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19931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>
        <p:scale>
          <a:sx n="86" d="100"/>
          <a:sy n="86" d="100"/>
        </p:scale>
        <p:origin x="292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765909"/>
            <a:ext cx="611941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458058"/>
            <a:ext cx="5399485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5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49164"/>
            <a:ext cx="1552352" cy="396604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49164"/>
            <a:ext cx="4567064" cy="396604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166739"/>
            <a:ext cx="620940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131884"/>
            <a:ext cx="620940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245820"/>
            <a:ext cx="3059708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245820"/>
            <a:ext cx="3059708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9165"/>
            <a:ext cx="6209407" cy="90457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147238"/>
            <a:ext cx="3045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09482"/>
            <a:ext cx="3045646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147238"/>
            <a:ext cx="3060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09482"/>
            <a:ext cx="3060646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6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0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9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73827"/>
            <a:ext cx="3644652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73827"/>
            <a:ext cx="3644652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36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49165"/>
            <a:ext cx="620940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245820"/>
            <a:ext cx="620940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337621"/>
            <a:ext cx="242976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9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4F348E-4215-4B79-A440-38255F88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6"/>
          <a:stretch/>
        </p:blipFill>
        <p:spPr>
          <a:xfrm>
            <a:off x="-1290676" y="-9758"/>
            <a:ext cx="3365503" cy="47122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CA05F9A3-806C-CD43-8D02-D9DFA11D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7"/>
          <a:stretch/>
        </p:blipFill>
        <p:spPr>
          <a:xfrm>
            <a:off x="5403651" y="-9758"/>
            <a:ext cx="2771201" cy="47122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8A09FD9-38AD-6740-BFDF-D1B8DDAD096A}"/>
              </a:ext>
            </a:extLst>
          </p:cNvPr>
          <p:cNvSpPr txBox="1"/>
          <p:nvPr/>
        </p:nvSpPr>
        <p:spPr>
          <a:xfrm>
            <a:off x="2033672" y="54484"/>
            <a:ext cx="3653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Brute-force PDF modelling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CE05BF-2D41-4646-BED4-EA78BFB87FC0}"/>
              </a:ext>
            </a:extLst>
          </p:cNvPr>
          <p:cNvSpPr/>
          <p:nvPr/>
        </p:nvSpPr>
        <p:spPr>
          <a:xfrm>
            <a:off x="2033675" y="698215"/>
            <a:ext cx="3544152" cy="385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PDF, Qmin, Qmax, Qdamp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database of structural candidates.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structures in the database to       the experimental PDF and retrieve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structure with the lowest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7FC73B-6BD3-F949-B590-A6C92F8FE9B7}"/>
              </a:ext>
            </a:extLst>
          </p:cNvPr>
          <p:cNvSpPr/>
          <p:nvPr/>
        </p:nvSpPr>
        <p:spPr>
          <a:xfrm>
            <a:off x="5961615" y="1698172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29 %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C5D3557-AEF4-6047-8D82-8D81EB9C16C6}"/>
              </a:ext>
            </a:extLst>
          </p:cNvPr>
          <p:cNvSpPr/>
          <p:nvPr/>
        </p:nvSpPr>
        <p:spPr>
          <a:xfrm>
            <a:off x="5961615" y="3052285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35 %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ACECCCB-43D5-AB47-8DFE-6043F4669D12}"/>
              </a:ext>
            </a:extLst>
          </p:cNvPr>
          <p:cNvSpPr/>
          <p:nvPr/>
        </p:nvSpPr>
        <p:spPr>
          <a:xfrm>
            <a:off x="5961614" y="4344214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48 %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BC8DB23-D54D-6A45-A9D3-FE9C3A484D4A}"/>
              </a:ext>
            </a:extLst>
          </p:cNvPr>
          <p:cNvSpPr txBox="1"/>
          <p:nvPr/>
        </p:nvSpPr>
        <p:spPr>
          <a:xfrm>
            <a:off x="1015163" y="40606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Å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56</Words>
  <Application>Microsoft Macintosh PowerPoint</Application>
  <PresentationFormat>Brugerdefineret</PresentationFormat>
  <Paragraphs>11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8</cp:revision>
  <dcterms:modified xsi:type="dcterms:W3CDTF">2022-01-27T10:00:43Z</dcterms:modified>
</cp:coreProperties>
</file>