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935990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07"/>
  </p:normalViewPr>
  <p:slideViewPr>
    <p:cSldViewPr snapToGrid="0" snapToObjects="1">
      <p:cViewPr>
        <p:scale>
          <a:sx n="86" d="100"/>
          <a:sy n="86" d="100"/>
        </p:scale>
        <p:origin x="2344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988" y="765909"/>
            <a:ext cx="7019925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2458058"/>
            <a:ext cx="7019925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31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03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249164"/>
            <a:ext cx="2018228" cy="396604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249164"/>
            <a:ext cx="5937687" cy="3966041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55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27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8" y="1166738"/>
            <a:ext cx="8072914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8" y="3131884"/>
            <a:ext cx="8072914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81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245820"/>
            <a:ext cx="3977958" cy="296938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245820"/>
            <a:ext cx="3977958" cy="296938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31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249164"/>
            <a:ext cx="8072914" cy="904574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147238"/>
            <a:ext cx="395967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1709482"/>
            <a:ext cx="3959676" cy="251439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49" y="1147238"/>
            <a:ext cx="397917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49" y="1709482"/>
            <a:ext cx="3979177" cy="2514390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63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0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3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311997"/>
            <a:ext cx="3018811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673826"/>
            <a:ext cx="4738449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403985"/>
            <a:ext cx="3018811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55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311997"/>
            <a:ext cx="3018811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673826"/>
            <a:ext cx="4738449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403985"/>
            <a:ext cx="3018811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86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249164"/>
            <a:ext cx="8072914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245820"/>
            <a:ext cx="8072914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4337621"/>
            <a:ext cx="2105978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45F6E-05D5-4319-8EE0-2EF0727DBD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4337621"/>
            <a:ext cx="3158966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4337621"/>
            <a:ext cx="2105978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C6328-3684-4E78-9BDF-E2DF1BC101A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20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4F348E-4215-4B79-A440-38255F88FD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16"/>
          <a:stretch/>
        </p:blipFill>
        <p:spPr>
          <a:xfrm>
            <a:off x="0" y="0"/>
            <a:ext cx="3365503" cy="4712248"/>
          </a:xfrm>
          <a:prstGeom prst="rect">
            <a:avLst/>
          </a:prstGeom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CA05F9A3-806C-CD43-8D02-D9DFA11D5C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17"/>
          <a:stretch/>
        </p:blipFill>
        <p:spPr>
          <a:xfrm>
            <a:off x="6694331" y="0"/>
            <a:ext cx="2771201" cy="4712248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28A09FD9-38AD-6740-BFDF-D1B8DDAD096A}"/>
              </a:ext>
            </a:extLst>
          </p:cNvPr>
          <p:cNvSpPr txBox="1"/>
          <p:nvPr/>
        </p:nvSpPr>
        <p:spPr>
          <a:xfrm>
            <a:off x="3324348" y="64242"/>
            <a:ext cx="365356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Brute-force PDF modelling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13CE05BF-2D41-4646-BED4-EA78BFB87FC0}"/>
              </a:ext>
            </a:extLst>
          </p:cNvPr>
          <p:cNvSpPr/>
          <p:nvPr/>
        </p:nvSpPr>
        <p:spPr>
          <a:xfrm>
            <a:off x="3324351" y="707977"/>
            <a:ext cx="3544152" cy="3851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0">
            <a:solidFill>
              <a:schemeClr val="accent1">
                <a:lumMod val="50000"/>
              </a:schemeClr>
            </a:solidFill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bIns="0" rtlCol="0" anchor="ctr"/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PDF, Qmin, Qmax, Qdamp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a database of structural candidates.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the structures in the database to       the experimental PDF and retrieve R</a:t>
            </a:r>
            <a:r>
              <a:rPr lang="en-US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structure with the lowest R</a:t>
            </a:r>
            <a:r>
              <a:rPr lang="en-US" sz="16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wp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D47FC73B-6BD3-F949-B590-A6C92F8FE9B7}"/>
              </a:ext>
            </a:extLst>
          </p:cNvPr>
          <p:cNvSpPr/>
          <p:nvPr/>
        </p:nvSpPr>
        <p:spPr>
          <a:xfrm>
            <a:off x="7252295" y="1707930"/>
            <a:ext cx="2020389" cy="2960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wp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29 %</a:t>
            </a:r>
            <a:endParaRPr 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C5D3557-AEF4-6047-8D82-8D81EB9C16C6}"/>
              </a:ext>
            </a:extLst>
          </p:cNvPr>
          <p:cNvSpPr/>
          <p:nvPr/>
        </p:nvSpPr>
        <p:spPr>
          <a:xfrm>
            <a:off x="7252295" y="3062043"/>
            <a:ext cx="2020389" cy="2960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wp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35 %</a:t>
            </a:r>
            <a:endParaRPr 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8ACECCCB-43D5-AB47-8DFE-6043F4669D12}"/>
              </a:ext>
            </a:extLst>
          </p:cNvPr>
          <p:cNvSpPr/>
          <p:nvPr/>
        </p:nvSpPr>
        <p:spPr>
          <a:xfrm>
            <a:off x="7252294" y="4353972"/>
            <a:ext cx="2020389" cy="2960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wp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48 %</a:t>
            </a:r>
            <a:endParaRPr lang="en-US" sz="16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5BC8DB23-D54D-6A45-A9D3-FE9C3A484D4A}"/>
              </a:ext>
            </a:extLst>
          </p:cNvPr>
          <p:cNvSpPr txBox="1"/>
          <p:nvPr/>
        </p:nvSpPr>
        <p:spPr>
          <a:xfrm>
            <a:off x="2305839" y="407036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Å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55901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56</Words>
  <Application>Microsoft Macintosh PowerPoint</Application>
  <PresentationFormat>Brugerdefineret</PresentationFormat>
  <Paragraphs>11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cp:lastModifiedBy>Andy Anker</cp:lastModifiedBy>
  <cp:revision>10</cp:revision>
  <dcterms:modified xsi:type="dcterms:W3CDTF">2022-01-27T10:03:24Z</dcterms:modified>
</cp:coreProperties>
</file>