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08062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07"/>
  </p:normalViewPr>
  <p:slideViewPr>
    <p:cSldViewPr snapToGrid="0" snapToObjects="1">
      <p:cViewPr varScale="1">
        <p:scale>
          <a:sx n="147" d="100"/>
          <a:sy n="147" d="100"/>
        </p:scale>
        <p:origin x="20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765909"/>
            <a:ext cx="756046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2458058"/>
            <a:ext cx="7560469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21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33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249164"/>
            <a:ext cx="2173635" cy="396604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249164"/>
            <a:ext cx="6394896" cy="3966041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91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5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166738"/>
            <a:ext cx="8694539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3131884"/>
            <a:ext cx="8694539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63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245820"/>
            <a:ext cx="4284266" cy="296938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245820"/>
            <a:ext cx="4284266" cy="296938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01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49164"/>
            <a:ext cx="8694539" cy="904574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147238"/>
            <a:ext cx="426457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709482"/>
            <a:ext cx="4264576" cy="251439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147238"/>
            <a:ext cx="4285579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709482"/>
            <a:ext cx="4285579" cy="251439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17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40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94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11997"/>
            <a:ext cx="3251264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673826"/>
            <a:ext cx="5103316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403985"/>
            <a:ext cx="3251264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69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11997"/>
            <a:ext cx="3251264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673826"/>
            <a:ext cx="5103316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403985"/>
            <a:ext cx="3251264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93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249164"/>
            <a:ext cx="8694539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245820"/>
            <a:ext cx="8694539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4337621"/>
            <a:ext cx="226814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45F6E-05D5-4319-8EE0-2EF0727DBD2C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4337621"/>
            <a:ext cx="340221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4337621"/>
            <a:ext cx="226814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28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4F348E-4215-4B79-A440-38255F88FD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16"/>
          <a:stretch/>
        </p:blipFill>
        <p:spPr>
          <a:xfrm>
            <a:off x="89017" y="-9758"/>
            <a:ext cx="3365503" cy="4712248"/>
          </a:xfrm>
          <a:prstGeom prst="rect">
            <a:avLst/>
          </a:prstGeom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CA05F9A3-806C-CD43-8D02-D9DFA11D5C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17"/>
          <a:stretch/>
        </p:blipFill>
        <p:spPr>
          <a:xfrm>
            <a:off x="7244916" y="-9758"/>
            <a:ext cx="2771201" cy="4712248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28A09FD9-38AD-6740-BFDF-D1B8DDAD096A}"/>
              </a:ext>
            </a:extLst>
          </p:cNvPr>
          <p:cNvSpPr txBox="1"/>
          <p:nvPr/>
        </p:nvSpPr>
        <p:spPr>
          <a:xfrm>
            <a:off x="3474328" y="54484"/>
            <a:ext cx="365356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Brute-force PDF modelling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13CE05BF-2D41-4646-BED4-EA78BFB87FC0}"/>
              </a:ext>
            </a:extLst>
          </p:cNvPr>
          <p:cNvSpPr/>
          <p:nvPr/>
        </p:nvSpPr>
        <p:spPr>
          <a:xfrm>
            <a:off x="3474330" y="698210"/>
            <a:ext cx="3770585" cy="3851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0">
            <a:solidFill>
              <a:schemeClr val="accent1">
                <a:lumMod val="50000"/>
              </a:schemeClr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bIns="0" rtlCol="0" anchor="ctr"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PDF, Qmin, Qmax, Qdamp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a database of structural candidates.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the structures in the database to       the experimental PDF and retrieve R</a:t>
            </a:r>
            <a:r>
              <a:rPr lang="en-US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structure with the lowest R</a:t>
            </a:r>
            <a:r>
              <a:rPr lang="en-US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55901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43</Words>
  <Application>Microsoft Macintosh PowerPoint</Application>
  <PresentationFormat>Brugerdefineret</PresentationFormat>
  <Paragraphs>7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cp:lastModifiedBy>Andy Anker</cp:lastModifiedBy>
  <cp:revision>5</cp:revision>
  <dcterms:modified xsi:type="dcterms:W3CDTF">2022-01-24T21:27:41Z</dcterms:modified>
</cp:coreProperties>
</file>