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 varScale="1">
        <p:scale>
          <a:sx n="147" d="100"/>
          <a:sy n="147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65909"/>
            <a:ext cx="756046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458058"/>
            <a:ext cx="756046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49164"/>
            <a:ext cx="2173635" cy="396604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49164"/>
            <a:ext cx="6394896" cy="396604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1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166738"/>
            <a:ext cx="86945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131884"/>
            <a:ext cx="86945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9164"/>
            <a:ext cx="8694539" cy="90457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147238"/>
            <a:ext cx="42645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709482"/>
            <a:ext cx="426457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147238"/>
            <a:ext cx="4285579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709482"/>
            <a:ext cx="4285579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73826"/>
            <a:ext cx="51033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73826"/>
            <a:ext cx="51033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49164"/>
            <a:ext cx="86945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245820"/>
            <a:ext cx="86945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337621"/>
            <a:ext cx="340221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89017" y="-9758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7244916" y="-9758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3474328" y="54484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3474330" y="698210"/>
            <a:ext cx="3770585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7FC73B-6BD3-F949-B590-A6C92F8FE9B7}"/>
              </a:ext>
            </a:extLst>
          </p:cNvPr>
          <p:cNvSpPr/>
          <p:nvPr/>
        </p:nvSpPr>
        <p:spPr>
          <a:xfrm>
            <a:off x="7802880" y="1698172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29 %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C5D3557-AEF4-6047-8D82-8D81EB9C16C6}"/>
              </a:ext>
            </a:extLst>
          </p:cNvPr>
          <p:cNvSpPr/>
          <p:nvPr/>
        </p:nvSpPr>
        <p:spPr>
          <a:xfrm>
            <a:off x="7802880" y="3052285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35 %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ACECCCB-43D5-AB47-8DFE-6043F4669D12}"/>
              </a:ext>
            </a:extLst>
          </p:cNvPr>
          <p:cNvSpPr/>
          <p:nvPr/>
        </p:nvSpPr>
        <p:spPr>
          <a:xfrm>
            <a:off x="7802879" y="4344214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48 %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55</Words>
  <Application>Microsoft Macintosh PowerPoint</Application>
  <PresentationFormat>Brugerdefineret</PresentationFormat>
  <Paragraphs>10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6</cp:revision>
  <dcterms:modified xsi:type="dcterms:W3CDTF">2022-01-27T09:51:45Z</dcterms:modified>
</cp:coreProperties>
</file>