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080625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07"/>
  </p:normalViewPr>
  <p:slideViewPr>
    <p:cSldViewPr snapToGrid="0" snapToObjects="1">
      <p:cViewPr varScale="1">
        <p:scale>
          <a:sx n="147" d="100"/>
          <a:sy n="147" d="100"/>
        </p:scale>
        <p:origin x="208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765909"/>
            <a:ext cx="7560469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2458058"/>
            <a:ext cx="7560469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21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33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249164"/>
            <a:ext cx="2173635" cy="3966041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249164"/>
            <a:ext cx="6394896" cy="3966041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91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5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166738"/>
            <a:ext cx="8694539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3131884"/>
            <a:ext cx="8694539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63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1245820"/>
            <a:ext cx="4284266" cy="296938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1245820"/>
            <a:ext cx="4284266" cy="296938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01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249164"/>
            <a:ext cx="8694539" cy="904574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147238"/>
            <a:ext cx="4264576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1709482"/>
            <a:ext cx="4264576" cy="251439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147238"/>
            <a:ext cx="4285579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1709482"/>
            <a:ext cx="4285579" cy="251439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17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40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94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11997"/>
            <a:ext cx="3251264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673826"/>
            <a:ext cx="5103316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403985"/>
            <a:ext cx="3251264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69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11997"/>
            <a:ext cx="3251264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673826"/>
            <a:ext cx="5103316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403985"/>
            <a:ext cx="3251264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93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249164"/>
            <a:ext cx="8694539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245820"/>
            <a:ext cx="8694539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4337621"/>
            <a:ext cx="2268141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4337621"/>
            <a:ext cx="3402211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4337621"/>
            <a:ext cx="2268141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28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B9BF21D-DDA1-0249-B54D-35F669076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4" y="0"/>
            <a:ext cx="8512175" cy="467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2E007378-1E3B-F54E-AF15-2EF422BA550A}"/>
              </a:ext>
            </a:extLst>
          </p:cNvPr>
          <p:cNvSpPr txBox="1"/>
          <p:nvPr/>
        </p:nvSpPr>
        <p:spPr>
          <a:xfrm>
            <a:off x="3048000" y="3997234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Å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559011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1</Words>
  <Application>Microsoft Macintosh PowerPoint</Application>
  <PresentationFormat>Brugerdefineret</PresentationFormat>
  <Paragraphs>1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cp:lastModifiedBy>Andy Anker</cp:lastModifiedBy>
  <cp:revision>8</cp:revision>
  <dcterms:modified xsi:type="dcterms:W3CDTF">2022-01-27T09:55:20Z</dcterms:modified>
</cp:coreProperties>
</file>