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GPPnvXlVj7w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AzVr_nsKoZs" TargetMode="Externa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e5gwEvQah-s" TargetMode="Externa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time_continue=3&amp;v=m2j6-pjfvuo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utu.be/lHIHgauh000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lobal diversity CFP day"/>
          <p:cNvSpPr txBox="1"/>
          <p:nvPr>
            <p:ph type="ctrTitle"/>
          </p:nvPr>
        </p:nvSpPr>
        <p:spPr>
          <a:xfrm>
            <a:off x="1270000" y="4280371"/>
            <a:ext cx="10464800" cy="1192858"/>
          </a:xfrm>
          <a:prstGeom prst="rect">
            <a:avLst/>
          </a:prstGeom>
        </p:spPr>
        <p:txBody>
          <a:bodyPr/>
          <a:lstStyle>
            <a:lvl1pPr>
              <a:defRPr sz="65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global diversity CFP 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rafting your Bio…">
            <a:hlinkClick r:id="rId2" invalidUrl="" action="" tgtFrame="" tooltip="" history="1" highlightClick="0" endSnd="0"/>
          </p:cNvPr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Crafting your Bio</a:t>
            </a:r>
          </a:p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>
              <a:defRPr sz="6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from Danielle Barnes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tructure:…"/>
          <p:cNvSpPr txBox="1"/>
          <p:nvPr>
            <p:ph type="ctrTitle"/>
          </p:nvPr>
        </p:nvSpPr>
        <p:spPr>
          <a:xfrm>
            <a:off x="897135" y="575716"/>
            <a:ext cx="11210530" cy="8203507"/>
          </a:xfrm>
          <a:prstGeom prst="rect">
            <a:avLst/>
          </a:prstGeom>
        </p:spPr>
        <p:txBody>
          <a:bodyPr/>
          <a:lstStyle/>
          <a:p>
            <a:pPr algn="l" defTabSz="239522">
              <a:defRPr sz="492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Structure: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Currently ____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Before that ____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Also _______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9522">
              <a:defRPr sz="492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Interview questions: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1 What lights you up?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2 What's the coolest thing you've accomplished?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3 What are you a product of?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4 What sare some of your talk ideas? Why? Why you?</a:t>
            </a:r>
          </a:p>
          <a:p>
            <a:pPr algn="l" defTabSz="239522">
              <a:defRPr sz="32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5 What's important about you that isn't on your resume?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UNCH"/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LUNCH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15% discount code…"/>
          <p:cNvSpPr txBox="1"/>
          <p:nvPr>
            <p:ph type="ctrTitle"/>
          </p:nvPr>
        </p:nvSpPr>
        <p:spPr>
          <a:xfrm>
            <a:off x="1270000" y="5333107"/>
            <a:ext cx="10464800" cy="3375075"/>
          </a:xfrm>
          <a:prstGeom prst="rect">
            <a:avLst/>
          </a:prstGeom>
        </p:spPr>
        <p:txBody>
          <a:bodyPr/>
          <a:lstStyle/>
          <a:p>
            <a:pPr defTabSz="350520">
              <a:defRPr sz="48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defTabSz="350520">
              <a:defRPr sz="48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15% discount code</a:t>
            </a:r>
          </a:p>
          <a:p>
            <a:pPr defTabSz="350520">
              <a:defRPr sz="48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“GDCFP18”</a:t>
            </a:r>
          </a:p>
        </p:txBody>
      </p:sp>
      <p:sp>
        <p:nvSpPr>
          <p:cNvPr id="147" name="Demystifying Public Speaking…"/>
          <p:cNvSpPr txBox="1"/>
          <p:nvPr/>
        </p:nvSpPr>
        <p:spPr>
          <a:xfrm>
            <a:off x="1270000" y="811907"/>
            <a:ext cx="10464800" cy="3375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473201">
              <a:defRPr b="0" sz="64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Demystifying Public Speaking</a:t>
            </a:r>
          </a:p>
          <a:p>
            <a:pPr defTabSz="473201">
              <a:defRPr b="0" sz="64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by Lara Hogan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aring for your audience"/>
          <p:cNvSpPr txBox="1"/>
          <p:nvPr>
            <p:ph type="ctrTitle"/>
          </p:nvPr>
        </p:nvSpPr>
        <p:spPr>
          <a:xfrm>
            <a:off x="1270000" y="3029495"/>
            <a:ext cx="10464800" cy="36946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 Caring for your audience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aring for your audience - part 1"/>
          <p:cNvSpPr txBox="1"/>
          <p:nvPr>
            <p:ph type="ctrTitle"/>
          </p:nvPr>
        </p:nvSpPr>
        <p:spPr>
          <a:xfrm>
            <a:off x="1270000" y="3029495"/>
            <a:ext cx="10464800" cy="36946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 Caring for your audience - part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clusive Languag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Inclusive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aring for your audience - part 2"/>
          <p:cNvSpPr txBox="1"/>
          <p:nvPr>
            <p:ph type="ctrTitle"/>
          </p:nvPr>
        </p:nvSpPr>
        <p:spPr>
          <a:xfrm>
            <a:off x="1270000" y="3029495"/>
            <a:ext cx="10464800" cy="369461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 Caring for your audience - part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ontent Warnings"/>
          <p:cNvSpPr txBox="1"/>
          <p:nvPr>
            <p:ph type="ctrTitle"/>
          </p:nvPr>
        </p:nvSpPr>
        <p:spPr>
          <a:xfrm>
            <a:off x="1270000" y="4853830"/>
            <a:ext cx="10464800" cy="14937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Content Warnings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elcome 🎉"/>
          <p:cNvSpPr txBox="1"/>
          <p:nvPr>
            <p:ph type="ctrTitle"/>
          </p:nvPr>
        </p:nvSpPr>
        <p:spPr>
          <a:xfrm>
            <a:off x="1270000" y="2171700"/>
            <a:ext cx="10464800" cy="3302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Welcome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duce epileptic seizures…"/>
          <p:cNvSpPr txBox="1"/>
          <p:nvPr>
            <p:ph type="ctrTitle"/>
          </p:nvPr>
        </p:nvSpPr>
        <p:spPr>
          <a:xfrm>
            <a:off x="1270000" y="4129930"/>
            <a:ext cx="10464800" cy="3548907"/>
          </a:xfrm>
          <a:prstGeom prst="rect">
            <a:avLst/>
          </a:prstGeom>
        </p:spPr>
        <p:txBody>
          <a:bodyPr/>
          <a:lstStyle/>
          <a:p>
            <a:pPr>
              <a:defRPr sz="55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Induce epileptic seizures</a:t>
            </a:r>
          </a:p>
          <a:p>
            <a:pPr>
              <a:defRPr sz="55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from lighting, videos or gifs</a:t>
            </a:r>
          </a:p>
        </p:txBody>
      </p:sp>
      <p:sp>
        <p:nvSpPr>
          <p:cNvPr id="160" name="Flashing lights"/>
          <p:cNvSpPr txBox="1"/>
          <p:nvPr/>
        </p:nvSpPr>
        <p:spPr>
          <a:xfrm>
            <a:off x="1270000" y="1940272"/>
            <a:ext cx="10464800" cy="149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8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Flashing lights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Motion sickness caused by video/gifs"/>
          <p:cNvSpPr txBox="1"/>
          <p:nvPr>
            <p:ph type="ctrTitle"/>
          </p:nvPr>
        </p:nvSpPr>
        <p:spPr>
          <a:xfrm>
            <a:off x="1270000" y="4853830"/>
            <a:ext cx="10464800" cy="1493740"/>
          </a:xfrm>
          <a:prstGeom prst="rect">
            <a:avLst/>
          </a:prstGeom>
        </p:spPr>
        <p:txBody>
          <a:bodyPr/>
          <a:lstStyle>
            <a:lvl1pPr defTabSz="303783">
              <a:defRPr sz="416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Motion sickness caused by video/gifs</a:t>
            </a:r>
          </a:p>
        </p:txBody>
      </p:sp>
      <p:sp>
        <p:nvSpPr>
          <p:cNvPr id="163" name="#dzy"/>
          <p:cNvSpPr txBox="1"/>
          <p:nvPr/>
        </p:nvSpPr>
        <p:spPr>
          <a:xfrm>
            <a:off x="1270000" y="1940272"/>
            <a:ext cx="10464800" cy="2698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60831">
              <a:defRPr b="0" sz="7679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#dzy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eople with hearing sensitivities receiving a fright, which could cause further issues."/>
          <p:cNvSpPr txBox="1"/>
          <p:nvPr>
            <p:ph type="ctrTitle"/>
          </p:nvPr>
        </p:nvSpPr>
        <p:spPr>
          <a:xfrm>
            <a:off x="1270000" y="4853830"/>
            <a:ext cx="10464800" cy="2668539"/>
          </a:xfrm>
          <a:prstGeom prst="rect">
            <a:avLst/>
          </a:prstGeom>
        </p:spPr>
        <p:txBody>
          <a:bodyPr/>
          <a:lstStyle>
            <a:lvl1pPr defTabSz="356362">
              <a:defRPr sz="48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People with hearing sensitivities receiving a fright, which could cause further issues.</a:t>
            </a:r>
          </a:p>
        </p:txBody>
      </p:sp>
      <p:sp>
        <p:nvSpPr>
          <p:cNvPr id="166" name="Loud noise"/>
          <p:cNvSpPr txBox="1"/>
          <p:nvPr/>
        </p:nvSpPr>
        <p:spPr>
          <a:xfrm>
            <a:off x="1270000" y="1940272"/>
            <a:ext cx="10464800" cy="149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8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Loud noise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ubject matter that may be triggering for the audience.…"/>
          <p:cNvSpPr txBox="1"/>
          <p:nvPr>
            <p:ph type="ctrTitle"/>
          </p:nvPr>
        </p:nvSpPr>
        <p:spPr>
          <a:xfrm>
            <a:off x="1270000" y="4853830"/>
            <a:ext cx="10464800" cy="3566122"/>
          </a:xfrm>
          <a:prstGeom prst="rect">
            <a:avLst/>
          </a:prstGeom>
        </p:spPr>
        <p:txBody>
          <a:bodyPr/>
          <a:lstStyle/>
          <a:p>
            <a:pPr defTabSz="292100">
              <a:defRPr sz="4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Subject matter that may be triggering for the audience.</a:t>
            </a:r>
          </a:p>
          <a:p>
            <a:pPr defTabSz="292100">
              <a:defRPr sz="4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defTabSz="292100">
              <a:defRPr sz="4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e.g. harassment, assault or suicide.</a:t>
            </a:r>
          </a:p>
        </p:txBody>
      </p:sp>
      <p:sp>
        <p:nvSpPr>
          <p:cNvPr id="169" name="Trigger Warnings"/>
          <p:cNvSpPr txBox="1"/>
          <p:nvPr/>
        </p:nvSpPr>
        <p:spPr>
          <a:xfrm>
            <a:off x="1270000" y="1940272"/>
            <a:ext cx="10464800" cy="149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80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Trigger Warnings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Your perfect tech talk">
            <a:hlinkClick r:id="rId2" invalidUrl="" action="" tgtFrame="" tooltip="" history="1" highlightClick="0" endSnd="0"/>
          </p:cNvPr>
          <p:cNvSpPr txBox="1"/>
          <p:nvPr>
            <p:ph type="ctrTitle"/>
          </p:nvPr>
        </p:nvSpPr>
        <p:spPr>
          <a:xfrm>
            <a:off x="705098" y="3029495"/>
            <a:ext cx="12107714" cy="240298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Your perfect tech talk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he Art of Slide Design">
            <a:hlinkClick r:id="rId2" invalidUrl="" action="" tgtFrame="" tooltip="" history="1" highlightClick="0" endSnd="0"/>
          </p:cNvPr>
          <p:cNvSpPr txBox="1"/>
          <p:nvPr>
            <p:ph type="ctrTitle"/>
          </p:nvPr>
        </p:nvSpPr>
        <p:spPr>
          <a:xfrm>
            <a:off x="358576" y="3029495"/>
            <a:ext cx="12551371" cy="254679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The Art of Slide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he day of your talk">
            <a:hlinkClick r:id="rId2" invalidUrl="" action="" tgtFrame="" tooltip="" history="1" highlightClick="0" endSnd="0"/>
          </p:cNvPr>
          <p:cNvSpPr txBox="1"/>
          <p:nvPr>
            <p:ph type="ctrTitle"/>
          </p:nvPr>
        </p:nvSpPr>
        <p:spPr>
          <a:xfrm>
            <a:off x="897135" y="4119016"/>
            <a:ext cx="11210530" cy="151556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The day of your talk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Your Team…"/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Your Team</a:t>
            </a:r>
          </a:p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>
              <a:defRPr>
                <a:solidFill>
                  <a:srgbClr val="000000"/>
                </a:solidFill>
                <a:latin typeface="Apple Color Emoji"/>
                <a:ea typeface="Apple Color Emoji"/>
                <a:cs typeface="Apple Color Emoji"/>
                <a:sym typeface="Apple Color Emoji"/>
              </a:defRPr>
            </a:pPr>
            <a:r>
              <a:t>👩🏻‍💻👨🏾‍💻👩🏽‍💻👨🏽‍💻👩‍💻👩🏽‍🎤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hank you"/>
          <p:cNvSpPr txBox="1"/>
          <p:nvPr>
            <p:ph type="ctrTitle"/>
          </p:nvPr>
        </p:nvSpPr>
        <p:spPr>
          <a:xfrm>
            <a:off x="897135" y="4119016"/>
            <a:ext cx="11210530" cy="1515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odays Schedule"/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Todays Schedule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odays Schedule"/>
          <p:cNvSpPr txBox="1"/>
          <p:nvPr>
            <p:ph type="ctrTitle"/>
          </p:nvPr>
        </p:nvSpPr>
        <p:spPr>
          <a:xfrm>
            <a:off x="1270000" y="835620"/>
            <a:ext cx="10464800" cy="1734146"/>
          </a:xfrm>
          <a:prstGeom prst="rect">
            <a:avLst/>
          </a:prstGeom>
        </p:spPr>
        <p:txBody>
          <a:bodyPr/>
          <a:lstStyle>
            <a:lvl1pPr defTabSz="356362">
              <a:defRPr sz="488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Todays Schedule</a:t>
            </a:r>
          </a:p>
        </p:txBody>
      </p:sp>
      <p:sp>
        <p:nvSpPr>
          <p:cNvPr id="128" name="CFP Advice…"/>
          <p:cNvSpPr txBox="1"/>
          <p:nvPr/>
        </p:nvSpPr>
        <p:spPr>
          <a:xfrm>
            <a:off x="1361380" y="2422227"/>
            <a:ext cx="10464801" cy="6158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CFP Advice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“What should I speak about?”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Start writing a proposal 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Crafting your Bio 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LUNCH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Caring for your audience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Your perfect tech talk from Saron Yitbarek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 The Art of Slide Design by Melinda Seckington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The day of your talk by Jessica Rose</a:t>
            </a:r>
          </a:p>
          <a:p>
            <a:pPr marL="91440" indent="-91440" algn="l" defTabSz="233679">
              <a:buSzPct val="100000"/>
              <a:buAutoNum type="arabicPeriod" startAt="1"/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Close</a:t>
            </a:r>
          </a:p>
          <a:p>
            <a:pPr algn="l" defTabSz="233679"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3679"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3679"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algn="l" defTabSz="233679">
              <a:defRPr b="0" sz="320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FP Advice…">
            <a:hlinkClick r:id="rId2" invalidUrl="" action="" tgtFrame="" tooltip="" history="1" highlightClick="0" endSnd="0"/>
          </p:cNvPr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/>
          <a:p>
            <a:pPr defTabSz="479044">
              <a:defRPr sz="656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CFP Advice </a:t>
            </a:r>
          </a:p>
          <a:p>
            <a:pPr defTabSz="479044">
              <a:defRPr sz="6560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  <a:p>
            <a:pPr defTabSz="479044">
              <a:defRPr sz="5084"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  <a:r>
              <a:t>from Raquel Velez &amp; Sarah Mei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"/>
          <p:cNvSpPr txBox="1"/>
          <p:nvPr>
            <p:ph type="ctrTitle"/>
          </p:nvPr>
        </p:nvSpPr>
        <p:spPr>
          <a:xfrm>
            <a:off x="1270000" y="4115444"/>
            <a:ext cx="10464800" cy="15227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hat should I speak about?"/>
          <p:cNvSpPr txBox="1"/>
          <p:nvPr>
            <p:ph type="ctrTitle"/>
          </p:nvPr>
        </p:nvSpPr>
        <p:spPr>
          <a:xfrm>
            <a:off x="1270000" y="2171700"/>
            <a:ext cx="10464800" cy="49235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What should I speak about?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