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1" r:id="rId10"/>
    <p:sldId id="265" r:id="rId11"/>
    <p:sldId id="268" r:id="rId12"/>
    <p:sldId id="267" r:id="rId13"/>
    <p:sldId id="269" r:id="rId14"/>
    <p:sldId id="271" r:id="rId15"/>
    <p:sldId id="275" r:id="rId16"/>
    <p:sldId id="272" r:id="rId17"/>
    <p:sldId id="270" r:id="rId18"/>
    <p:sldId id="273" r:id="rId19"/>
    <p:sldId id="274" r:id="rId20"/>
    <p:sldId id="278" r:id="rId21"/>
    <p:sldId id="276" r:id="rId22"/>
    <p:sldId id="277" r:id="rId23"/>
    <p:sldId id="279" r:id="rId24"/>
    <p:sldId id="282" r:id="rId25"/>
    <p:sldId id="280" r:id="rId26"/>
    <p:sldId id="281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3AF25-CDCB-4CF6-8C5B-EC6E69DF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2AAB2-01E6-4000-9B87-F0C41E9A1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EF3EA-19BD-4C1F-BE1A-19695A2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12742D-8A02-4373-B2C6-9CAD2AF8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2F56A-A023-4021-8506-6F3CCA58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8DE38-CE84-478C-80DD-8F3A84B7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671EA8-133B-4F2B-9C2D-81350AFF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E1F567-F0CD-4729-8192-7534AB8E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27A6B-D764-4CCC-AA30-95AB3EC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718373-82E5-4C26-A601-511637FA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C2D4EF-91E1-414A-B1BB-150833EE3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6169D0-4947-45D6-9D78-21BDE4B83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21F0C-B85B-46C6-96AB-53966703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1719C-C394-46CE-9CF9-AA6D9976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D4ED6-E908-45EC-ADDB-1C15C123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50F3F-6AB0-4BF5-A011-A6A6CBCC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C7696-2F6C-4E9D-AF57-49C3C6AE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721AB1-A0F5-4DE3-8FFF-BA90E7EA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EE3C7-A152-47D8-BF6C-03600F41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2AE5-9E27-4D75-BACC-BB5EDE7F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EE2C7-1DED-45C2-8E0D-43855A29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C1BB56-E95F-4CE2-9EE0-99BC114C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1D120-A730-4AE5-B686-4FA3E7AF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9181A-9ACE-49DC-A4CA-769BF38E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A3EF6-804F-4A12-AE00-3590CB0C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1591C-4689-47A4-A407-18F94E78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37A65-788F-47AF-BD65-B3825B5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901C0B-CB27-4CA7-914F-C10C7B1E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7D2B0C-B56B-4802-9D04-DBCC4A06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522E14-2958-46F3-9737-2F2A2440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A11E46-DFC0-4366-9C20-8E46A3E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282B9-12DD-46F1-9F12-019E723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F8A958-6590-45C2-B88B-CAF030AD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B6298D-448B-45BF-8D4F-67FFC98C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B148F9-33D5-4AA6-BAE5-455F65079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E46A60-E608-4744-BB28-D74BD768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4B2510-580D-48F2-9E83-B690547F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F48279-0415-4E67-9C1F-D7EB2221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440158-EB6C-4C9D-BFBB-FEE97AA9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C9CF1-567D-496D-BDDC-EEF733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421A80-7F5B-494F-B3AA-1207A000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88EFA5-AD48-43BA-8C48-B9F8CFCE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9C0CF4-A993-4E6E-9DEF-ECE3208C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B49B11-9A51-4D3B-BD77-91D3D4D3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6375D-D628-4847-9D85-6595AE66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66E37E-18E6-4A32-B7E4-66B2FD0E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AD7A2-DDDE-4DCC-8B79-464E316F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A6DB7-5FEB-4E3F-9BD0-69BAB94A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73C8B6-AE50-4CFD-89D8-026D7604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68ED6F-EBDD-4242-A19F-352CCA8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B5ED8F-2B62-4D03-A56B-69C7DB7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1D0E48-629B-42C4-AE6E-579C18FF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6E210-28D5-423B-9CB2-8C0C69EF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266D94-B6E1-417B-B679-9962BA52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390A5F-0229-4612-B46B-F8D7DEC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F1410-D22E-48F4-843B-296FAED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CD6A9A-887A-4231-AB69-0960AA19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1AC75B-66F9-46E3-BAD7-11A7AF90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363E32-6564-4AAA-9839-A9377189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6E78B3-893B-41A3-9418-AC7A9C2B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4E44CD-E0B2-42D1-B04B-6110B9E97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2FC8-2A8D-4936-8DCB-3968848F329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0C77A-41CF-40C0-9DD6-2FF341B5D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5EB56-EF6A-47BB-92C0-30799F87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AB06-035C-4B85-89DE-05B86433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26F20-2122-45D2-8E07-754A1E07B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099269-755B-42A3-A18F-A9D2B71B1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EAA5E-A7ED-4FDA-B847-AA4C959C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資料取得與清洗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711B5-FF76-4EBB-9CA9-903453B9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不同平台、客製化爬取和清洗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FD208A-8315-4806-8773-1DFB812B9354}"/>
              </a:ext>
            </a:extLst>
          </p:cNvPr>
          <p:cNvSpPr txBox="1"/>
          <p:nvPr/>
        </p:nvSpPr>
        <p:spPr>
          <a:xfrm>
            <a:off x="0" y="4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阿蛋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684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EAA5E-A7ED-4FDA-B847-AA4C959C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資料取得與清洗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711B5-FF76-4EBB-9CA9-903453B9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Kafka </a:t>
            </a:r>
            <a:r>
              <a:rPr lang="zh-TW" altLang="en-US" dirty="0"/>
              <a:t>和 </a:t>
            </a:r>
            <a:r>
              <a:rPr lang="en-US" altLang="zh-TW" dirty="0"/>
              <a:t>SQL</a:t>
            </a:r>
          </a:p>
          <a:p>
            <a:r>
              <a:rPr lang="zh-TW" altLang="en-US" dirty="0"/>
              <a:t>整體流程、分類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FD208A-8315-4806-8773-1DFB812B9354}"/>
              </a:ext>
            </a:extLst>
          </p:cNvPr>
          <p:cNvSpPr txBox="1"/>
          <p:nvPr/>
        </p:nvSpPr>
        <p:spPr>
          <a:xfrm>
            <a:off x="0" y="4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阿蛋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938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66D1A-35F9-49EF-AB3F-E747CDA0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zh-TW" altLang="en-US" sz="3600" dirty="0"/>
              <a:t>文句辨析、關鍵字提取、權重相關功能</a:t>
            </a:r>
            <a:r>
              <a:rPr lang="en-US" altLang="zh-TW" sz="3600" dirty="0"/>
              <a:t>(</a:t>
            </a:r>
            <a:r>
              <a:rPr lang="zh-TW" altLang="en-US" sz="3600" dirty="0"/>
              <a:t>文字探勘</a:t>
            </a:r>
            <a:r>
              <a:rPr lang="en-US" altLang="zh-TW" sz="3600" dirty="0"/>
              <a:t>)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4965-E197-4F03-84CD-A46CE42B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B02BB-2A15-4E09-B494-DD3AD867F6D2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347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66D1A-35F9-49EF-AB3F-E747CDA0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zh-TW" altLang="en-US" sz="3600" dirty="0"/>
              <a:t>文句辨析、關鍵字提取、權重相關功能</a:t>
            </a:r>
            <a:r>
              <a:rPr lang="en-US" altLang="zh-TW" sz="3600" dirty="0"/>
              <a:t>(</a:t>
            </a:r>
            <a:r>
              <a:rPr lang="zh-TW" altLang="en-US" sz="3600" dirty="0"/>
              <a:t>文字探勘</a:t>
            </a:r>
            <a:r>
              <a:rPr lang="en-US" altLang="zh-TW" sz="3600" dirty="0"/>
              <a:t>)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4965-E197-4F03-84CD-A46CE42B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83C951-EA3E-400C-B218-79C8C28D2AFB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800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66D1A-35F9-49EF-AB3F-E747CDA0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zh-TW" altLang="en-US" sz="3600" dirty="0"/>
              <a:t>分類模型訓練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4965-E197-4F03-84CD-A46CE42B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分類問題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83C951-EA3E-400C-B218-79C8C28D2AFB}"/>
              </a:ext>
            </a:extLst>
          </p:cNvPr>
          <p:cNvSpPr txBox="1"/>
          <p:nvPr/>
        </p:nvSpPr>
        <p:spPr>
          <a:xfrm>
            <a:off x="0" y="49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Amber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995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66D1A-35F9-49EF-AB3F-E747CDA0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zh-TW" altLang="en-US" sz="3600" dirty="0"/>
              <a:t>分類模型訓練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4965-E197-4F03-84CD-A46CE42B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模型評估分析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83C951-EA3E-400C-B218-79C8C28D2AFB}"/>
              </a:ext>
            </a:extLst>
          </p:cNvPr>
          <p:cNvSpPr txBox="1"/>
          <p:nvPr/>
        </p:nvSpPr>
        <p:spPr>
          <a:xfrm>
            <a:off x="0" y="49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Amber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10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66D1A-35F9-49EF-AB3F-E747CDA0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zh-TW" altLang="en-US" sz="3600" dirty="0"/>
              <a:t>分類模型訓練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B4965-E197-4F03-84CD-A46CE42B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模型成果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83C951-EA3E-400C-B218-79C8C28D2AFB}"/>
              </a:ext>
            </a:extLst>
          </p:cNvPr>
          <p:cNvSpPr txBox="1"/>
          <p:nvPr/>
        </p:nvSpPr>
        <p:spPr>
          <a:xfrm>
            <a:off x="0" y="49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Amber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617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A7587-90B8-4491-A9C7-729C0F3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技術含量 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0F3D8-78F3-402E-AFE5-D9E6FB546CB7}"/>
              </a:ext>
            </a:extLst>
          </p:cNvPr>
          <p:cNvSpPr txBox="1"/>
          <p:nvPr/>
        </p:nvSpPr>
        <p:spPr>
          <a:xfrm>
            <a:off x="1169546" y="1530875"/>
            <a:ext cx="5492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自動化取得即時資料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網路爬蟲設計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資料清洗技術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分類模型訓練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即時自動化更新</a:t>
            </a:r>
            <a:endParaRPr lang="en-US" altLang="zh-TW" sz="2400" strike="sngStrike" dirty="0"/>
          </a:p>
          <a:p>
            <a:pPr lvl="1"/>
            <a:endParaRPr lang="en-US" altLang="zh-TW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熱詞分析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文句辨析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關鍵字提取</a:t>
            </a:r>
            <a:endParaRPr lang="en-US" altLang="zh-TW" sz="2400" strike="sngStrike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關鍵字追蹤分析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時間序列統計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4D8B16-ED62-43C0-96E0-180ACC49BB7D}"/>
              </a:ext>
            </a:extLst>
          </p:cNvPr>
          <p:cNvSpPr txBox="1"/>
          <p:nvPr/>
        </p:nvSpPr>
        <p:spPr>
          <a:xfrm>
            <a:off x="5460905" y="1574270"/>
            <a:ext cx="54925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推薦文章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相關性演算</a:t>
            </a:r>
            <a:endParaRPr lang="en-US" altLang="zh-TW" sz="2400" strike="sngStrike" dirty="0"/>
          </a:p>
          <a:p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平台與作者分析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zh-TW" sz="2400" dirty="0"/>
              <a:t>SQL</a:t>
            </a:r>
            <a:r>
              <a:rPr lang="zh-TW" altLang="en-US" sz="2400" dirty="0"/>
              <a:t>多類別時間序列統計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文章判別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zh-TW" sz="2400" dirty="0"/>
              <a:t>API</a:t>
            </a:r>
            <a:r>
              <a:rPr lang="zh-TW" altLang="en-US" sz="2400" dirty="0"/>
              <a:t>包裝與套用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互動網頁呈現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前後端流程整合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前端動態更新</a:t>
            </a:r>
            <a:endParaRPr lang="en-US" altLang="zh-TW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3997C0-4EB6-415C-9A75-633709C29713}"/>
              </a:ext>
            </a:extLst>
          </p:cNvPr>
          <p:cNvSpPr txBox="1"/>
          <p:nvPr/>
        </p:nvSpPr>
        <p:spPr>
          <a:xfrm>
            <a:off x="0" y="49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Amber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199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ED77-1A9D-48AC-BDD0-CEF1CAD5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28E9C-D53F-45AA-8486-AFA05CAA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介紹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5538FF-2451-4CC2-8F42-615991486891}"/>
              </a:ext>
            </a:extLst>
          </p:cNvPr>
          <p:cNvSpPr txBox="1"/>
          <p:nvPr/>
        </p:nvSpPr>
        <p:spPr>
          <a:xfrm>
            <a:off x="0" y="49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EndLin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867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7A429-CC24-461B-A6FA-7030E7F7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1C13B-F804-47B1-8D87-6119D0E7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前後端調用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86476-DC33-4CDC-8F7E-B61FD65CAEAA}"/>
              </a:ext>
            </a:extLst>
          </p:cNvPr>
          <p:cNvSpPr txBox="1"/>
          <p:nvPr/>
        </p:nvSpPr>
        <p:spPr>
          <a:xfrm>
            <a:off x="0" y="49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EndLin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267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68653-D8A8-474C-B862-8C02F8C7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組織介紹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CB480-F853-4D7D-B6CA-E5D4871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組織架構圖</a:t>
            </a:r>
            <a:endParaRPr lang="en-US" altLang="zh-TW" dirty="0"/>
          </a:p>
          <a:p>
            <a:r>
              <a:rPr lang="zh-TW" altLang="en-US" dirty="0"/>
              <a:t>組長、系統組長、分析組長、前端組長、資深顧問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66BC92-D683-4C53-9F7D-AA521F468FF4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458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7A429-CC24-461B-A6FA-7030E7F7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Django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1C13B-F804-47B1-8D87-6119D0E7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平台與作者分析</a:t>
            </a:r>
            <a:endParaRPr lang="en-US" altLang="zh-TW" dirty="0"/>
          </a:p>
          <a:p>
            <a:pPr marL="457200" indent="-457200"/>
            <a:r>
              <a:rPr lang="zh-TW" altLang="en-US" dirty="0"/>
              <a:t>關鍵字追蹤分析</a:t>
            </a:r>
            <a:endParaRPr lang="en-US" altLang="zh-TW" dirty="0"/>
          </a:p>
          <a:p>
            <a:pPr marL="457200" indent="-457200"/>
            <a:r>
              <a:rPr lang="zh-TW" altLang="en-US" dirty="0"/>
              <a:t>文章判別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CC7719-ECD6-48E5-AAB4-A1A760463564}"/>
              </a:ext>
            </a:extLst>
          </p:cNvPr>
          <p:cNvSpPr txBox="1"/>
          <p:nvPr/>
        </p:nvSpPr>
        <p:spPr>
          <a:xfrm>
            <a:off x="0" y="49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EndLin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8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A7587-90B8-4491-A9C7-729C0F3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技術含量 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0F3D8-78F3-402E-AFE5-D9E6FB546CB7}"/>
              </a:ext>
            </a:extLst>
          </p:cNvPr>
          <p:cNvSpPr txBox="1"/>
          <p:nvPr/>
        </p:nvSpPr>
        <p:spPr>
          <a:xfrm>
            <a:off x="1169546" y="1530875"/>
            <a:ext cx="5492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自動化取得即時資料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網路爬蟲設計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資料清洗技術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分類模型訓練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即時自動化更新</a:t>
            </a:r>
            <a:endParaRPr lang="en-US" altLang="zh-TW" sz="2400" strike="sngStrike" dirty="0"/>
          </a:p>
          <a:p>
            <a:pPr lvl="1"/>
            <a:endParaRPr lang="en-US" altLang="zh-TW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熱詞分析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文句辨析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關鍵字提取</a:t>
            </a:r>
            <a:endParaRPr lang="en-US" altLang="zh-TW" sz="2400" strike="sngStrike" dirty="0"/>
          </a:p>
          <a:p>
            <a:endParaRPr lang="en-US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關鍵字追蹤分析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時間序列統計</a:t>
            </a:r>
            <a:endParaRPr lang="en-US" sz="2400" strike="sngStrike" dirty="0"/>
          </a:p>
          <a:p>
            <a:endParaRPr 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4D8B16-ED62-43C0-96E0-180ACC49BB7D}"/>
              </a:ext>
            </a:extLst>
          </p:cNvPr>
          <p:cNvSpPr txBox="1"/>
          <p:nvPr/>
        </p:nvSpPr>
        <p:spPr>
          <a:xfrm>
            <a:off x="5460905" y="1574270"/>
            <a:ext cx="54925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推薦文章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相關性演算</a:t>
            </a:r>
            <a:endParaRPr lang="en-US" altLang="zh-TW" sz="2400" strike="sngStrike" dirty="0"/>
          </a:p>
          <a:p>
            <a:endParaRPr lang="en-US" altLang="zh-TW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平台與作者分析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zh-TW" sz="2400" strike="sngStrike" dirty="0"/>
              <a:t>SQL</a:t>
            </a:r>
            <a:r>
              <a:rPr lang="zh-TW" altLang="en-US" sz="2400" strike="sngStrike" dirty="0"/>
              <a:t>多類別時間序列統計</a:t>
            </a:r>
            <a:endParaRPr lang="en-US" altLang="zh-TW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文章判別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zh-TW" sz="2400" strike="sngStrike" dirty="0"/>
              <a:t>API</a:t>
            </a:r>
            <a:r>
              <a:rPr lang="zh-TW" altLang="en-US" sz="2400" strike="sngStrike" dirty="0"/>
              <a:t>包裝與套用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strike="sngStrik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strike="sngStrike" dirty="0"/>
              <a:t>互動網頁呈現</a:t>
            </a:r>
            <a:endParaRPr lang="en-US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前後端流程整合</a:t>
            </a:r>
            <a:endParaRPr lang="en-US" altLang="zh-TW" sz="2400" strike="sngStrike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strike="sngStrike" dirty="0"/>
              <a:t>前端動態更新</a:t>
            </a:r>
            <a:endParaRPr lang="en-US" altLang="zh-TW" sz="2400" strike="sngStrike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E76DEC-7B22-4777-8F4D-D1884DB625F8}"/>
              </a:ext>
            </a:extLst>
          </p:cNvPr>
          <p:cNvSpPr txBox="1"/>
          <p:nvPr/>
        </p:nvSpPr>
        <p:spPr>
          <a:xfrm>
            <a:off x="0" y="49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EndLin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468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05C00-F764-4FFC-9714-DF14BB17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BBEA7-0294-4A66-AFB3-E7AC6207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PTT</a:t>
            </a:r>
            <a:r>
              <a:rPr lang="zh-TW" altLang="en-US" dirty="0"/>
              <a:t> 實踐與輿論分析</a:t>
            </a:r>
            <a:endParaRPr lang="en-US" altLang="zh-TW" dirty="0"/>
          </a:p>
          <a:p>
            <a:r>
              <a:rPr lang="zh-TW" altLang="en-US" dirty="0"/>
              <a:t>叢集高效處裡</a:t>
            </a:r>
            <a:endParaRPr lang="en-US" altLang="zh-TW" dirty="0"/>
          </a:p>
          <a:p>
            <a:r>
              <a:rPr lang="zh-TW" altLang="en-US" dirty="0"/>
              <a:t>情感分析</a:t>
            </a:r>
            <a:endParaRPr lang="en-US" altLang="zh-TW" dirty="0"/>
          </a:p>
          <a:p>
            <a:r>
              <a:rPr lang="zh-TW" altLang="en-US" dirty="0"/>
              <a:t>摘要組成</a:t>
            </a:r>
            <a:endParaRPr lang="en-US" altLang="zh-TW" dirty="0"/>
          </a:p>
          <a:p>
            <a:r>
              <a:rPr lang="zh-TW" altLang="en-US" dirty="0"/>
              <a:t>模型優化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215AEB-7E03-4F4A-A6F8-D20C77ED5BBC}"/>
              </a:ext>
            </a:extLst>
          </p:cNvPr>
          <p:cNvSpPr txBox="1"/>
          <p:nvPr/>
        </p:nvSpPr>
        <p:spPr>
          <a:xfrm>
            <a:off x="0" y="4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阿蛋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963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B20A9-8ABC-420D-A400-E9BDBC87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985CE-B9B2-42D2-8FD3-7FAD4283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PTT</a:t>
            </a:r>
            <a:r>
              <a:rPr lang="zh-TW" altLang="en-US" dirty="0"/>
              <a:t> 實踐與輿論分析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422913-FC63-4C70-AA02-5EA7459D5254}"/>
              </a:ext>
            </a:extLst>
          </p:cNvPr>
          <p:cNvSpPr txBox="1"/>
          <p:nvPr/>
        </p:nvSpPr>
        <p:spPr>
          <a:xfrm>
            <a:off x="0" y="4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阿蛋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492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EC690-8210-42E7-A8C1-5D7DE2E0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DB590-E3A8-439A-915D-AB604BD2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叢集高效處裡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1C9B51-32AB-46C6-BF1A-FC4661814396}"/>
              </a:ext>
            </a:extLst>
          </p:cNvPr>
          <p:cNvSpPr txBox="1"/>
          <p:nvPr/>
        </p:nvSpPr>
        <p:spPr>
          <a:xfrm>
            <a:off x="0" y="4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阿蛋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874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3CE76-FA44-46FE-B1BF-E517299C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11842-9470-4C5F-8DEE-190E71E7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情感分析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C96D1D-742C-4D0D-89AA-3898044C6EB0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537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C3C32-CE57-4E65-B5ED-05F1F12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0B40F-F517-4C81-B9E2-0112F167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摘要組成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1F46C1-C4F5-4BC7-A8D3-CFB305C30813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1930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9BE57-9A6D-484A-9E47-4B544472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CB4A5-E816-48B3-84F1-8206B89D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模型優化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E8ABD2-E3EF-46F3-8E1F-D041CAA0D59A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155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5775E-6468-40C6-9E8D-7DEF80E4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謝謝死掉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FAD05F-9C57-432D-80EA-83B45D1F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8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3916-C54C-4744-B30D-292014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社會需求</a:t>
            </a:r>
            <a:r>
              <a:rPr 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5EBEB-8CF4-46DF-9953-7FD88E3D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zh-TW" altLang="en-US" dirty="0"/>
              <a:t>表列同溫層、等問題</a:t>
            </a:r>
            <a:r>
              <a:rPr lang="en-US" altLang="zh-TW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TW" altLang="en-US" dirty="0"/>
              <a:t>超連結   網頁</a:t>
            </a:r>
            <a:r>
              <a:rPr lang="en-US" altLang="zh-TW" dirty="0"/>
              <a:t>/index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AF102C-7436-4863-8075-3AE22AE84392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18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1ECB4-3BB2-4C73-B714-7F48BBB9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89127-51BD-44A2-AA0D-8FDD027A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簡介專案</a:t>
            </a:r>
            <a:endParaRPr lang="en-US" altLang="zh-TW" dirty="0"/>
          </a:p>
          <a:p>
            <a:r>
              <a:rPr lang="zh-TW" altLang="en-US" dirty="0"/>
              <a:t>介紹吉祥物</a:t>
            </a:r>
            <a:endParaRPr lang="en-US" dirty="0"/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C13F55-B132-471C-A0E6-FD7D05B71F6B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835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1ECB4-3BB2-4C73-B714-7F48BBB9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demo(</a:t>
            </a:r>
            <a:r>
              <a:rPr lang="en-US" altLang="zh-TW" dirty="0"/>
              <a:t>A</a:t>
            </a:r>
            <a:r>
              <a:rPr lang="zh-TW" altLang="en-US" dirty="0"/>
              <a:t>員</a:t>
            </a:r>
            <a:r>
              <a:rPr lang="en-US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89127-51BD-44A2-AA0D-8FDD027A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首頁熱詞氣泡、熱詞查詢系統兩層</a:t>
            </a:r>
            <a:r>
              <a:rPr lang="en-US" altLang="zh-TW" dirty="0"/>
              <a:t>(</a:t>
            </a:r>
            <a:r>
              <a:rPr lang="zh-TW" altLang="en-US" dirty="0"/>
              <a:t>與觀眾互動 獲得類別與</a:t>
            </a:r>
            <a:r>
              <a:rPr lang="en-US" altLang="zh-TW" dirty="0"/>
              <a:t>tags)</a:t>
            </a:r>
          </a:p>
          <a:p>
            <a:endParaRPr lang="en-US" altLang="zh-TW" dirty="0"/>
          </a:p>
          <a:p>
            <a:r>
              <a:rPr lang="zh-TW" altLang="en-US" dirty="0"/>
              <a:t>相關文章推薦、點新聞展示、新聞關鍵字追蹤</a:t>
            </a:r>
            <a:endParaRPr lang="en-US" dirty="0"/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897D60-B299-49D9-A705-ED63CC413266}"/>
              </a:ext>
            </a:extLst>
          </p:cNvPr>
          <p:cNvSpPr txBox="1"/>
          <p:nvPr/>
        </p:nvSpPr>
        <p:spPr>
          <a:xfrm>
            <a:off x="0" y="49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EndLin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329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1ECB4-3BB2-4C73-B714-7F48BBB9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(</a:t>
            </a:r>
            <a:r>
              <a:rPr lang="en-US" altLang="zh-TW" dirty="0"/>
              <a:t>B</a:t>
            </a:r>
            <a:r>
              <a:rPr lang="zh-TW" altLang="en-US" dirty="0"/>
              <a:t>員</a:t>
            </a:r>
            <a:r>
              <a:rPr lang="en-US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89127-51BD-44A2-AA0D-8FDD027A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平台分析、作者分析、文章擷取關鍵字與分類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1FA298-D486-4F63-8CFE-D2A2574263B6}"/>
              </a:ext>
            </a:extLst>
          </p:cNvPr>
          <p:cNvSpPr txBox="1"/>
          <p:nvPr/>
        </p:nvSpPr>
        <p:spPr>
          <a:xfrm>
            <a:off x="-6412" y="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Amber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019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A7587-90B8-4491-A9C7-729C0F3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0F3D8-78F3-402E-AFE5-D9E6FB546CB7}"/>
              </a:ext>
            </a:extLst>
          </p:cNvPr>
          <p:cNvSpPr txBox="1"/>
          <p:nvPr/>
        </p:nvSpPr>
        <p:spPr>
          <a:xfrm>
            <a:off x="1169546" y="1530875"/>
            <a:ext cx="57682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自動化取得即時資料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熱詞分析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關鍵字追蹤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相關推薦文章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平台與作者分析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文章判別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互動網頁呈現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9070C3-B3A0-4192-981D-3789BC6C49B0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632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A7587-90B8-4491-A9C7-729C0F3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困難點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0F3D8-78F3-402E-AFE5-D9E6FB546CB7}"/>
              </a:ext>
            </a:extLst>
          </p:cNvPr>
          <p:cNvSpPr txBox="1"/>
          <p:nvPr/>
        </p:nvSpPr>
        <p:spPr>
          <a:xfrm>
            <a:off x="1169546" y="1530875"/>
            <a:ext cx="54925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自動化取得即時資料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如何取得資料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資料雜亂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如何分類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分類太寬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如何即時自動化獲取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熱詞分析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如何分辨文句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如何辨別關鍵字</a:t>
            </a:r>
            <a:endParaRPr lang="en-US" altLang="zh-TW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關鍵字追蹤分析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時間序列統計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4D8B16-ED62-43C0-96E0-180ACC49BB7D}"/>
              </a:ext>
            </a:extLst>
          </p:cNvPr>
          <p:cNvSpPr txBox="1"/>
          <p:nvPr/>
        </p:nvSpPr>
        <p:spPr>
          <a:xfrm>
            <a:off x="5460905" y="1574270"/>
            <a:ext cx="5492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相關推薦文章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如何評估相關性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平台與作者分析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如何統計各類別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文章判別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如何即時套用現有的功能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互動網頁呈現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前後端如何互動</a:t>
            </a:r>
            <a:endParaRPr lang="en-US" altLang="zh-TW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BF084-14C5-4CCE-80A9-5914A3824B53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74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A7587-90B8-4491-A9C7-729C0F3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技術含量 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0F3D8-78F3-402E-AFE5-D9E6FB546CB7}"/>
              </a:ext>
            </a:extLst>
          </p:cNvPr>
          <p:cNvSpPr txBox="1"/>
          <p:nvPr/>
        </p:nvSpPr>
        <p:spPr>
          <a:xfrm>
            <a:off x="1169546" y="1530875"/>
            <a:ext cx="54925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自動化取得即時資料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網路爬蟲設計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資料清洗技術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分類模型訓練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即時自動化更新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熱詞分析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文句辨析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關鍵字提取</a:t>
            </a:r>
            <a:endParaRPr lang="en-US" altLang="zh-TW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關鍵字追蹤分析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時間序列統計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4D8B16-ED62-43C0-96E0-180ACC49BB7D}"/>
              </a:ext>
            </a:extLst>
          </p:cNvPr>
          <p:cNvSpPr txBox="1"/>
          <p:nvPr/>
        </p:nvSpPr>
        <p:spPr>
          <a:xfrm>
            <a:off x="5460905" y="1574270"/>
            <a:ext cx="54925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推薦文章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相關性演算</a:t>
            </a:r>
            <a:endParaRPr lang="en-US" altLang="zh-TW" sz="2400" dirty="0"/>
          </a:p>
          <a:p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平台與作者分析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zh-TW" sz="2400" dirty="0"/>
              <a:t>SQL</a:t>
            </a:r>
            <a:r>
              <a:rPr lang="zh-TW" altLang="en-US" sz="2400" dirty="0"/>
              <a:t>多類別時間序列統計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文章判別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zh-TW" sz="2400" dirty="0"/>
              <a:t>API</a:t>
            </a:r>
            <a:r>
              <a:rPr lang="zh-TW" altLang="en-US" sz="2400" dirty="0"/>
              <a:t>包裝與套用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互動網頁呈現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前後端流程整合</a:t>
            </a:r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zh-TW" altLang="en-US" sz="2400" dirty="0"/>
              <a:t>前端動態更新</a:t>
            </a:r>
            <a:endParaRPr lang="en-US" altLang="zh-TW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C879EE-97F9-46BD-8F01-C31F33255B88}"/>
              </a:ext>
            </a:extLst>
          </p:cNvPr>
          <p:cNvSpPr txBox="1"/>
          <p:nvPr/>
        </p:nvSpPr>
        <p:spPr>
          <a:xfrm>
            <a:off x="0" y="4989"/>
            <a:ext cx="5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AYu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830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532</Words>
  <Application>Microsoft Office PowerPoint</Application>
  <PresentationFormat>寬螢幕</PresentationFormat>
  <Paragraphs>193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組織介紹</vt:lpstr>
      <vt:lpstr>社會需求 </vt:lpstr>
      <vt:lpstr>Live demo</vt:lpstr>
      <vt:lpstr>Live demo(A員)</vt:lpstr>
      <vt:lpstr>Live demo (B員)</vt:lpstr>
      <vt:lpstr>功能</vt:lpstr>
      <vt:lpstr>困難點</vt:lpstr>
      <vt:lpstr>技術含量 </vt:lpstr>
      <vt:lpstr>資料取得與清洗</vt:lpstr>
      <vt:lpstr>資料取得與清洗</vt:lpstr>
      <vt:lpstr>文句辨析、關鍵字提取、權重相關功能(文字探勘)</vt:lpstr>
      <vt:lpstr>文句辨析、關鍵字提取、權重相關功能(文字探勘)</vt:lpstr>
      <vt:lpstr>分類模型訓練</vt:lpstr>
      <vt:lpstr>分類模型訓練</vt:lpstr>
      <vt:lpstr>分類模型訓練</vt:lpstr>
      <vt:lpstr>技術含量 </vt:lpstr>
      <vt:lpstr>Django</vt:lpstr>
      <vt:lpstr>Django</vt:lpstr>
      <vt:lpstr>Django</vt:lpstr>
      <vt:lpstr>技術含量 </vt:lpstr>
      <vt:lpstr>未來展望</vt:lpstr>
      <vt:lpstr>未來展望</vt:lpstr>
      <vt:lpstr>未來展望</vt:lpstr>
      <vt:lpstr>未來展望</vt:lpstr>
      <vt:lpstr>未來展望</vt:lpstr>
      <vt:lpstr>未來展望</vt:lpstr>
      <vt:lpstr>謝謝死掉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Leu, Pei Yu Andy</dc:creator>
  <cp:lastModifiedBy>Leu, Pei Yu Andy</cp:lastModifiedBy>
  <cp:revision>17</cp:revision>
  <dcterms:created xsi:type="dcterms:W3CDTF">2019-06-17T03:19:53Z</dcterms:created>
  <dcterms:modified xsi:type="dcterms:W3CDTF">2019-06-17T13:34:54Z</dcterms:modified>
</cp:coreProperties>
</file>