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6" Type="http://schemas.openxmlformats.org/officeDocument/2006/relationships/image" Target="../media/image25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6" Type="http://schemas.openxmlformats.org/officeDocument/2006/relationships/image" Target="../media/image25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CDAA35-697C-4DD5-B1DD-0DF35961CD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433F7D5-08F5-41DA-9457-F7632EC8895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The </a:t>
          </a:r>
          <a:r>
            <a:rPr lang="it-IT" dirty="0" err="1"/>
            <a:t>main</a:t>
          </a:r>
          <a:r>
            <a:rPr lang="it-IT" dirty="0"/>
            <a:t> steps of the project are:</a:t>
          </a:r>
          <a:endParaRPr lang="en-US" dirty="0"/>
        </a:p>
      </dgm:t>
    </dgm:pt>
    <dgm:pt modelId="{A5DFE06F-7D27-44E8-ACF8-60F24D6E88ED}" type="parTrans" cxnId="{79A12E84-F9D6-4AD8-88CB-96E8E06FC780}">
      <dgm:prSet/>
      <dgm:spPr/>
      <dgm:t>
        <a:bodyPr/>
        <a:lstStyle/>
        <a:p>
          <a:endParaRPr lang="en-US"/>
        </a:p>
      </dgm:t>
    </dgm:pt>
    <dgm:pt modelId="{089B4F04-5F93-4CE1-BD9F-3CA63A446B6B}" type="sibTrans" cxnId="{79A12E84-F9D6-4AD8-88CB-96E8E06FC780}">
      <dgm:prSet/>
      <dgm:spPr/>
      <dgm:t>
        <a:bodyPr/>
        <a:lstStyle/>
        <a:p>
          <a:endParaRPr lang="en-US"/>
        </a:p>
      </dgm:t>
    </dgm:pt>
    <dgm:pt modelId="{04ADEBAD-7E0B-441E-882A-39C49D70F0F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Creting a WEB page to upload multiple tracks;</a:t>
          </a:r>
          <a:endParaRPr lang="en-US"/>
        </a:p>
      </dgm:t>
    </dgm:pt>
    <dgm:pt modelId="{C6CEECBE-0A37-44F7-9DB9-60B7A12F902E}" type="parTrans" cxnId="{543C1F0F-665D-48BF-A6BC-E57AF95086B8}">
      <dgm:prSet/>
      <dgm:spPr/>
      <dgm:t>
        <a:bodyPr/>
        <a:lstStyle/>
        <a:p>
          <a:endParaRPr lang="en-US"/>
        </a:p>
      </dgm:t>
    </dgm:pt>
    <dgm:pt modelId="{1EC7FAFA-E7A2-4B47-B2A3-E7592D3E05C1}" type="sibTrans" cxnId="{543C1F0F-665D-48BF-A6BC-E57AF95086B8}">
      <dgm:prSet/>
      <dgm:spPr/>
      <dgm:t>
        <a:bodyPr/>
        <a:lstStyle/>
        <a:p>
          <a:endParaRPr lang="en-US"/>
        </a:p>
      </dgm:t>
    </dgm:pt>
    <dgm:pt modelId="{B8402E64-FDCE-47C8-8017-32E350C48F5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Creating</a:t>
          </a:r>
          <a:r>
            <a:rPr lang="it-IT" dirty="0"/>
            <a:t> a </a:t>
          </a:r>
          <a:r>
            <a:rPr lang="it-IT" dirty="0" err="1"/>
            <a:t>space</a:t>
          </a:r>
          <a:r>
            <a:rPr lang="it-IT" dirty="0"/>
            <a:t> to work with the audio files and </a:t>
          </a:r>
          <a:r>
            <a:rPr lang="it-IT" dirty="0" err="1"/>
            <a:t>modify</a:t>
          </a:r>
          <a:r>
            <a:rPr lang="it-IT" dirty="0"/>
            <a:t> </a:t>
          </a:r>
          <a:r>
            <a:rPr lang="it-IT" dirty="0" err="1"/>
            <a:t>them</a:t>
          </a:r>
          <a:r>
            <a:rPr lang="it-IT" dirty="0"/>
            <a:t> </a:t>
          </a:r>
          <a:r>
            <a:rPr lang="it-IT" dirty="0" err="1"/>
            <a:t>adding</a:t>
          </a:r>
          <a:r>
            <a:rPr lang="it-IT" dirty="0"/>
            <a:t> </a:t>
          </a:r>
          <a:r>
            <a:rPr lang="it-IT" dirty="0" err="1"/>
            <a:t>effects</a:t>
          </a:r>
          <a:r>
            <a:rPr lang="it-IT" dirty="0"/>
            <a:t>;</a:t>
          </a:r>
          <a:endParaRPr lang="en-US" dirty="0"/>
        </a:p>
      </dgm:t>
    </dgm:pt>
    <dgm:pt modelId="{A2F5C7AD-5672-49A4-B68C-9DC5A0B6600E}" type="parTrans" cxnId="{64CD6E7B-0252-40D4-965C-30BA08CDC394}">
      <dgm:prSet/>
      <dgm:spPr/>
      <dgm:t>
        <a:bodyPr/>
        <a:lstStyle/>
        <a:p>
          <a:endParaRPr lang="en-US"/>
        </a:p>
      </dgm:t>
    </dgm:pt>
    <dgm:pt modelId="{8577FE7D-148C-4949-83A5-1B198BAD7BF0}" type="sibTrans" cxnId="{64CD6E7B-0252-40D4-965C-30BA08CDC394}">
      <dgm:prSet/>
      <dgm:spPr/>
      <dgm:t>
        <a:bodyPr/>
        <a:lstStyle/>
        <a:p>
          <a:endParaRPr lang="en-US"/>
        </a:p>
      </dgm:t>
    </dgm:pt>
    <dgm:pt modelId="{430C4FFD-9F8A-4764-9E7A-AB57B6C9758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Creating a workspace for multiple user to join at the same time.</a:t>
          </a:r>
          <a:endParaRPr lang="en-US"/>
        </a:p>
      </dgm:t>
    </dgm:pt>
    <dgm:pt modelId="{9700A318-D720-42C4-BC14-2A22DE3E655D}" type="parTrans" cxnId="{8DBA3210-4A13-4FE4-BF3E-B55C526FAFF3}">
      <dgm:prSet/>
      <dgm:spPr/>
      <dgm:t>
        <a:bodyPr/>
        <a:lstStyle/>
        <a:p>
          <a:endParaRPr lang="en-US"/>
        </a:p>
      </dgm:t>
    </dgm:pt>
    <dgm:pt modelId="{8FEAD426-807F-41F9-8724-E25C264516BC}" type="sibTrans" cxnId="{8DBA3210-4A13-4FE4-BF3E-B55C526FAFF3}">
      <dgm:prSet/>
      <dgm:spPr/>
      <dgm:t>
        <a:bodyPr/>
        <a:lstStyle/>
        <a:p>
          <a:endParaRPr lang="en-US"/>
        </a:p>
      </dgm:t>
    </dgm:pt>
    <dgm:pt modelId="{2AEAF764-285A-47D0-86D3-FC0BBEF53E91}" type="pres">
      <dgm:prSet presAssocID="{A9CDAA35-697C-4DD5-B1DD-0DF35961CD08}" presName="root" presStyleCnt="0">
        <dgm:presLayoutVars>
          <dgm:dir/>
          <dgm:resizeHandles val="exact"/>
        </dgm:presLayoutVars>
      </dgm:prSet>
      <dgm:spPr/>
    </dgm:pt>
    <dgm:pt modelId="{E05B57EF-13DF-4A39-B008-8E175A8E77C2}" type="pres">
      <dgm:prSet presAssocID="{D433F7D5-08F5-41DA-9457-F7632EC88957}" presName="compNode" presStyleCnt="0"/>
      <dgm:spPr/>
    </dgm:pt>
    <dgm:pt modelId="{10C70DF4-96B7-4F46-A558-65ED0D5AF9CB}" type="pres">
      <dgm:prSet presAssocID="{D433F7D5-08F5-41DA-9457-F7632EC88957}" presName="bgRect" presStyleLbl="bgShp" presStyleIdx="0" presStyleCnt="4"/>
      <dgm:spPr/>
    </dgm:pt>
    <dgm:pt modelId="{DB3DEB29-87EE-4E06-98CD-B3BD22F774D1}" type="pres">
      <dgm:prSet presAssocID="{D433F7D5-08F5-41DA-9457-F7632EC8895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rarchia"/>
        </a:ext>
      </dgm:extLst>
    </dgm:pt>
    <dgm:pt modelId="{095DE0E8-BDB1-4718-8560-6BDCB10AEBB2}" type="pres">
      <dgm:prSet presAssocID="{D433F7D5-08F5-41DA-9457-F7632EC88957}" presName="spaceRect" presStyleCnt="0"/>
      <dgm:spPr/>
    </dgm:pt>
    <dgm:pt modelId="{12F2563C-5814-4893-B71F-42885A8DFF55}" type="pres">
      <dgm:prSet presAssocID="{D433F7D5-08F5-41DA-9457-F7632EC88957}" presName="parTx" presStyleLbl="revTx" presStyleIdx="0" presStyleCnt="4">
        <dgm:presLayoutVars>
          <dgm:chMax val="0"/>
          <dgm:chPref val="0"/>
        </dgm:presLayoutVars>
      </dgm:prSet>
      <dgm:spPr/>
    </dgm:pt>
    <dgm:pt modelId="{BD5EB0BF-94F6-49CB-BA5F-4B0EB14A3545}" type="pres">
      <dgm:prSet presAssocID="{089B4F04-5F93-4CE1-BD9F-3CA63A446B6B}" presName="sibTrans" presStyleCnt="0"/>
      <dgm:spPr/>
    </dgm:pt>
    <dgm:pt modelId="{0F2CA97A-2828-4494-BE13-2728D8283FF0}" type="pres">
      <dgm:prSet presAssocID="{04ADEBAD-7E0B-441E-882A-39C49D70F0F3}" presName="compNode" presStyleCnt="0"/>
      <dgm:spPr/>
    </dgm:pt>
    <dgm:pt modelId="{3C5F07AF-8043-4D14-A965-2E38906CA901}" type="pres">
      <dgm:prSet presAssocID="{04ADEBAD-7E0B-441E-882A-39C49D70F0F3}" presName="bgRect" presStyleLbl="bgShp" presStyleIdx="1" presStyleCnt="4"/>
      <dgm:spPr/>
    </dgm:pt>
    <dgm:pt modelId="{7E5F97CB-38D8-4C28-B7FC-6278DCD7A42E}" type="pres">
      <dgm:prSet presAssocID="{04ADEBAD-7E0B-441E-882A-39C49D70F0F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A8666A0E-7C53-437F-ACBD-BB30CCA09044}" type="pres">
      <dgm:prSet presAssocID="{04ADEBAD-7E0B-441E-882A-39C49D70F0F3}" presName="spaceRect" presStyleCnt="0"/>
      <dgm:spPr/>
    </dgm:pt>
    <dgm:pt modelId="{2CD1F36A-C86E-48D8-B770-DB216A7BD904}" type="pres">
      <dgm:prSet presAssocID="{04ADEBAD-7E0B-441E-882A-39C49D70F0F3}" presName="parTx" presStyleLbl="revTx" presStyleIdx="1" presStyleCnt="4">
        <dgm:presLayoutVars>
          <dgm:chMax val="0"/>
          <dgm:chPref val="0"/>
        </dgm:presLayoutVars>
      </dgm:prSet>
      <dgm:spPr/>
    </dgm:pt>
    <dgm:pt modelId="{C9BC78E2-4E89-4293-9159-301D24AD15E8}" type="pres">
      <dgm:prSet presAssocID="{1EC7FAFA-E7A2-4B47-B2A3-E7592D3E05C1}" presName="sibTrans" presStyleCnt="0"/>
      <dgm:spPr/>
    </dgm:pt>
    <dgm:pt modelId="{EE645A11-A419-49E1-9E9F-3168D1ED0227}" type="pres">
      <dgm:prSet presAssocID="{B8402E64-FDCE-47C8-8017-32E350C48F51}" presName="compNode" presStyleCnt="0"/>
      <dgm:spPr/>
    </dgm:pt>
    <dgm:pt modelId="{D556736B-A5E2-438F-BC05-5833F60EB866}" type="pres">
      <dgm:prSet presAssocID="{B8402E64-FDCE-47C8-8017-32E350C48F51}" presName="bgRect" presStyleLbl="bgShp" presStyleIdx="2" presStyleCnt="4"/>
      <dgm:spPr/>
    </dgm:pt>
    <dgm:pt modelId="{249565C1-2EB7-4B84-B82B-D29AE80A303D}" type="pres">
      <dgm:prSet presAssocID="{B8402E64-FDCE-47C8-8017-32E350C48F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A6483D8F-26F8-49A6-BBD1-C336F7E30A47}" type="pres">
      <dgm:prSet presAssocID="{B8402E64-FDCE-47C8-8017-32E350C48F51}" presName="spaceRect" presStyleCnt="0"/>
      <dgm:spPr/>
    </dgm:pt>
    <dgm:pt modelId="{BB6EF041-619D-47B9-A529-F1E5623A9386}" type="pres">
      <dgm:prSet presAssocID="{B8402E64-FDCE-47C8-8017-32E350C48F51}" presName="parTx" presStyleLbl="revTx" presStyleIdx="2" presStyleCnt="4">
        <dgm:presLayoutVars>
          <dgm:chMax val="0"/>
          <dgm:chPref val="0"/>
        </dgm:presLayoutVars>
      </dgm:prSet>
      <dgm:spPr/>
    </dgm:pt>
    <dgm:pt modelId="{297AE14A-136A-4083-8FD1-82E5709C7EEC}" type="pres">
      <dgm:prSet presAssocID="{8577FE7D-148C-4949-83A5-1B198BAD7BF0}" presName="sibTrans" presStyleCnt="0"/>
      <dgm:spPr/>
    </dgm:pt>
    <dgm:pt modelId="{CB632BE2-AC05-4E1B-93DC-EDD6166E2BF2}" type="pres">
      <dgm:prSet presAssocID="{430C4FFD-9F8A-4764-9E7A-AB57B6C9758E}" presName="compNode" presStyleCnt="0"/>
      <dgm:spPr/>
    </dgm:pt>
    <dgm:pt modelId="{15E1D88B-31A5-41AF-B483-BEF36F671D4E}" type="pres">
      <dgm:prSet presAssocID="{430C4FFD-9F8A-4764-9E7A-AB57B6C9758E}" presName="bgRect" presStyleLbl="bgShp" presStyleIdx="3" presStyleCnt="4"/>
      <dgm:spPr/>
    </dgm:pt>
    <dgm:pt modelId="{C81CDE59-DF77-4A7F-80BB-93A6CBD10292}" type="pres">
      <dgm:prSet presAssocID="{430C4FFD-9F8A-4764-9E7A-AB57B6C975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135E5F1-312C-405B-B541-CAD87C717F23}" type="pres">
      <dgm:prSet presAssocID="{430C4FFD-9F8A-4764-9E7A-AB57B6C9758E}" presName="spaceRect" presStyleCnt="0"/>
      <dgm:spPr/>
    </dgm:pt>
    <dgm:pt modelId="{A89BBFDF-4D6E-49E6-8837-2B340092FB9F}" type="pres">
      <dgm:prSet presAssocID="{430C4FFD-9F8A-4764-9E7A-AB57B6C9758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43C1F0F-665D-48BF-A6BC-E57AF95086B8}" srcId="{A9CDAA35-697C-4DD5-B1DD-0DF35961CD08}" destId="{04ADEBAD-7E0B-441E-882A-39C49D70F0F3}" srcOrd="1" destOrd="0" parTransId="{C6CEECBE-0A37-44F7-9DB9-60B7A12F902E}" sibTransId="{1EC7FAFA-E7A2-4B47-B2A3-E7592D3E05C1}"/>
    <dgm:cxn modelId="{8DBA3210-4A13-4FE4-BF3E-B55C526FAFF3}" srcId="{A9CDAA35-697C-4DD5-B1DD-0DF35961CD08}" destId="{430C4FFD-9F8A-4764-9E7A-AB57B6C9758E}" srcOrd="3" destOrd="0" parTransId="{9700A318-D720-42C4-BC14-2A22DE3E655D}" sibTransId="{8FEAD426-807F-41F9-8724-E25C264516BC}"/>
    <dgm:cxn modelId="{61729C11-ED99-473C-A946-E517DFF59A35}" type="presOf" srcId="{D433F7D5-08F5-41DA-9457-F7632EC88957}" destId="{12F2563C-5814-4893-B71F-42885A8DFF55}" srcOrd="0" destOrd="0" presId="urn:microsoft.com/office/officeart/2018/2/layout/IconVerticalSolidList"/>
    <dgm:cxn modelId="{5F35EE1B-AD9C-4BB2-BEBD-4CDBBA848D06}" type="presOf" srcId="{04ADEBAD-7E0B-441E-882A-39C49D70F0F3}" destId="{2CD1F36A-C86E-48D8-B770-DB216A7BD904}" srcOrd="0" destOrd="0" presId="urn:microsoft.com/office/officeart/2018/2/layout/IconVerticalSolidList"/>
    <dgm:cxn modelId="{53EFB762-7C3A-482A-87E7-AECB4273811C}" type="presOf" srcId="{B8402E64-FDCE-47C8-8017-32E350C48F51}" destId="{BB6EF041-619D-47B9-A529-F1E5623A9386}" srcOrd="0" destOrd="0" presId="urn:microsoft.com/office/officeart/2018/2/layout/IconVerticalSolidList"/>
    <dgm:cxn modelId="{BD75D86D-BFCE-4792-B6DE-0C79695B2236}" type="presOf" srcId="{430C4FFD-9F8A-4764-9E7A-AB57B6C9758E}" destId="{A89BBFDF-4D6E-49E6-8837-2B340092FB9F}" srcOrd="0" destOrd="0" presId="urn:microsoft.com/office/officeart/2018/2/layout/IconVerticalSolidList"/>
    <dgm:cxn modelId="{64CD6E7B-0252-40D4-965C-30BA08CDC394}" srcId="{A9CDAA35-697C-4DD5-B1DD-0DF35961CD08}" destId="{B8402E64-FDCE-47C8-8017-32E350C48F51}" srcOrd="2" destOrd="0" parTransId="{A2F5C7AD-5672-49A4-B68C-9DC5A0B6600E}" sibTransId="{8577FE7D-148C-4949-83A5-1B198BAD7BF0}"/>
    <dgm:cxn modelId="{79A12E84-F9D6-4AD8-88CB-96E8E06FC780}" srcId="{A9CDAA35-697C-4DD5-B1DD-0DF35961CD08}" destId="{D433F7D5-08F5-41DA-9457-F7632EC88957}" srcOrd="0" destOrd="0" parTransId="{A5DFE06F-7D27-44E8-ACF8-60F24D6E88ED}" sibTransId="{089B4F04-5F93-4CE1-BD9F-3CA63A446B6B}"/>
    <dgm:cxn modelId="{101ECDD8-F09D-4280-8879-2800D36A86A1}" type="presOf" srcId="{A9CDAA35-697C-4DD5-B1DD-0DF35961CD08}" destId="{2AEAF764-285A-47D0-86D3-FC0BBEF53E91}" srcOrd="0" destOrd="0" presId="urn:microsoft.com/office/officeart/2018/2/layout/IconVerticalSolidList"/>
    <dgm:cxn modelId="{348FBFB0-B406-44A6-AC25-DC652900B37D}" type="presParOf" srcId="{2AEAF764-285A-47D0-86D3-FC0BBEF53E91}" destId="{E05B57EF-13DF-4A39-B008-8E175A8E77C2}" srcOrd="0" destOrd="0" presId="urn:microsoft.com/office/officeart/2018/2/layout/IconVerticalSolidList"/>
    <dgm:cxn modelId="{A249CE7C-F73C-4B9F-AB19-4797732BE09D}" type="presParOf" srcId="{E05B57EF-13DF-4A39-B008-8E175A8E77C2}" destId="{10C70DF4-96B7-4F46-A558-65ED0D5AF9CB}" srcOrd="0" destOrd="0" presId="urn:microsoft.com/office/officeart/2018/2/layout/IconVerticalSolidList"/>
    <dgm:cxn modelId="{93142E70-2845-4D16-9C57-0233B106316E}" type="presParOf" srcId="{E05B57EF-13DF-4A39-B008-8E175A8E77C2}" destId="{DB3DEB29-87EE-4E06-98CD-B3BD22F774D1}" srcOrd="1" destOrd="0" presId="urn:microsoft.com/office/officeart/2018/2/layout/IconVerticalSolidList"/>
    <dgm:cxn modelId="{A902E843-10E2-40DA-BAF2-AA6FFB1D10E2}" type="presParOf" srcId="{E05B57EF-13DF-4A39-B008-8E175A8E77C2}" destId="{095DE0E8-BDB1-4718-8560-6BDCB10AEBB2}" srcOrd="2" destOrd="0" presId="urn:microsoft.com/office/officeart/2018/2/layout/IconVerticalSolidList"/>
    <dgm:cxn modelId="{8432DC56-15E4-483D-8313-F33485973025}" type="presParOf" srcId="{E05B57EF-13DF-4A39-B008-8E175A8E77C2}" destId="{12F2563C-5814-4893-B71F-42885A8DFF55}" srcOrd="3" destOrd="0" presId="urn:microsoft.com/office/officeart/2018/2/layout/IconVerticalSolidList"/>
    <dgm:cxn modelId="{E28BFB1C-B21F-4434-B133-599E020FDE19}" type="presParOf" srcId="{2AEAF764-285A-47D0-86D3-FC0BBEF53E91}" destId="{BD5EB0BF-94F6-49CB-BA5F-4B0EB14A3545}" srcOrd="1" destOrd="0" presId="urn:microsoft.com/office/officeart/2018/2/layout/IconVerticalSolidList"/>
    <dgm:cxn modelId="{BB1A97D5-37DF-47CA-872F-17740DBF8B58}" type="presParOf" srcId="{2AEAF764-285A-47D0-86D3-FC0BBEF53E91}" destId="{0F2CA97A-2828-4494-BE13-2728D8283FF0}" srcOrd="2" destOrd="0" presId="urn:microsoft.com/office/officeart/2018/2/layout/IconVerticalSolidList"/>
    <dgm:cxn modelId="{4EF2821B-F39A-4AB6-AA32-A97575E46B3D}" type="presParOf" srcId="{0F2CA97A-2828-4494-BE13-2728D8283FF0}" destId="{3C5F07AF-8043-4D14-A965-2E38906CA901}" srcOrd="0" destOrd="0" presId="urn:microsoft.com/office/officeart/2018/2/layout/IconVerticalSolidList"/>
    <dgm:cxn modelId="{67A0FFB7-047F-4616-AA86-6EE000AC70D1}" type="presParOf" srcId="{0F2CA97A-2828-4494-BE13-2728D8283FF0}" destId="{7E5F97CB-38D8-4C28-B7FC-6278DCD7A42E}" srcOrd="1" destOrd="0" presId="urn:microsoft.com/office/officeart/2018/2/layout/IconVerticalSolidList"/>
    <dgm:cxn modelId="{6446D5EA-214D-4015-A145-48A3CA57D9F5}" type="presParOf" srcId="{0F2CA97A-2828-4494-BE13-2728D8283FF0}" destId="{A8666A0E-7C53-437F-ACBD-BB30CCA09044}" srcOrd="2" destOrd="0" presId="urn:microsoft.com/office/officeart/2018/2/layout/IconVerticalSolidList"/>
    <dgm:cxn modelId="{E775A827-2C7E-4FA9-A3E1-B9C91F875BCC}" type="presParOf" srcId="{0F2CA97A-2828-4494-BE13-2728D8283FF0}" destId="{2CD1F36A-C86E-48D8-B770-DB216A7BD904}" srcOrd="3" destOrd="0" presId="urn:microsoft.com/office/officeart/2018/2/layout/IconVerticalSolidList"/>
    <dgm:cxn modelId="{50E7BF6B-2B02-4250-ACAC-44C507C51162}" type="presParOf" srcId="{2AEAF764-285A-47D0-86D3-FC0BBEF53E91}" destId="{C9BC78E2-4E89-4293-9159-301D24AD15E8}" srcOrd="3" destOrd="0" presId="urn:microsoft.com/office/officeart/2018/2/layout/IconVerticalSolidList"/>
    <dgm:cxn modelId="{D0CDFBF9-86C3-46C8-93FA-39C776D69B0F}" type="presParOf" srcId="{2AEAF764-285A-47D0-86D3-FC0BBEF53E91}" destId="{EE645A11-A419-49E1-9E9F-3168D1ED0227}" srcOrd="4" destOrd="0" presId="urn:microsoft.com/office/officeart/2018/2/layout/IconVerticalSolidList"/>
    <dgm:cxn modelId="{BA2345DD-B167-480F-8334-C69CF11DBF8A}" type="presParOf" srcId="{EE645A11-A419-49E1-9E9F-3168D1ED0227}" destId="{D556736B-A5E2-438F-BC05-5833F60EB866}" srcOrd="0" destOrd="0" presId="urn:microsoft.com/office/officeart/2018/2/layout/IconVerticalSolidList"/>
    <dgm:cxn modelId="{8120FC00-7D38-46F2-AFA4-8B4314C8F43B}" type="presParOf" srcId="{EE645A11-A419-49E1-9E9F-3168D1ED0227}" destId="{249565C1-2EB7-4B84-B82B-D29AE80A303D}" srcOrd="1" destOrd="0" presId="urn:microsoft.com/office/officeart/2018/2/layout/IconVerticalSolidList"/>
    <dgm:cxn modelId="{8D1B9411-D63A-43A7-A15C-033CC3BC5095}" type="presParOf" srcId="{EE645A11-A419-49E1-9E9F-3168D1ED0227}" destId="{A6483D8F-26F8-49A6-BBD1-C336F7E30A47}" srcOrd="2" destOrd="0" presId="urn:microsoft.com/office/officeart/2018/2/layout/IconVerticalSolidList"/>
    <dgm:cxn modelId="{226B1584-52C6-4054-8779-4DC74651A07F}" type="presParOf" srcId="{EE645A11-A419-49E1-9E9F-3168D1ED0227}" destId="{BB6EF041-619D-47B9-A529-F1E5623A9386}" srcOrd="3" destOrd="0" presId="urn:microsoft.com/office/officeart/2018/2/layout/IconVerticalSolidList"/>
    <dgm:cxn modelId="{9E63016D-4E3C-4ECB-A47F-60AF0B7EA821}" type="presParOf" srcId="{2AEAF764-285A-47D0-86D3-FC0BBEF53E91}" destId="{297AE14A-136A-4083-8FD1-82E5709C7EEC}" srcOrd="5" destOrd="0" presId="urn:microsoft.com/office/officeart/2018/2/layout/IconVerticalSolidList"/>
    <dgm:cxn modelId="{6815CAA8-568E-4C86-BB8D-BBE17DFB24AE}" type="presParOf" srcId="{2AEAF764-285A-47D0-86D3-FC0BBEF53E91}" destId="{CB632BE2-AC05-4E1B-93DC-EDD6166E2BF2}" srcOrd="6" destOrd="0" presId="urn:microsoft.com/office/officeart/2018/2/layout/IconVerticalSolidList"/>
    <dgm:cxn modelId="{197B959C-3098-4AAE-A35F-8F198980A885}" type="presParOf" srcId="{CB632BE2-AC05-4E1B-93DC-EDD6166E2BF2}" destId="{15E1D88B-31A5-41AF-B483-BEF36F671D4E}" srcOrd="0" destOrd="0" presId="urn:microsoft.com/office/officeart/2018/2/layout/IconVerticalSolidList"/>
    <dgm:cxn modelId="{DF4A6C8E-5614-4017-97D4-94EDF8B848BC}" type="presParOf" srcId="{CB632BE2-AC05-4E1B-93DC-EDD6166E2BF2}" destId="{C81CDE59-DF77-4A7F-80BB-93A6CBD10292}" srcOrd="1" destOrd="0" presId="urn:microsoft.com/office/officeart/2018/2/layout/IconVerticalSolidList"/>
    <dgm:cxn modelId="{867FAEFA-88C8-4E09-8BF2-7E7599E704EA}" type="presParOf" srcId="{CB632BE2-AC05-4E1B-93DC-EDD6166E2BF2}" destId="{2135E5F1-312C-405B-B541-CAD87C717F23}" srcOrd="2" destOrd="0" presId="urn:microsoft.com/office/officeart/2018/2/layout/IconVerticalSolidList"/>
    <dgm:cxn modelId="{C6C3AF9F-B047-42B8-9814-0CDE3BEB3F29}" type="presParOf" srcId="{CB632BE2-AC05-4E1B-93DC-EDD6166E2BF2}" destId="{A89BBFDF-4D6E-49E6-8837-2B340092FB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059CF0-C453-4508-8F21-2523D235A05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89AC3E-0928-45D7-8277-7DDFCBEC10A0}">
      <dgm:prSet/>
      <dgm:spPr/>
      <dgm:t>
        <a:bodyPr/>
        <a:lstStyle/>
        <a:p>
          <a:r>
            <a:rPr lang="en-US" b="0" i="0" dirty="0"/>
            <a:t>The project we implemented consists of a WEB page able to deal with audio files. The audio files can be uploaded or recorded directly in real time.</a:t>
          </a:r>
          <a:endParaRPr lang="en-US" dirty="0"/>
        </a:p>
      </dgm:t>
    </dgm:pt>
    <dgm:pt modelId="{448FD4E9-47AC-4074-9E75-C018D7F2D901}" type="parTrans" cxnId="{99FE2B45-B6A8-4A33-80D2-134923FC5A47}">
      <dgm:prSet/>
      <dgm:spPr/>
      <dgm:t>
        <a:bodyPr/>
        <a:lstStyle/>
        <a:p>
          <a:endParaRPr lang="en-US"/>
        </a:p>
      </dgm:t>
    </dgm:pt>
    <dgm:pt modelId="{ED5BA0C2-8150-40D4-999A-E02E0EBB03A0}" type="sibTrans" cxnId="{99FE2B45-B6A8-4A33-80D2-134923FC5A47}">
      <dgm:prSet/>
      <dgm:spPr/>
      <dgm:t>
        <a:bodyPr/>
        <a:lstStyle/>
        <a:p>
          <a:endParaRPr lang="en-US"/>
        </a:p>
      </dgm:t>
    </dgm:pt>
    <dgm:pt modelId="{F6257808-2158-464A-8FCA-08262B4A1E13}">
      <dgm:prSet/>
      <dgm:spPr/>
      <dgm:t>
        <a:bodyPr/>
        <a:lstStyle/>
        <a:p>
          <a:r>
            <a:rPr lang="en-US" b="0" i="0" dirty="0"/>
            <a:t>The user can upload multiple tracks since it supports multi-track uploading. </a:t>
          </a:r>
          <a:endParaRPr lang="en-US" dirty="0"/>
        </a:p>
      </dgm:t>
    </dgm:pt>
    <dgm:pt modelId="{D92120A1-33EB-4A23-ABC6-5F4706D41DBD}" type="parTrans" cxnId="{60033EA1-C02A-4284-AF8D-F87270729F56}">
      <dgm:prSet/>
      <dgm:spPr/>
      <dgm:t>
        <a:bodyPr/>
        <a:lstStyle/>
        <a:p>
          <a:endParaRPr lang="en-US"/>
        </a:p>
      </dgm:t>
    </dgm:pt>
    <dgm:pt modelId="{1552EF1A-1E16-49F4-B03D-6153C2310BBC}" type="sibTrans" cxnId="{60033EA1-C02A-4284-AF8D-F87270729F56}">
      <dgm:prSet/>
      <dgm:spPr/>
      <dgm:t>
        <a:bodyPr/>
        <a:lstStyle/>
        <a:p>
          <a:endParaRPr lang="en-US"/>
        </a:p>
      </dgm:t>
    </dgm:pt>
    <dgm:pt modelId="{B4CB58AC-3483-4219-AD5F-6ECD9E91D8D9}">
      <dgm:prSet/>
      <dgm:spPr/>
      <dgm:t>
        <a:bodyPr/>
        <a:lstStyle/>
        <a:p>
          <a:r>
            <a:rPr lang="en-US" b="0" i="0"/>
            <a:t>The audio files waveforms are visualized.</a:t>
          </a:r>
          <a:endParaRPr lang="en-US"/>
        </a:p>
      </dgm:t>
    </dgm:pt>
    <dgm:pt modelId="{651BDA9E-506D-4F98-BE88-B05E5AE01E99}" type="parTrans" cxnId="{B4BE02B1-B017-4345-8AE9-8B6E9978D72B}">
      <dgm:prSet/>
      <dgm:spPr/>
      <dgm:t>
        <a:bodyPr/>
        <a:lstStyle/>
        <a:p>
          <a:endParaRPr lang="en-US"/>
        </a:p>
      </dgm:t>
    </dgm:pt>
    <dgm:pt modelId="{37A76FCD-3C66-4725-A06F-98A9DCE0CCFB}" type="sibTrans" cxnId="{B4BE02B1-B017-4345-8AE9-8B6E9978D72B}">
      <dgm:prSet/>
      <dgm:spPr/>
      <dgm:t>
        <a:bodyPr/>
        <a:lstStyle/>
        <a:p>
          <a:endParaRPr lang="en-US"/>
        </a:p>
      </dgm:t>
    </dgm:pt>
    <dgm:pt modelId="{A5ADE57F-8465-448A-91CC-692D44ADE659}">
      <dgm:prSet/>
      <dgm:spPr/>
      <dgm:t>
        <a:bodyPr/>
        <a:lstStyle/>
        <a:p>
          <a:r>
            <a:rPr lang="en-US"/>
            <a:t>One </a:t>
          </a:r>
          <a:r>
            <a:rPr lang="en-US" b="0" i="0"/>
            <a:t>feature we can manage directly from the waveform is the volume control, handled through an envelope.</a:t>
          </a:r>
          <a:endParaRPr lang="en-US"/>
        </a:p>
      </dgm:t>
    </dgm:pt>
    <dgm:pt modelId="{99CFE919-A3FE-4719-89DD-05EAE94EBDC0}" type="parTrans" cxnId="{C1BFD383-5A5B-4449-AE7A-E3A638B65298}">
      <dgm:prSet/>
      <dgm:spPr/>
      <dgm:t>
        <a:bodyPr/>
        <a:lstStyle/>
        <a:p>
          <a:endParaRPr lang="en-US"/>
        </a:p>
      </dgm:t>
    </dgm:pt>
    <dgm:pt modelId="{2D330696-2DA2-4D80-AE06-D6BABA62433A}" type="sibTrans" cxnId="{C1BFD383-5A5B-4449-AE7A-E3A638B65298}">
      <dgm:prSet/>
      <dgm:spPr/>
      <dgm:t>
        <a:bodyPr/>
        <a:lstStyle/>
        <a:p>
          <a:endParaRPr lang="en-US"/>
        </a:p>
      </dgm:t>
    </dgm:pt>
    <dgm:pt modelId="{A8C3C78C-B13B-4948-829B-DD0B225C9084}">
      <dgm:prSet/>
      <dgm:spPr/>
      <dgm:t>
        <a:bodyPr/>
        <a:lstStyle/>
        <a:p>
          <a:r>
            <a:rPr lang="en-US"/>
            <a:t>The project gives the possibility to modify the tracks by adding effects. This is done in a separate window.</a:t>
          </a:r>
        </a:p>
      </dgm:t>
    </dgm:pt>
    <dgm:pt modelId="{9724358D-4B17-4547-BAA6-74E2F431202A}" type="parTrans" cxnId="{39432EB1-DB48-4972-B7B3-86FD2E66640D}">
      <dgm:prSet/>
      <dgm:spPr/>
      <dgm:t>
        <a:bodyPr/>
        <a:lstStyle/>
        <a:p>
          <a:endParaRPr lang="en-US"/>
        </a:p>
      </dgm:t>
    </dgm:pt>
    <dgm:pt modelId="{691C41B9-1893-456C-97FD-49B0A51CBD05}" type="sibTrans" cxnId="{39432EB1-DB48-4972-B7B3-86FD2E66640D}">
      <dgm:prSet/>
      <dgm:spPr/>
      <dgm:t>
        <a:bodyPr/>
        <a:lstStyle/>
        <a:p>
          <a:endParaRPr lang="en-US"/>
        </a:p>
      </dgm:t>
    </dgm:pt>
    <dgm:pt modelId="{C4DA5FC6-45D2-4F8F-BD90-8C043DBCF68A}">
      <dgm:prSet/>
      <dgm:spPr/>
      <dgm:t>
        <a:bodyPr/>
        <a:lstStyle/>
        <a:p>
          <a:r>
            <a:rPr lang="en-US" b="0" i="0"/>
            <a:t>The effects implemented in this project are the compressor, the equalizer, the gain control and the panning. </a:t>
          </a:r>
          <a:endParaRPr lang="en-US"/>
        </a:p>
      </dgm:t>
    </dgm:pt>
    <dgm:pt modelId="{CC3821F4-5788-47B2-A7CB-46B06C20D1A2}" type="parTrans" cxnId="{DBC487AF-222E-4E62-872B-75303885E68A}">
      <dgm:prSet/>
      <dgm:spPr/>
      <dgm:t>
        <a:bodyPr/>
        <a:lstStyle/>
        <a:p>
          <a:endParaRPr lang="en-US"/>
        </a:p>
      </dgm:t>
    </dgm:pt>
    <dgm:pt modelId="{3736B6AE-24D7-4421-BFF6-211C50FD3FE5}" type="sibTrans" cxnId="{DBC487AF-222E-4E62-872B-75303885E68A}">
      <dgm:prSet/>
      <dgm:spPr/>
      <dgm:t>
        <a:bodyPr/>
        <a:lstStyle/>
        <a:p>
          <a:endParaRPr lang="en-US"/>
        </a:p>
      </dgm:t>
    </dgm:pt>
    <dgm:pt modelId="{C5C1B60A-D665-425A-A4CD-45B3D69D3044}">
      <dgm:prSet/>
      <dgm:spPr/>
      <dgm:t>
        <a:bodyPr/>
        <a:lstStyle/>
        <a:p>
          <a:r>
            <a:rPr lang="en-US" b="0" i="0" dirty="0"/>
            <a:t>Once the track has been changed, the user can save the modified track.</a:t>
          </a:r>
          <a:endParaRPr lang="en-US" dirty="0"/>
        </a:p>
      </dgm:t>
    </dgm:pt>
    <dgm:pt modelId="{4DCB44D8-EA48-4C10-BF55-C75355033F1D}" type="parTrans" cxnId="{BBBFCFEF-4539-4412-8C62-6EF639FA3EFE}">
      <dgm:prSet/>
      <dgm:spPr/>
      <dgm:t>
        <a:bodyPr/>
        <a:lstStyle/>
        <a:p>
          <a:endParaRPr lang="en-US"/>
        </a:p>
      </dgm:t>
    </dgm:pt>
    <dgm:pt modelId="{297589C3-4341-462A-9CD6-3E4165506853}" type="sibTrans" cxnId="{BBBFCFEF-4539-4412-8C62-6EF639FA3EFE}">
      <dgm:prSet/>
      <dgm:spPr/>
      <dgm:t>
        <a:bodyPr/>
        <a:lstStyle/>
        <a:p>
          <a:endParaRPr lang="en-US"/>
        </a:p>
      </dgm:t>
    </dgm:pt>
    <dgm:pt modelId="{C73EB571-5E2E-49C9-91A7-94F80EDAA0F2}">
      <dgm:prSet/>
      <dgm:spPr/>
      <dgm:t>
        <a:bodyPr/>
        <a:lstStyle/>
        <a:p>
          <a:r>
            <a:rPr lang="en-US"/>
            <a:t>The project support m</a:t>
          </a:r>
          <a:r>
            <a:rPr lang="en-US" b="0" i="0"/>
            <a:t>ultiple users working and communicating in the same workspace.</a:t>
          </a:r>
          <a:endParaRPr lang="en-US"/>
        </a:p>
      </dgm:t>
    </dgm:pt>
    <dgm:pt modelId="{E2A851BE-8AF0-4BB2-9CD5-2DBF095BE72D}" type="parTrans" cxnId="{609BDF1C-C28E-4436-B33E-16B4EAC7DB01}">
      <dgm:prSet/>
      <dgm:spPr/>
      <dgm:t>
        <a:bodyPr/>
        <a:lstStyle/>
        <a:p>
          <a:endParaRPr lang="en-US"/>
        </a:p>
      </dgm:t>
    </dgm:pt>
    <dgm:pt modelId="{DCCD0827-0DB9-46BA-A934-5ACE480453BA}" type="sibTrans" cxnId="{609BDF1C-C28E-4436-B33E-16B4EAC7DB01}">
      <dgm:prSet/>
      <dgm:spPr/>
      <dgm:t>
        <a:bodyPr/>
        <a:lstStyle/>
        <a:p>
          <a:endParaRPr lang="en-US"/>
        </a:p>
      </dgm:t>
    </dgm:pt>
    <dgm:pt modelId="{EFD123AB-DE97-4FF0-BC12-9A1B1024F512}" type="pres">
      <dgm:prSet presAssocID="{2A059CF0-C453-4508-8F21-2523D235A05C}" presName="root" presStyleCnt="0">
        <dgm:presLayoutVars>
          <dgm:dir/>
          <dgm:resizeHandles val="exact"/>
        </dgm:presLayoutVars>
      </dgm:prSet>
      <dgm:spPr/>
    </dgm:pt>
    <dgm:pt modelId="{8045D659-FFDB-4773-8FB7-0828E319FC5D}" type="pres">
      <dgm:prSet presAssocID="{E589AC3E-0928-45D7-8277-7DDFCBEC10A0}" presName="compNode" presStyleCnt="0"/>
      <dgm:spPr/>
    </dgm:pt>
    <dgm:pt modelId="{BEFC5081-D394-4E8B-9198-56ABA46E4AF3}" type="pres">
      <dgm:prSet presAssocID="{E589AC3E-0928-45D7-8277-7DDFCBEC10A0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01BEF76A-AD38-4B58-849D-E4474DEFBEC3}" type="pres">
      <dgm:prSet presAssocID="{E589AC3E-0928-45D7-8277-7DDFCBEC10A0}" presName="spaceRect" presStyleCnt="0"/>
      <dgm:spPr/>
    </dgm:pt>
    <dgm:pt modelId="{AAC62CFD-44C7-4BCD-A6F1-59697096D355}" type="pres">
      <dgm:prSet presAssocID="{E589AC3E-0928-45D7-8277-7DDFCBEC10A0}" presName="textRect" presStyleLbl="revTx" presStyleIdx="0" presStyleCnt="8">
        <dgm:presLayoutVars>
          <dgm:chMax val="1"/>
          <dgm:chPref val="1"/>
        </dgm:presLayoutVars>
      </dgm:prSet>
      <dgm:spPr/>
    </dgm:pt>
    <dgm:pt modelId="{249EEE38-638D-4BD5-B5DA-2C7F9DA30088}" type="pres">
      <dgm:prSet presAssocID="{ED5BA0C2-8150-40D4-999A-E02E0EBB03A0}" presName="sibTrans" presStyleCnt="0"/>
      <dgm:spPr/>
    </dgm:pt>
    <dgm:pt modelId="{71B323F3-CA3D-4028-B058-8C8C7EC4B5FF}" type="pres">
      <dgm:prSet presAssocID="{F6257808-2158-464A-8FCA-08262B4A1E13}" presName="compNode" presStyleCnt="0"/>
      <dgm:spPr/>
    </dgm:pt>
    <dgm:pt modelId="{D58392DB-3FF0-4362-9321-238AC8B7BBA5}" type="pres">
      <dgm:prSet presAssocID="{F6257808-2158-464A-8FCA-08262B4A1E13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4CEFDFF6-6422-4900-ACC4-3FF36B06B560}" type="pres">
      <dgm:prSet presAssocID="{F6257808-2158-464A-8FCA-08262B4A1E13}" presName="spaceRect" presStyleCnt="0"/>
      <dgm:spPr/>
    </dgm:pt>
    <dgm:pt modelId="{42BD4740-973C-407C-AA45-290D08C12D68}" type="pres">
      <dgm:prSet presAssocID="{F6257808-2158-464A-8FCA-08262B4A1E13}" presName="textRect" presStyleLbl="revTx" presStyleIdx="1" presStyleCnt="8">
        <dgm:presLayoutVars>
          <dgm:chMax val="1"/>
          <dgm:chPref val="1"/>
        </dgm:presLayoutVars>
      </dgm:prSet>
      <dgm:spPr/>
    </dgm:pt>
    <dgm:pt modelId="{59E97A58-AAB0-43A4-B2B3-99A9485A6FFD}" type="pres">
      <dgm:prSet presAssocID="{1552EF1A-1E16-49F4-B03D-6153C2310BBC}" presName="sibTrans" presStyleCnt="0"/>
      <dgm:spPr/>
    </dgm:pt>
    <dgm:pt modelId="{F9E997AC-9B54-4191-8DA3-C215960B3F62}" type="pres">
      <dgm:prSet presAssocID="{B4CB58AC-3483-4219-AD5F-6ECD9E91D8D9}" presName="compNode" presStyleCnt="0"/>
      <dgm:spPr/>
    </dgm:pt>
    <dgm:pt modelId="{F9F4D204-9DB9-48EB-9DF0-1C03383A7D5B}" type="pres">
      <dgm:prSet presAssocID="{B4CB58AC-3483-4219-AD5F-6ECD9E91D8D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ce"/>
        </a:ext>
      </dgm:extLst>
    </dgm:pt>
    <dgm:pt modelId="{6122186C-161F-4223-9DF9-1871BEE993A4}" type="pres">
      <dgm:prSet presAssocID="{B4CB58AC-3483-4219-AD5F-6ECD9E91D8D9}" presName="spaceRect" presStyleCnt="0"/>
      <dgm:spPr/>
    </dgm:pt>
    <dgm:pt modelId="{92F7CDF8-A949-4961-8D2C-C23E4A05F786}" type="pres">
      <dgm:prSet presAssocID="{B4CB58AC-3483-4219-AD5F-6ECD9E91D8D9}" presName="textRect" presStyleLbl="revTx" presStyleIdx="2" presStyleCnt="8">
        <dgm:presLayoutVars>
          <dgm:chMax val="1"/>
          <dgm:chPref val="1"/>
        </dgm:presLayoutVars>
      </dgm:prSet>
      <dgm:spPr/>
    </dgm:pt>
    <dgm:pt modelId="{6B65BB93-DF1A-4A36-8E01-06989F5EFAD1}" type="pres">
      <dgm:prSet presAssocID="{37A76FCD-3C66-4725-A06F-98A9DCE0CCFB}" presName="sibTrans" presStyleCnt="0"/>
      <dgm:spPr/>
    </dgm:pt>
    <dgm:pt modelId="{507A4175-D429-4BB0-B38E-C884D27D158C}" type="pres">
      <dgm:prSet presAssocID="{A5ADE57F-8465-448A-91CC-692D44ADE659}" presName="compNode" presStyleCnt="0"/>
      <dgm:spPr/>
    </dgm:pt>
    <dgm:pt modelId="{E0A0835B-1F91-4878-99A8-CBABEE14B40B}" type="pres">
      <dgm:prSet presAssocID="{A5ADE57F-8465-448A-91CC-692D44ADE65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sso"/>
        </a:ext>
      </dgm:extLst>
    </dgm:pt>
    <dgm:pt modelId="{A6861021-2EFF-4750-B8F8-8E841D5B49EF}" type="pres">
      <dgm:prSet presAssocID="{A5ADE57F-8465-448A-91CC-692D44ADE659}" presName="spaceRect" presStyleCnt="0"/>
      <dgm:spPr/>
    </dgm:pt>
    <dgm:pt modelId="{1D6B2796-71AA-4398-B5DA-15F7ED7BE18B}" type="pres">
      <dgm:prSet presAssocID="{A5ADE57F-8465-448A-91CC-692D44ADE659}" presName="textRect" presStyleLbl="revTx" presStyleIdx="3" presStyleCnt="8">
        <dgm:presLayoutVars>
          <dgm:chMax val="1"/>
          <dgm:chPref val="1"/>
        </dgm:presLayoutVars>
      </dgm:prSet>
      <dgm:spPr/>
    </dgm:pt>
    <dgm:pt modelId="{D81D4B89-640E-4D8C-9F50-086B80442533}" type="pres">
      <dgm:prSet presAssocID="{2D330696-2DA2-4D80-AE06-D6BABA62433A}" presName="sibTrans" presStyleCnt="0"/>
      <dgm:spPr/>
    </dgm:pt>
    <dgm:pt modelId="{C42AA21B-8416-47E5-A1F9-E34E20C7C146}" type="pres">
      <dgm:prSet presAssocID="{A8C3C78C-B13B-4948-829B-DD0B225C9084}" presName="compNode" presStyleCnt="0"/>
      <dgm:spPr/>
    </dgm:pt>
    <dgm:pt modelId="{099BF038-DA5A-4AC4-AEA6-280425D08200}" type="pres">
      <dgm:prSet presAssocID="{A8C3C78C-B13B-4948-829B-DD0B225C9084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8D7421F1-0DB6-4108-A134-3D1781D7706E}" type="pres">
      <dgm:prSet presAssocID="{A8C3C78C-B13B-4948-829B-DD0B225C9084}" presName="spaceRect" presStyleCnt="0"/>
      <dgm:spPr/>
    </dgm:pt>
    <dgm:pt modelId="{35CA2BBE-79E5-4F4D-B024-966689D6EBFA}" type="pres">
      <dgm:prSet presAssocID="{A8C3C78C-B13B-4948-829B-DD0B225C9084}" presName="textRect" presStyleLbl="revTx" presStyleIdx="4" presStyleCnt="8">
        <dgm:presLayoutVars>
          <dgm:chMax val="1"/>
          <dgm:chPref val="1"/>
        </dgm:presLayoutVars>
      </dgm:prSet>
      <dgm:spPr/>
    </dgm:pt>
    <dgm:pt modelId="{053FD42B-3231-4CC9-89B1-6E5C7599F019}" type="pres">
      <dgm:prSet presAssocID="{691C41B9-1893-456C-97FD-49B0A51CBD05}" presName="sibTrans" presStyleCnt="0"/>
      <dgm:spPr/>
    </dgm:pt>
    <dgm:pt modelId="{EDA3EDEE-999E-46F2-9F39-D9939DDD97DD}" type="pres">
      <dgm:prSet presAssocID="{C4DA5FC6-45D2-4F8F-BD90-8C043DBCF68A}" presName="compNode" presStyleCnt="0"/>
      <dgm:spPr/>
    </dgm:pt>
    <dgm:pt modelId="{72161592-0EFE-4790-8576-18738E9B6B86}" type="pres">
      <dgm:prSet presAssocID="{C4DA5FC6-45D2-4F8F-BD90-8C043DBCF68A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ppa"/>
        </a:ext>
      </dgm:extLst>
    </dgm:pt>
    <dgm:pt modelId="{38549C38-BAFB-4073-B6EB-E06CA6DFF597}" type="pres">
      <dgm:prSet presAssocID="{C4DA5FC6-45D2-4F8F-BD90-8C043DBCF68A}" presName="spaceRect" presStyleCnt="0"/>
      <dgm:spPr/>
    </dgm:pt>
    <dgm:pt modelId="{6766343D-5042-4B96-A7CF-EF1B6D9F4E4D}" type="pres">
      <dgm:prSet presAssocID="{C4DA5FC6-45D2-4F8F-BD90-8C043DBCF68A}" presName="textRect" presStyleLbl="revTx" presStyleIdx="5" presStyleCnt="8">
        <dgm:presLayoutVars>
          <dgm:chMax val="1"/>
          <dgm:chPref val="1"/>
        </dgm:presLayoutVars>
      </dgm:prSet>
      <dgm:spPr/>
    </dgm:pt>
    <dgm:pt modelId="{CD7BE61F-A1BB-46C7-A387-012D56C99196}" type="pres">
      <dgm:prSet presAssocID="{3736B6AE-24D7-4421-BFF6-211C50FD3FE5}" presName="sibTrans" presStyleCnt="0"/>
      <dgm:spPr/>
    </dgm:pt>
    <dgm:pt modelId="{61148E5C-A7AB-4AFA-9CBE-ADE248155B76}" type="pres">
      <dgm:prSet presAssocID="{C5C1B60A-D665-425A-A4CD-45B3D69D3044}" presName="compNode" presStyleCnt="0"/>
      <dgm:spPr/>
    </dgm:pt>
    <dgm:pt modelId="{2D6DA428-5A07-4C69-AE0B-FDBB39B0A9DC}" type="pres">
      <dgm:prSet presAssocID="{C5C1B60A-D665-425A-A4CD-45B3D69D3044}" presName="iconRect" presStyleLbl="node1" presStyleIdx="6" presStyleCnt="8" custLinFactX="100000" custLinFactNeighborX="146541" custLinFactNeighborY="-9875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C200CB80-4842-49ED-B785-E0455660EAE2}" type="pres">
      <dgm:prSet presAssocID="{C5C1B60A-D665-425A-A4CD-45B3D69D3044}" presName="spaceRect" presStyleCnt="0"/>
      <dgm:spPr/>
    </dgm:pt>
    <dgm:pt modelId="{E52E0003-B735-4466-BF0D-1DD3077BB90E}" type="pres">
      <dgm:prSet presAssocID="{C5C1B60A-D665-425A-A4CD-45B3D69D3044}" presName="textRect" presStyleLbl="revTx" presStyleIdx="6" presStyleCnt="8">
        <dgm:presLayoutVars>
          <dgm:chMax val="1"/>
          <dgm:chPref val="1"/>
        </dgm:presLayoutVars>
      </dgm:prSet>
      <dgm:spPr/>
    </dgm:pt>
    <dgm:pt modelId="{00151038-61B1-4307-84AE-AEFF97C33377}" type="pres">
      <dgm:prSet presAssocID="{297589C3-4341-462A-9CD6-3E4165506853}" presName="sibTrans" presStyleCnt="0"/>
      <dgm:spPr/>
    </dgm:pt>
    <dgm:pt modelId="{2E40A150-D45E-4E1A-9075-AC7450B532D7}" type="pres">
      <dgm:prSet presAssocID="{C73EB571-5E2E-49C9-91A7-94F80EDAA0F2}" presName="compNode" presStyleCnt="0"/>
      <dgm:spPr/>
    </dgm:pt>
    <dgm:pt modelId="{EB6868A3-AE4B-4CB1-99A8-95DA01FDC194}" type="pres">
      <dgm:prSet presAssocID="{C73EB571-5E2E-49C9-91A7-94F80EDAA0F2}" presName="iconRect" presStyleLbl="node1" presStyleIdx="7" presStyleCnt="8" custLinFactX="-100000" custLinFactNeighborX="-168756" custLinFactNeighborY="-9875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083E008-C7EE-425E-8C85-549D66BC691E}" type="pres">
      <dgm:prSet presAssocID="{C73EB571-5E2E-49C9-91A7-94F80EDAA0F2}" presName="spaceRect" presStyleCnt="0"/>
      <dgm:spPr/>
    </dgm:pt>
    <dgm:pt modelId="{19376AEE-34D7-4D25-9FD6-6C0133178DF6}" type="pres">
      <dgm:prSet presAssocID="{C73EB571-5E2E-49C9-91A7-94F80EDAA0F2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609BDF1C-C28E-4436-B33E-16B4EAC7DB01}" srcId="{2A059CF0-C453-4508-8F21-2523D235A05C}" destId="{C73EB571-5E2E-49C9-91A7-94F80EDAA0F2}" srcOrd="7" destOrd="0" parTransId="{E2A851BE-8AF0-4BB2-9CD5-2DBF095BE72D}" sibTransId="{DCCD0827-0DB9-46BA-A934-5ACE480453BA}"/>
    <dgm:cxn modelId="{F211321F-EFDE-4F60-B960-4A41345E119C}" type="presOf" srcId="{C4DA5FC6-45D2-4F8F-BD90-8C043DBCF68A}" destId="{6766343D-5042-4B96-A7CF-EF1B6D9F4E4D}" srcOrd="0" destOrd="0" presId="urn:microsoft.com/office/officeart/2018/2/layout/IconLabelList"/>
    <dgm:cxn modelId="{6082A921-AA9C-4769-BC2F-44BFD4C8B286}" type="presOf" srcId="{A8C3C78C-B13B-4948-829B-DD0B225C9084}" destId="{35CA2BBE-79E5-4F4D-B024-966689D6EBFA}" srcOrd="0" destOrd="0" presId="urn:microsoft.com/office/officeart/2018/2/layout/IconLabelList"/>
    <dgm:cxn modelId="{310DA423-8B85-4243-96C4-5E077358BB4C}" type="presOf" srcId="{2A059CF0-C453-4508-8F21-2523D235A05C}" destId="{EFD123AB-DE97-4FF0-BC12-9A1B1024F512}" srcOrd="0" destOrd="0" presId="urn:microsoft.com/office/officeart/2018/2/layout/IconLabelList"/>
    <dgm:cxn modelId="{99FE2B45-B6A8-4A33-80D2-134923FC5A47}" srcId="{2A059CF0-C453-4508-8F21-2523D235A05C}" destId="{E589AC3E-0928-45D7-8277-7DDFCBEC10A0}" srcOrd="0" destOrd="0" parTransId="{448FD4E9-47AC-4074-9E75-C018D7F2D901}" sibTransId="{ED5BA0C2-8150-40D4-999A-E02E0EBB03A0}"/>
    <dgm:cxn modelId="{63045965-98D6-44CB-9F92-926334F4DE15}" type="presOf" srcId="{F6257808-2158-464A-8FCA-08262B4A1E13}" destId="{42BD4740-973C-407C-AA45-290D08C12D68}" srcOrd="0" destOrd="0" presId="urn:microsoft.com/office/officeart/2018/2/layout/IconLabelList"/>
    <dgm:cxn modelId="{88DA054E-C4BE-4044-9F07-7A32DDDE4A9C}" type="presOf" srcId="{A5ADE57F-8465-448A-91CC-692D44ADE659}" destId="{1D6B2796-71AA-4398-B5DA-15F7ED7BE18B}" srcOrd="0" destOrd="0" presId="urn:microsoft.com/office/officeart/2018/2/layout/IconLabelList"/>
    <dgm:cxn modelId="{C1BFD383-5A5B-4449-AE7A-E3A638B65298}" srcId="{2A059CF0-C453-4508-8F21-2523D235A05C}" destId="{A5ADE57F-8465-448A-91CC-692D44ADE659}" srcOrd="3" destOrd="0" parTransId="{99CFE919-A3FE-4719-89DD-05EAE94EBDC0}" sibTransId="{2D330696-2DA2-4D80-AE06-D6BABA62433A}"/>
    <dgm:cxn modelId="{60033EA1-C02A-4284-AF8D-F87270729F56}" srcId="{2A059CF0-C453-4508-8F21-2523D235A05C}" destId="{F6257808-2158-464A-8FCA-08262B4A1E13}" srcOrd="1" destOrd="0" parTransId="{D92120A1-33EB-4A23-ABC6-5F4706D41DBD}" sibTransId="{1552EF1A-1E16-49F4-B03D-6153C2310BBC}"/>
    <dgm:cxn modelId="{DBC487AF-222E-4E62-872B-75303885E68A}" srcId="{2A059CF0-C453-4508-8F21-2523D235A05C}" destId="{C4DA5FC6-45D2-4F8F-BD90-8C043DBCF68A}" srcOrd="5" destOrd="0" parTransId="{CC3821F4-5788-47B2-A7CB-46B06C20D1A2}" sibTransId="{3736B6AE-24D7-4421-BFF6-211C50FD3FE5}"/>
    <dgm:cxn modelId="{7DB6EEAF-88F1-45D9-89A4-3BDC3C394607}" type="presOf" srcId="{E589AC3E-0928-45D7-8277-7DDFCBEC10A0}" destId="{AAC62CFD-44C7-4BCD-A6F1-59697096D355}" srcOrd="0" destOrd="0" presId="urn:microsoft.com/office/officeart/2018/2/layout/IconLabelList"/>
    <dgm:cxn modelId="{B4BE02B1-B017-4345-8AE9-8B6E9978D72B}" srcId="{2A059CF0-C453-4508-8F21-2523D235A05C}" destId="{B4CB58AC-3483-4219-AD5F-6ECD9E91D8D9}" srcOrd="2" destOrd="0" parTransId="{651BDA9E-506D-4F98-BE88-B05E5AE01E99}" sibTransId="{37A76FCD-3C66-4725-A06F-98A9DCE0CCFB}"/>
    <dgm:cxn modelId="{39432EB1-DB48-4972-B7B3-86FD2E66640D}" srcId="{2A059CF0-C453-4508-8F21-2523D235A05C}" destId="{A8C3C78C-B13B-4948-829B-DD0B225C9084}" srcOrd="4" destOrd="0" parTransId="{9724358D-4B17-4547-BAA6-74E2F431202A}" sibTransId="{691C41B9-1893-456C-97FD-49B0A51CBD05}"/>
    <dgm:cxn modelId="{93FC36BC-7EA3-46B4-88A2-187AE84C2A61}" type="presOf" srcId="{C73EB571-5E2E-49C9-91A7-94F80EDAA0F2}" destId="{19376AEE-34D7-4D25-9FD6-6C0133178DF6}" srcOrd="0" destOrd="0" presId="urn:microsoft.com/office/officeart/2018/2/layout/IconLabelList"/>
    <dgm:cxn modelId="{15D9D6C0-7CEF-44F0-9A4E-78C00699F756}" type="presOf" srcId="{B4CB58AC-3483-4219-AD5F-6ECD9E91D8D9}" destId="{92F7CDF8-A949-4961-8D2C-C23E4A05F786}" srcOrd="0" destOrd="0" presId="urn:microsoft.com/office/officeart/2018/2/layout/IconLabelList"/>
    <dgm:cxn modelId="{6A8E7ECC-A5AC-4B69-B27A-EB73CF84955F}" type="presOf" srcId="{C5C1B60A-D665-425A-A4CD-45B3D69D3044}" destId="{E52E0003-B735-4466-BF0D-1DD3077BB90E}" srcOrd="0" destOrd="0" presId="urn:microsoft.com/office/officeart/2018/2/layout/IconLabelList"/>
    <dgm:cxn modelId="{BBBFCFEF-4539-4412-8C62-6EF639FA3EFE}" srcId="{2A059CF0-C453-4508-8F21-2523D235A05C}" destId="{C5C1B60A-D665-425A-A4CD-45B3D69D3044}" srcOrd="6" destOrd="0" parTransId="{4DCB44D8-EA48-4C10-BF55-C75355033F1D}" sibTransId="{297589C3-4341-462A-9CD6-3E4165506853}"/>
    <dgm:cxn modelId="{FD12E6BF-D85D-4181-A217-F61ED715950C}" type="presParOf" srcId="{EFD123AB-DE97-4FF0-BC12-9A1B1024F512}" destId="{8045D659-FFDB-4773-8FB7-0828E319FC5D}" srcOrd="0" destOrd="0" presId="urn:microsoft.com/office/officeart/2018/2/layout/IconLabelList"/>
    <dgm:cxn modelId="{7F0AF0CC-7F91-4BA4-8AB6-B094DF3C2EE2}" type="presParOf" srcId="{8045D659-FFDB-4773-8FB7-0828E319FC5D}" destId="{BEFC5081-D394-4E8B-9198-56ABA46E4AF3}" srcOrd="0" destOrd="0" presId="urn:microsoft.com/office/officeart/2018/2/layout/IconLabelList"/>
    <dgm:cxn modelId="{923B81D8-8A68-4872-85E5-50B95F24296C}" type="presParOf" srcId="{8045D659-FFDB-4773-8FB7-0828E319FC5D}" destId="{01BEF76A-AD38-4B58-849D-E4474DEFBEC3}" srcOrd="1" destOrd="0" presId="urn:microsoft.com/office/officeart/2018/2/layout/IconLabelList"/>
    <dgm:cxn modelId="{253C0354-5117-4598-A5DB-F253B9E4323C}" type="presParOf" srcId="{8045D659-FFDB-4773-8FB7-0828E319FC5D}" destId="{AAC62CFD-44C7-4BCD-A6F1-59697096D355}" srcOrd="2" destOrd="0" presId="urn:microsoft.com/office/officeart/2018/2/layout/IconLabelList"/>
    <dgm:cxn modelId="{2FA94CB2-287C-4F81-AFFF-81DA1CBB050D}" type="presParOf" srcId="{EFD123AB-DE97-4FF0-BC12-9A1B1024F512}" destId="{249EEE38-638D-4BD5-B5DA-2C7F9DA30088}" srcOrd="1" destOrd="0" presId="urn:microsoft.com/office/officeart/2018/2/layout/IconLabelList"/>
    <dgm:cxn modelId="{CD44581C-6BD8-40A4-8D28-635E5D544E12}" type="presParOf" srcId="{EFD123AB-DE97-4FF0-BC12-9A1B1024F512}" destId="{71B323F3-CA3D-4028-B058-8C8C7EC4B5FF}" srcOrd="2" destOrd="0" presId="urn:microsoft.com/office/officeart/2018/2/layout/IconLabelList"/>
    <dgm:cxn modelId="{D6127E31-FDA6-4A40-BCF9-A357F5B8F9D6}" type="presParOf" srcId="{71B323F3-CA3D-4028-B058-8C8C7EC4B5FF}" destId="{D58392DB-3FF0-4362-9321-238AC8B7BBA5}" srcOrd="0" destOrd="0" presId="urn:microsoft.com/office/officeart/2018/2/layout/IconLabelList"/>
    <dgm:cxn modelId="{39D886BE-FB77-45F4-B1C8-6D8649677AEB}" type="presParOf" srcId="{71B323F3-CA3D-4028-B058-8C8C7EC4B5FF}" destId="{4CEFDFF6-6422-4900-ACC4-3FF36B06B560}" srcOrd="1" destOrd="0" presId="urn:microsoft.com/office/officeart/2018/2/layout/IconLabelList"/>
    <dgm:cxn modelId="{763472E4-2567-4E6E-981B-F3599919CAB5}" type="presParOf" srcId="{71B323F3-CA3D-4028-B058-8C8C7EC4B5FF}" destId="{42BD4740-973C-407C-AA45-290D08C12D68}" srcOrd="2" destOrd="0" presId="urn:microsoft.com/office/officeart/2018/2/layout/IconLabelList"/>
    <dgm:cxn modelId="{9556D7B1-EFD7-41D1-ACC5-5CD148DE584C}" type="presParOf" srcId="{EFD123AB-DE97-4FF0-BC12-9A1B1024F512}" destId="{59E97A58-AAB0-43A4-B2B3-99A9485A6FFD}" srcOrd="3" destOrd="0" presId="urn:microsoft.com/office/officeart/2018/2/layout/IconLabelList"/>
    <dgm:cxn modelId="{6A0E88B9-1858-4428-83BF-2A833D1EB7BB}" type="presParOf" srcId="{EFD123AB-DE97-4FF0-BC12-9A1B1024F512}" destId="{F9E997AC-9B54-4191-8DA3-C215960B3F62}" srcOrd="4" destOrd="0" presId="urn:microsoft.com/office/officeart/2018/2/layout/IconLabelList"/>
    <dgm:cxn modelId="{6269EF57-B71A-41F0-B517-34F1EFE7AA80}" type="presParOf" srcId="{F9E997AC-9B54-4191-8DA3-C215960B3F62}" destId="{F9F4D204-9DB9-48EB-9DF0-1C03383A7D5B}" srcOrd="0" destOrd="0" presId="urn:microsoft.com/office/officeart/2018/2/layout/IconLabelList"/>
    <dgm:cxn modelId="{DA77A087-8441-47ED-BB1F-A0621DADC826}" type="presParOf" srcId="{F9E997AC-9B54-4191-8DA3-C215960B3F62}" destId="{6122186C-161F-4223-9DF9-1871BEE993A4}" srcOrd="1" destOrd="0" presId="urn:microsoft.com/office/officeart/2018/2/layout/IconLabelList"/>
    <dgm:cxn modelId="{91EC0412-C01E-499B-B9DC-2390BF93BEBE}" type="presParOf" srcId="{F9E997AC-9B54-4191-8DA3-C215960B3F62}" destId="{92F7CDF8-A949-4961-8D2C-C23E4A05F786}" srcOrd="2" destOrd="0" presId="urn:microsoft.com/office/officeart/2018/2/layout/IconLabelList"/>
    <dgm:cxn modelId="{E49022DC-C7C7-40F3-9321-6F18B0C1DD19}" type="presParOf" srcId="{EFD123AB-DE97-4FF0-BC12-9A1B1024F512}" destId="{6B65BB93-DF1A-4A36-8E01-06989F5EFAD1}" srcOrd="5" destOrd="0" presId="urn:microsoft.com/office/officeart/2018/2/layout/IconLabelList"/>
    <dgm:cxn modelId="{1D170E51-C96A-4129-9E94-29067C783992}" type="presParOf" srcId="{EFD123AB-DE97-4FF0-BC12-9A1B1024F512}" destId="{507A4175-D429-4BB0-B38E-C884D27D158C}" srcOrd="6" destOrd="0" presId="urn:microsoft.com/office/officeart/2018/2/layout/IconLabelList"/>
    <dgm:cxn modelId="{37A35E68-B339-4D75-AD9E-04EFFE42713E}" type="presParOf" srcId="{507A4175-D429-4BB0-B38E-C884D27D158C}" destId="{E0A0835B-1F91-4878-99A8-CBABEE14B40B}" srcOrd="0" destOrd="0" presId="urn:microsoft.com/office/officeart/2018/2/layout/IconLabelList"/>
    <dgm:cxn modelId="{D580642F-14C9-4739-A93C-FD4FBB5A50F6}" type="presParOf" srcId="{507A4175-D429-4BB0-B38E-C884D27D158C}" destId="{A6861021-2EFF-4750-B8F8-8E841D5B49EF}" srcOrd="1" destOrd="0" presId="urn:microsoft.com/office/officeart/2018/2/layout/IconLabelList"/>
    <dgm:cxn modelId="{86609E5F-25AB-4B8C-882E-595B8EEB40EB}" type="presParOf" srcId="{507A4175-D429-4BB0-B38E-C884D27D158C}" destId="{1D6B2796-71AA-4398-B5DA-15F7ED7BE18B}" srcOrd="2" destOrd="0" presId="urn:microsoft.com/office/officeart/2018/2/layout/IconLabelList"/>
    <dgm:cxn modelId="{B9193245-91D5-4177-AB81-73CF4B2D69C8}" type="presParOf" srcId="{EFD123AB-DE97-4FF0-BC12-9A1B1024F512}" destId="{D81D4B89-640E-4D8C-9F50-086B80442533}" srcOrd="7" destOrd="0" presId="urn:microsoft.com/office/officeart/2018/2/layout/IconLabelList"/>
    <dgm:cxn modelId="{EA32AB57-D856-4036-8C5C-50FB92896990}" type="presParOf" srcId="{EFD123AB-DE97-4FF0-BC12-9A1B1024F512}" destId="{C42AA21B-8416-47E5-A1F9-E34E20C7C146}" srcOrd="8" destOrd="0" presId="urn:microsoft.com/office/officeart/2018/2/layout/IconLabelList"/>
    <dgm:cxn modelId="{F078371B-831D-40DD-BAF9-FC35DACAF1E5}" type="presParOf" srcId="{C42AA21B-8416-47E5-A1F9-E34E20C7C146}" destId="{099BF038-DA5A-4AC4-AEA6-280425D08200}" srcOrd="0" destOrd="0" presId="urn:microsoft.com/office/officeart/2018/2/layout/IconLabelList"/>
    <dgm:cxn modelId="{15D94672-950B-421B-B8CF-072104D6D103}" type="presParOf" srcId="{C42AA21B-8416-47E5-A1F9-E34E20C7C146}" destId="{8D7421F1-0DB6-4108-A134-3D1781D7706E}" srcOrd="1" destOrd="0" presId="urn:microsoft.com/office/officeart/2018/2/layout/IconLabelList"/>
    <dgm:cxn modelId="{265AB378-B576-4BB9-AB64-93B792E288E2}" type="presParOf" srcId="{C42AA21B-8416-47E5-A1F9-E34E20C7C146}" destId="{35CA2BBE-79E5-4F4D-B024-966689D6EBFA}" srcOrd="2" destOrd="0" presId="urn:microsoft.com/office/officeart/2018/2/layout/IconLabelList"/>
    <dgm:cxn modelId="{D81B4391-F723-4E0D-97BD-2E4025608457}" type="presParOf" srcId="{EFD123AB-DE97-4FF0-BC12-9A1B1024F512}" destId="{053FD42B-3231-4CC9-89B1-6E5C7599F019}" srcOrd="9" destOrd="0" presId="urn:microsoft.com/office/officeart/2018/2/layout/IconLabelList"/>
    <dgm:cxn modelId="{3B4DA26F-6B85-41C1-83B7-1F366F3CAEF5}" type="presParOf" srcId="{EFD123AB-DE97-4FF0-BC12-9A1B1024F512}" destId="{EDA3EDEE-999E-46F2-9F39-D9939DDD97DD}" srcOrd="10" destOrd="0" presId="urn:microsoft.com/office/officeart/2018/2/layout/IconLabelList"/>
    <dgm:cxn modelId="{80E3AA44-3C94-4325-A2AD-74E068675272}" type="presParOf" srcId="{EDA3EDEE-999E-46F2-9F39-D9939DDD97DD}" destId="{72161592-0EFE-4790-8576-18738E9B6B86}" srcOrd="0" destOrd="0" presId="urn:microsoft.com/office/officeart/2018/2/layout/IconLabelList"/>
    <dgm:cxn modelId="{8823A307-04D0-45BC-BBD3-72ABAA14DCCD}" type="presParOf" srcId="{EDA3EDEE-999E-46F2-9F39-D9939DDD97DD}" destId="{38549C38-BAFB-4073-B6EB-E06CA6DFF597}" srcOrd="1" destOrd="0" presId="urn:microsoft.com/office/officeart/2018/2/layout/IconLabelList"/>
    <dgm:cxn modelId="{3A432212-C458-4B10-AC60-37E4A30F50E6}" type="presParOf" srcId="{EDA3EDEE-999E-46F2-9F39-D9939DDD97DD}" destId="{6766343D-5042-4B96-A7CF-EF1B6D9F4E4D}" srcOrd="2" destOrd="0" presId="urn:microsoft.com/office/officeart/2018/2/layout/IconLabelList"/>
    <dgm:cxn modelId="{E99FC41A-C9FE-4AAA-946E-3F82686747AA}" type="presParOf" srcId="{EFD123AB-DE97-4FF0-BC12-9A1B1024F512}" destId="{CD7BE61F-A1BB-46C7-A387-012D56C99196}" srcOrd="11" destOrd="0" presId="urn:microsoft.com/office/officeart/2018/2/layout/IconLabelList"/>
    <dgm:cxn modelId="{D8743772-D984-4CDF-AB52-7AAF1134AC28}" type="presParOf" srcId="{EFD123AB-DE97-4FF0-BC12-9A1B1024F512}" destId="{61148E5C-A7AB-4AFA-9CBE-ADE248155B76}" srcOrd="12" destOrd="0" presId="urn:microsoft.com/office/officeart/2018/2/layout/IconLabelList"/>
    <dgm:cxn modelId="{E4CD3150-AA37-4DF3-8ACE-A6381F965D8D}" type="presParOf" srcId="{61148E5C-A7AB-4AFA-9CBE-ADE248155B76}" destId="{2D6DA428-5A07-4C69-AE0B-FDBB39B0A9DC}" srcOrd="0" destOrd="0" presId="urn:microsoft.com/office/officeart/2018/2/layout/IconLabelList"/>
    <dgm:cxn modelId="{FC26C8C7-E6EA-416C-B1AD-B222CDAF54E0}" type="presParOf" srcId="{61148E5C-A7AB-4AFA-9CBE-ADE248155B76}" destId="{C200CB80-4842-49ED-B785-E0455660EAE2}" srcOrd="1" destOrd="0" presId="urn:microsoft.com/office/officeart/2018/2/layout/IconLabelList"/>
    <dgm:cxn modelId="{57AB8DAD-5A15-477D-93AC-EE1FFD0BE85C}" type="presParOf" srcId="{61148E5C-A7AB-4AFA-9CBE-ADE248155B76}" destId="{E52E0003-B735-4466-BF0D-1DD3077BB90E}" srcOrd="2" destOrd="0" presId="urn:microsoft.com/office/officeart/2018/2/layout/IconLabelList"/>
    <dgm:cxn modelId="{378EA0CA-6E23-47AE-AF3D-37D226D4D20F}" type="presParOf" srcId="{EFD123AB-DE97-4FF0-BC12-9A1B1024F512}" destId="{00151038-61B1-4307-84AE-AEFF97C33377}" srcOrd="13" destOrd="0" presId="urn:microsoft.com/office/officeart/2018/2/layout/IconLabelList"/>
    <dgm:cxn modelId="{258A0989-B1D9-4432-BBB2-96ECC707BA16}" type="presParOf" srcId="{EFD123AB-DE97-4FF0-BC12-9A1B1024F512}" destId="{2E40A150-D45E-4E1A-9075-AC7450B532D7}" srcOrd="14" destOrd="0" presId="urn:microsoft.com/office/officeart/2018/2/layout/IconLabelList"/>
    <dgm:cxn modelId="{C07076E7-580C-4006-93D4-09092E0DE7C4}" type="presParOf" srcId="{2E40A150-D45E-4E1A-9075-AC7450B532D7}" destId="{EB6868A3-AE4B-4CB1-99A8-95DA01FDC194}" srcOrd="0" destOrd="0" presId="urn:microsoft.com/office/officeart/2018/2/layout/IconLabelList"/>
    <dgm:cxn modelId="{61AD71EE-F16B-40A2-870D-1370EBBCA7A9}" type="presParOf" srcId="{2E40A150-D45E-4E1A-9075-AC7450B532D7}" destId="{0083E008-C7EE-425E-8C85-549D66BC691E}" srcOrd="1" destOrd="0" presId="urn:microsoft.com/office/officeart/2018/2/layout/IconLabelList"/>
    <dgm:cxn modelId="{725C2F36-9994-4F64-A28B-215C6DF36E89}" type="presParOf" srcId="{2E40A150-D45E-4E1A-9075-AC7450B532D7}" destId="{19376AEE-34D7-4D25-9FD6-6C0133178DF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6E9E9C-92D5-475E-B97D-B8C84B63426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AA73CF-3FBC-4346-8B7E-0A22679E1878}">
      <dgm:prSet/>
      <dgm:spPr/>
      <dgm:t>
        <a:bodyPr/>
        <a:lstStyle/>
        <a:p>
          <a:r>
            <a:rPr lang="it-IT" dirty="0"/>
            <a:t>The </a:t>
          </a:r>
          <a:r>
            <a:rPr lang="it-IT" dirty="0" err="1"/>
            <a:t>implemented</a:t>
          </a:r>
          <a:r>
            <a:rPr lang="it-IT" dirty="0"/>
            <a:t> code </a:t>
          </a:r>
          <a:r>
            <a:rPr lang="it-IT" dirty="0" err="1"/>
            <a:t>provides</a:t>
          </a:r>
          <a:r>
            <a:rPr lang="it-IT" dirty="0"/>
            <a:t> an </a:t>
          </a:r>
          <a:r>
            <a:rPr lang="it-IT" dirty="0" err="1"/>
            <a:t>interface</a:t>
          </a:r>
          <a:r>
            <a:rPr lang="it-IT" dirty="0"/>
            <a:t> for recording, </a:t>
          </a:r>
          <a:r>
            <a:rPr lang="it-IT" dirty="0" err="1"/>
            <a:t>uploading</a:t>
          </a:r>
          <a:r>
            <a:rPr lang="it-IT" dirty="0"/>
            <a:t> and mixing single audio tracks or multiple audio tracks </a:t>
          </a:r>
          <a:r>
            <a:rPr lang="it-IT" dirty="0" err="1"/>
            <a:t>using</a:t>
          </a:r>
          <a:r>
            <a:rPr lang="it-IT" dirty="0"/>
            <a:t> Web audio API and WaveSurfer.js.</a:t>
          </a:r>
          <a:endParaRPr lang="en-US" dirty="0"/>
        </a:p>
      </dgm:t>
    </dgm:pt>
    <dgm:pt modelId="{508A95F0-B659-4BD4-B8AC-0A96A9EFE739}" type="parTrans" cxnId="{2F18E123-A7EE-4C14-BCF5-9F086B1CD949}">
      <dgm:prSet/>
      <dgm:spPr/>
      <dgm:t>
        <a:bodyPr/>
        <a:lstStyle/>
        <a:p>
          <a:endParaRPr lang="en-US"/>
        </a:p>
      </dgm:t>
    </dgm:pt>
    <dgm:pt modelId="{90448DB4-A2C0-47DA-A099-CD5CF7B53AD2}" type="sibTrans" cxnId="{2F18E123-A7EE-4C14-BCF5-9F086B1CD949}">
      <dgm:prSet/>
      <dgm:spPr/>
      <dgm:t>
        <a:bodyPr/>
        <a:lstStyle/>
        <a:p>
          <a:endParaRPr lang="en-US"/>
        </a:p>
      </dgm:t>
    </dgm:pt>
    <dgm:pt modelId="{8A823956-767A-4A65-95F3-10235E30910D}">
      <dgm:prSet/>
      <dgm:spPr/>
      <dgm:t>
        <a:bodyPr/>
        <a:lstStyle/>
        <a:p>
          <a:r>
            <a:rPr lang="it-IT" dirty="0"/>
            <a:t>WaveSurfer.js </a:t>
          </a:r>
          <a:r>
            <a:rPr lang="it-IT" dirty="0" err="1"/>
            <a:t>is</a:t>
          </a:r>
          <a:r>
            <a:rPr lang="it-IT" dirty="0"/>
            <a:t> a </a:t>
          </a:r>
          <a:r>
            <a:rPr lang="it-IT" dirty="0" err="1"/>
            <a:t>Javascript</a:t>
          </a:r>
          <a:r>
            <a:rPr lang="it-IT" dirty="0"/>
            <a:t> library for </a:t>
          </a:r>
          <a:r>
            <a:rPr lang="it-IT" dirty="0" err="1"/>
            <a:t>visualizing</a:t>
          </a:r>
          <a:r>
            <a:rPr lang="it-IT" dirty="0"/>
            <a:t> </a:t>
          </a:r>
          <a:r>
            <a:rPr lang="it-IT" dirty="0" err="1"/>
            <a:t>waveforms</a:t>
          </a:r>
          <a:r>
            <a:rPr lang="it-IT" dirty="0"/>
            <a:t> and </a:t>
          </a:r>
          <a:r>
            <a:rPr lang="it-IT" dirty="0" err="1"/>
            <a:t>manipulating</a:t>
          </a:r>
          <a:r>
            <a:rPr lang="it-IT" dirty="0"/>
            <a:t> audio.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built</a:t>
          </a:r>
          <a:r>
            <a:rPr lang="it-IT" dirty="0"/>
            <a:t> on top of the Web audio API and </a:t>
          </a:r>
          <a:r>
            <a:rPr lang="it-IT" dirty="0" err="1"/>
            <a:t>gives</a:t>
          </a:r>
          <a:r>
            <a:rPr lang="it-IT" dirty="0"/>
            <a:t> a </a:t>
          </a:r>
          <a:r>
            <a:rPr lang="it-IT" dirty="0" err="1"/>
            <a:t>simple</a:t>
          </a:r>
          <a:r>
            <a:rPr lang="it-IT" dirty="0"/>
            <a:t> </a:t>
          </a:r>
          <a:r>
            <a:rPr lang="it-IT" dirty="0" err="1"/>
            <a:t>interface</a:t>
          </a:r>
          <a:r>
            <a:rPr lang="it-IT" dirty="0"/>
            <a:t> for audio playback and </a:t>
          </a:r>
          <a:r>
            <a:rPr lang="it-IT" dirty="0" err="1"/>
            <a:t>visualization</a:t>
          </a:r>
          <a:r>
            <a:rPr lang="it-IT" dirty="0"/>
            <a:t>. </a:t>
          </a:r>
          <a:endParaRPr lang="en-US" dirty="0"/>
        </a:p>
      </dgm:t>
    </dgm:pt>
    <dgm:pt modelId="{30FD31BA-2269-487C-AE4E-8766F8775AA5}" type="parTrans" cxnId="{5CA19F0A-6D4B-4E4B-AD60-C72018E122A6}">
      <dgm:prSet/>
      <dgm:spPr/>
      <dgm:t>
        <a:bodyPr/>
        <a:lstStyle/>
        <a:p>
          <a:endParaRPr lang="en-US"/>
        </a:p>
      </dgm:t>
    </dgm:pt>
    <dgm:pt modelId="{123C2011-3D42-4EBC-854D-F1A36E1FA905}" type="sibTrans" cxnId="{5CA19F0A-6D4B-4E4B-AD60-C72018E122A6}">
      <dgm:prSet/>
      <dgm:spPr/>
      <dgm:t>
        <a:bodyPr/>
        <a:lstStyle/>
        <a:p>
          <a:endParaRPr lang="en-US"/>
        </a:p>
      </dgm:t>
    </dgm:pt>
    <dgm:pt modelId="{EAF0F83F-FD62-4857-A4DC-12BBBF39B02D}">
      <dgm:prSet/>
      <dgm:spPr/>
      <dgm:t>
        <a:bodyPr/>
        <a:lstStyle/>
        <a:p>
          <a:r>
            <a:rPr lang="en-US" dirty="0"/>
            <a:t>The Web Audio API is a powerful JavaScript interface for handling audio operations in web applications.</a:t>
          </a:r>
        </a:p>
        <a:p>
          <a:r>
            <a:rPr lang="en-US" dirty="0"/>
            <a:t>Is important also to cite another library that is </a:t>
          </a:r>
          <a:r>
            <a:rPr lang="it-IT" b="0" i="0" dirty="0"/>
            <a:t>node.js </a:t>
          </a:r>
          <a:r>
            <a:rPr lang="it-IT" b="0" i="0" dirty="0" err="1"/>
            <a:t>used</a:t>
          </a:r>
          <a:r>
            <a:rPr lang="it-IT" b="0" i="0" dirty="0"/>
            <a:t> for client/server </a:t>
          </a:r>
          <a:r>
            <a:rPr lang="it-IT" b="0" i="0" dirty="0" err="1"/>
            <a:t>communication</a:t>
          </a:r>
          <a:r>
            <a:rPr lang="it-IT" b="0" i="0" dirty="0"/>
            <a:t>. </a:t>
          </a:r>
          <a:endParaRPr lang="en-US" dirty="0"/>
        </a:p>
      </dgm:t>
    </dgm:pt>
    <dgm:pt modelId="{B1B95E48-60A0-4A83-AE95-F3C82A8B044E}" type="parTrans" cxnId="{E25595FD-0240-4207-AB65-F740BC6E3580}">
      <dgm:prSet/>
      <dgm:spPr/>
      <dgm:t>
        <a:bodyPr/>
        <a:lstStyle/>
        <a:p>
          <a:endParaRPr lang="en-US"/>
        </a:p>
      </dgm:t>
    </dgm:pt>
    <dgm:pt modelId="{E0B51462-1371-4E57-B9A6-8E439285D746}" type="sibTrans" cxnId="{E25595FD-0240-4207-AB65-F740BC6E3580}">
      <dgm:prSet/>
      <dgm:spPr/>
      <dgm:t>
        <a:bodyPr/>
        <a:lstStyle/>
        <a:p>
          <a:endParaRPr lang="en-US"/>
        </a:p>
      </dgm:t>
    </dgm:pt>
    <dgm:pt modelId="{9479A449-132D-4CD0-AE4A-DAA5BCEFF31D}" type="pres">
      <dgm:prSet presAssocID="{426E9E9C-92D5-475E-B97D-B8C84B634268}" presName="linear" presStyleCnt="0">
        <dgm:presLayoutVars>
          <dgm:animLvl val="lvl"/>
          <dgm:resizeHandles val="exact"/>
        </dgm:presLayoutVars>
      </dgm:prSet>
      <dgm:spPr/>
    </dgm:pt>
    <dgm:pt modelId="{33A70EE5-B3FD-4C9E-A060-7F55A4BF931E}" type="pres">
      <dgm:prSet presAssocID="{FBAA73CF-3FBC-4346-8B7E-0A22679E187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29947CA-952E-497E-B45B-4F74C12B2653}" type="pres">
      <dgm:prSet presAssocID="{90448DB4-A2C0-47DA-A099-CD5CF7B53AD2}" presName="spacer" presStyleCnt="0"/>
      <dgm:spPr/>
    </dgm:pt>
    <dgm:pt modelId="{0E7DF52A-C367-4B61-8058-0CBC787294EA}" type="pres">
      <dgm:prSet presAssocID="{8A823956-767A-4A65-95F3-10235E30910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086CF8E-5B6E-4405-A108-4848D94E6152}" type="pres">
      <dgm:prSet presAssocID="{123C2011-3D42-4EBC-854D-F1A36E1FA905}" presName="spacer" presStyleCnt="0"/>
      <dgm:spPr/>
    </dgm:pt>
    <dgm:pt modelId="{FA8C0F27-F2C5-4274-B60E-0570BC533223}" type="pres">
      <dgm:prSet presAssocID="{EAF0F83F-FD62-4857-A4DC-12BBBF39B02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CA19F0A-6D4B-4E4B-AD60-C72018E122A6}" srcId="{426E9E9C-92D5-475E-B97D-B8C84B634268}" destId="{8A823956-767A-4A65-95F3-10235E30910D}" srcOrd="1" destOrd="0" parTransId="{30FD31BA-2269-487C-AE4E-8766F8775AA5}" sibTransId="{123C2011-3D42-4EBC-854D-F1A36E1FA905}"/>
    <dgm:cxn modelId="{900E691C-14EC-4EE2-8B6B-38B5A8B70CD1}" type="presOf" srcId="{EAF0F83F-FD62-4857-A4DC-12BBBF39B02D}" destId="{FA8C0F27-F2C5-4274-B60E-0570BC533223}" srcOrd="0" destOrd="0" presId="urn:microsoft.com/office/officeart/2005/8/layout/vList2"/>
    <dgm:cxn modelId="{2F18E123-A7EE-4C14-BCF5-9F086B1CD949}" srcId="{426E9E9C-92D5-475E-B97D-B8C84B634268}" destId="{FBAA73CF-3FBC-4346-8B7E-0A22679E1878}" srcOrd="0" destOrd="0" parTransId="{508A95F0-B659-4BD4-B8AC-0A96A9EFE739}" sibTransId="{90448DB4-A2C0-47DA-A099-CD5CF7B53AD2}"/>
    <dgm:cxn modelId="{259B833C-9A22-4ED0-A0AC-A1E64CBF2175}" type="presOf" srcId="{426E9E9C-92D5-475E-B97D-B8C84B634268}" destId="{9479A449-132D-4CD0-AE4A-DAA5BCEFF31D}" srcOrd="0" destOrd="0" presId="urn:microsoft.com/office/officeart/2005/8/layout/vList2"/>
    <dgm:cxn modelId="{6555E190-2A2C-4DA7-A49D-D9BE4F179B85}" type="presOf" srcId="{8A823956-767A-4A65-95F3-10235E30910D}" destId="{0E7DF52A-C367-4B61-8058-0CBC787294EA}" srcOrd="0" destOrd="0" presId="urn:microsoft.com/office/officeart/2005/8/layout/vList2"/>
    <dgm:cxn modelId="{7E2299EB-CC8A-4FF5-A4B9-C1ABC960E94E}" type="presOf" srcId="{FBAA73CF-3FBC-4346-8B7E-0A22679E1878}" destId="{33A70EE5-B3FD-4C9E-A060-7F55A4BF931E}" srcOrd="0" destOrd="0" presId="urn:microsoft.com/office/officeart/2005/8/layout/vList2"/>
    <dgm:cxn modelId="{E25595FD-0240-4207-AB65-F740BC6E3580}" srcId="{426E9E9C-92D5-475E-B97D-B8C84B634268}" destId="{EAF0F83F-FD62-4857-A4DC-12BBBF39B02D}" srcOrd="2" destOrd="0" parTransId="{B1B95E48-60A0-4A83-AE95-F3C82A8B044E}" sibTransId="{E0B51462-1371-4E57-B9A6-8E439285D746}"/>
    <dgm:cxn modelId="{9385ECA9-FA97-45DA-84B4-24C1130A7A31}" type="presParOf" srcId="{9479A449-132D-4CD0-AE4A-DAA5BCEFF31D}" destId="{33A70EE5-B3FD-4C9E-A060-7F55A4BF931E}" srcOrd="0" destOrd="0" presId="urn:microsoft.com/office/officeart/2005/8/layout/vList2"/>
    <dgm:cxn modelId="{05667811-55A3-4570-8A84-0154FAC80F9C}" type="presParOf" srcId="{9479A449-132D-4CD0-AE4A-DAA5BCEFF31D}" destId="{529947CA-952E-497E-B45B-4F74C12B2653}" srcOrd="1" destOrd="0" presId="urn:microsoft.com/office/officeart/2005/8/layout/vList2"/>
    <dgm:cxn modelId="{E591ECAF-9967-436D-A158-AF830B010DF3}" type="presParOf" srcId="{9479A449-132D-4CD0-AE4A-DAA5BCEFF31D}" destId="{0E7DF52A-C367-4B61-8058-0CBC787294EA}" srcOrd="2" destOrd="0" presId="urn:microsoft.com/office/officeart/2005/8/layout/vList2"/>
    <dgm:cxn modelId="{F5328F42-CF3A-49F8-8C10-AC3E31A4F122}" type="presParOf" srcId="{9479A449-132D-4CD0-AE4A-DAA5BCEFF31D}" destId="{B086CF8E-5B6E-4405-A108-4848D94E6152}" srcOrd="3" destOrd="0" presId="urn:microsoft.com/office/officeart/2005/8/layout/vList2"/>
    <dgm:cxn modelId="{C3BFD939-8707-452C-9BE0-75D16BA7BC2B}" type="presParOf" srcId="{9479A449-132D-4CD0-AE4A-DAA5BCEFF31D}" destId="{FA8C0F27-F2C5-4274-B60E-0570BC5332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87AD1E-7887-4C48-AE60-7C1A1FB4ABB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49C8A2D-7244-4080-868A-AD99D1E3AEED}">
      <dgm:prSet/>
      <dgm:spPr/>
      <dgm:t>
        <a:bodyPr/>
        <a:lstStyle/>
        <a:p>
          <a:r>
            <a:rPr lang="it-IT" dirty="0"/>
            <a:t>1) WaveSurfer.js </a:t>
          </a:r>
          <a:r>
            <a:rPr lang="it-IT" dirty="0" err="1"/>
            <a:t>is</a:t>
          </a:r>
          <a:r>
            <a:rPr lang="it-IT" dirty="0"/>
            <a:t> a library </a:t>
          </a:r>
          <a:r>
            <a:rPr lang="it-IT" dirty="0" err="1"/>
            <a:t>that</a:t>
          </a:r>
          <a:r>
            <a:rPr lang="it-IT" dirty="0"/>
            <a:t> </a:t>
          </a:r>
          <a:r>
            <a:rPr lang="it-IT" dirty="0" err="1"/>
            <a:t>has</a:t>
          </a:r>
          <a:r>
            <a:rPr lang="it-IT" dirty="0"/>
            <a:t> </a:t>
          </a:r>
          <a:r>
            <a:rPr lang="it-IT" dirty="0" err="1"/>
            <a:t>many</a:t>
          </a:r>
          <a:r>
            <a:rPr lang="it-IT" dirty="0"/>
            <a:t> </a:t>
          </a:r>
          <a:r>
            <a:rPr lang="it-IT" dirty="0" err="1"/>
            <a:t>limitations</a:t>
          </a:r>
          <a:r>
            <a:rPr lang="it-IT" dirty="0"/>
            <a:t>: limited file format support, performance delay, </a:t>
          </a:r>
          <a:r>
            <a:rPr lang="it-IT" dirty="0" err="1"/>
            <a:t>complexity</a:t>
          </a:r>
          <a:r>
            <a:rPr lang="it-IT" dirty="0"/>
            <a:t> in </a:t>
          </a:r>
          <a:r>
            <a:rPr lang="it-IT" dirty="0" err="1"/>
            <a:t>integrating</a:t>
          </a:r>
          <a:r>
            <a:rPr lang="it-IT" dirty="0"/>
            <a:t> </a:t>
          </a:r>
          <a:r>
            <a:rPr lang="it-IT" dirty="0" err="1"/>
            <a:t>it</a:t>
          </a:r>
          <a:r>
            <a:rPr lang="it-IT" dirty="0"/>
            <a:t> with </a:t>
          </a:r>
          <a:r>
            <a:rPr lang="it-IT" dirty="0" err="1"/>
            <a:t>other</a:t>
          </a:r>
          <a:r>
            <a:rPr lang="it-IT" dirty="0"/>
            <a:t> parts of a web </a:t>
          </a:r>
          <a:r>
            <a:rPr lang="it-IT" dirty="0" err="1"/>
            <a:t>application</a:t>
          </a:r>
          <a:r>
            <a:rPr lang="it-IT" dirty="0"/>
            <a:t>, graphic </a:t>
          </a:r>
          <a:r>
            <a:rPr lang="it-IT" dirty="0" err="1"/>
            <a:t>complexity</a:t>
          </a:r>
          <a:r>
            <a:rPr lang="it-IT" dirty="0"/>
            <a:t>, etc.</a:t>
          </a:r>
          <a:endParaRPr lang="en-US" dirty="0"/>
        </a:p>
      </dgm:t>
    </dgm:pt>
    <dgm:pt modelId="{D1F5DE48-0CBB-4DCB-9D22-CAD065F3B58D}" type="parTrans" cxnId="{520860E4-BA03-49D5-B9EA-66A9C41D7A18}">
      <dgm:prSet/>
      <dgm:spPr/>
      <dgm:t>
        <a:bodyPr/>
        <a:lstStyle/>
        <a:p>
          <a:endParaRPr lang="en-US"/>
        </a:p>
      </dgm:t>
    </dgm:pt>
    <dgm:pt modelId="{5E514A83-B4B8-462E-BB26-DF1A60A0982A}" type="sibTrans" cxnId="{520860E4-BA03-49D5-B9EA-66A9C41D7A18}">
      <dgm:prSet/>
      <dgm:spPr/>
      <dgm:t>
        <a:bodyPr/>
        <a:lstStyle/>
        <a:p>
          <a:endParaRPr lang="en-US"/>
        </a:p>
      </dgm:t>
    </dgm:pt>
    <dgm:pt modelId="{556F6B4A-E15C-4785-A995-149F8425B711}">
      <dgm:prSet/>
      <dgm:spPr/>
      <dgm:t>
        <a:bodyPr/>
        <a:lstStyle/>
        <a:p>
          <a:r>
            <a:rPr lang="it-IT" dirty="0"/>
            <a:t>2) </a:t>
          </a:r>
          <a:r>
            <a:rPr lang="it-IT" dirty="0" err="1"/>
            <a:t>Calling</a:t>
          </a:r>
          <a:r>
            <a:rPr lang="it-IT" dirty="0"/>
            <a:t> </a:t>
          </a:r>
          <a:r>
            <a:rPr lang="it-IT" dirty="0" err="1"/>
            <a:t>asynchronous</a:t>
          </a:r>
          <a:r>
            <a:rPr lang="it-IT" dirty="0"/>
            <a:t> </a:t>
          </a:r>
          <a:r>
            <a:rPr lang="it-IT" dirty="0" err="1"/>
            <a:t>functions</a:t>
          </a:r>
          <a:r>
            <a:rPr lang="it-IT" dirty="0"/>
            <a:t> (like </a:t>
          </a:r>
          <a:r>
            <a:rPr lang="it-IT" dirty="0" err="1"/>
            <a:t>DecodeAudioData</a:t>
          </a:r>
          <a:r>
            <a:rPr lang="it-IT" dirty="0"/>
            <a:t>) </a:t>
          </a:r>
          <a:r>
            <a:rPr lang="it-IT" dirty="0" err="1"/>
            <a:t>caused</a:t>
          </a:r>
          <a:r>
            <a:rPr lang="it-IT" dirty="0"/>
            <a:t> </a:t>
          </a:r>
          <a:r>
            <a:rPr lang="it-IT" dirty="0" err="1"/>
            <a:t>many</a:t>
          </a:r>
          <a:r>
            <a:rPr lang="it-IT" dirty="0"/>
            <a:t> </a:t>
          </a:r>
          <a:r>
            <a:rPr lang="it-IT" dirty="0" err="1"/>
            <a:t>problems</a:t>
          </a:r>
          <a:r>
            <a:rPr lang="it-IT" dirty="0"/>
            <a:t> in the buffer </a:t>
          </a:r>
          <a:r>
            <a:rPr lang="it-IT" dirty="0" err="1"/>
            <a:t>managing</a:t>
          </a:r>
          <a:r>
            <a:rPr lang="it-IT" dirty="0"/>
            <a:t>.</a:t>
          </a:r>
          <a:endParaRPr lang="en-US" dirty="0"/>
        </a:p>
      </dgm:t>
    </dgm:pt>
    <dgm:pt modelId="{A22C2450-059E-47C9-BC5F-4F6525C1DA99}" type="parTrans" cxnId="{22611FCC-8CAE-4019-BB80-BB1DD0CC8BB7}">
      <dgm:prSet/>
      <dgm:spPr/>
      <dgm:t>
        <a:bodyPr/>
        <a:lstStyle/>
        <a:p>
          <a:endParaRPr lang="en-US"/>
        </a:p>
      </dgm:t>
    </dgm:pt>
    <dgm:pt modelId="{C8694544-1A45-4DC3-A11F-7CD55D403FBA}" type="sibTrans" cxnId="{22611FCC-8CAE-4019-BB80-BB1DD0CC8BB7}">
      <dgm:prSet/>
      <dgm:spPr/>
      <dgm:t>
        <a:bodyPr/>
        <a:lstStyle/>
        <a:p>
          <a:endParaRPr lang="en-US"/>
        </a:p>
      </dgm:t>
    </dgm:pt>
    <dgm:pt modelId="{0408D81F-579E-4E9A-9410-FFD6A32806A7}">
      <dgm:prSet/>
      <dgm:spPr/>
      <dgm:t>
        <a:bodyPr/>
        <a:lstStyle/>
        <a:p>
          <a:r>
            <a:rPr lang="it-IT" dirty="0"/>
            <a:t>3) </a:t>
          </a:r>
          <a:r>
            <a:rPr lang="it-IT" dirty="0" err="1"/>
            <a:t>Managing</a:t>
          </a:r>
          <a:r>
            <a:rPr lang="it-IT" dirty="0"/>
            <a:t> the high </a:t>
          </a:r>
          <a:r>
            <a:rPr lang="it-IT" dirty="0" err="1"/>
            <a:t>number</a:t>
          </a:r>
          <a:r>
            <a:rPr lang="it-IT" dirty="0"/>
            <a:t> of </a:t>
          </a:r>
          <a:r>
            <a:rPr lang="it-IT" dirty="0" err="1"/>
            <a:t>messages</a:t>
          </a:r>
          <a:r>
            <a:rPr lang="it-IT" dirty="0"/>
            <a:t> from the server to the client </a:t>
          </a:r>
          <a:r>
            <a:rPr lang="it-IT" dirty="0" err="1"/>
            <a:t>is</a:t>
          </a:r>
          <a:r>
            <a:rPr lang="it-IT" dirty="0"/>
            <a:t> a </a:t>
          </a:r>
          <a:r>
            <a:rPr lang="it-IT" dirty="0" err="1"/>
            <a:t>difficult</a:t>
          </a:r>
          <a:r>
            <a:rPr lang="it-IT" dirty="0"/>
            <a:t> </a:t>
          </a:r>
          <a:r>
            <a:rPr lang="it-IT" dirty="0" err="1"/>
            <a:t>matter</a:t>
          </a:r>
          <a:r>
            <a:rPr lang="it-IT" dirty="0"/>
            <a:t>.</a:t>
          </a:r>
          <a:endParaRPr lang="en-US" dirty="0"/>
        </a:p>
      </dgm:t>
    </dgm:pt>
    <dgm:pt modelId="{CC0E0146-FB34-41AA-97C4-7C5450DB81B1}" type="parTrans" cxnId="{E848AAF9-7321-44B2-9B9D-8E34BDD2EE78}">
      <dgm:prSet/>
      <dgm:spPr/>
      <dgm:t>
        <a:bodyPr/>
        <a:lstStyle/>
        <a:p>
          <a:endParaRPr lang="en-US"/>
        </a:p>
      </dgm:t>
    </dgm:pt>
    <dgm:pt modelId="{4C1EECEF-4FEB-468E-BE60-524B94DCD10F}" type="sibTrans" cxnId="{E848AAF9-7321-44B2-9B9D-8E34BDD2EE78}">
      <dgm:prSet/>
      <dgm:spPr/>
      <dgm:t>
        <a:bodyPr/>
        <a:lstStyle/>
        <a:p>
          <a:endParaRPr lang="en-US"/>
        </a:p>
      </dgm:t>
    </dgm:pt>
    <dgm:pt modelId="{6ED95A2F-6091-45F3-97FC-A0D25EACB3F0}" type="pres">
      <dgm:prSet presAssocID="{4087AD1E-7887-4C48-AE60-7C1A1FB4ABB9}" presName="linear" presStyleCnt="0">
        <dgm:presLayoutVars>
          <dgm:animLvl val="lvl"/>
          <dgm:resizeHandles val="exact"/>
        </dgm:presLayoutVars>
      </dgm:prSet>
      <dgm:spPr/>
    </dgm:pt>
    <dgm:pt modelId="{2F556919-1861-41E7-A348-213B11FD7C6E}" type="pres">
      <dgm:prSet presAssocID="{849C8A2D-7244-4080-868A-AD99D1E3AE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118A9DB-CEA5-47D6-9420-50C5F93E0B3E}" type="pres">
      <dgm:prSet presAssocID="{5E514A83-B4B8-462E-BB26-DF1A60A0982A}" presName="spacer" presStyleCnt="0"/>
      <dgm:spPr/>
    </dgm:pt>
    <dgm:pt modelId="{6CF83047-91BF-4B11-9ADA-EC7FBB3F077E}" type="pres">
      <dgm:prSet presAssocID="{556F6B4A-E15C-4785-A995-149F8425B71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7D9DB67-7053-4C2A-B874-507C012E55F2}" type="pres">
      <dgm:prSet presAssocID="{C8694544-1A45-4DC3-A11F-7CD55D403FBA}" presName="spacer" presStyleCnt="0"/>
      <dgm:spPr/>
    </dgm:pt>
    <dgm:pt modelId="{4F5D23B2-1E0D-42F3-834D-62AF3EFAB52B}" type="pres">
      <dgm:prSet presAssocID="{0408D81F-579E-4E9A-9410-FFD6A32806A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FC10108-68F5-4182-8F51-CEFD00E22604}" type="presOf" srcId="{0408D81F-579E-4E9A-9410-FFD6A32806A7}" destId="{4F5D23B2-1E0D-42F3-834D-62AF3EFAB52B}" srcOrd="0" destOrd="0" presId="urn:microsoft.com/office/officeart/2005/8/layout/vList2"/>
    <dgm:cxn modelId="{3F4F9735-65B5-47B5-9D2E-BCFA2115EE01}" type="presOf" srcId="{849C8A2D-7244-4080-868A-AD99D1E3AEED}" destId="{2F556919-1861-41E7-A348-213B11FD7C6E}" srcOrd="0" destOrd="0" presId="urn:microsoft.com/office/officeart/2005/8/layout/vList2"/>
    <dgm:cxn modelId="{C2D1BB36-C48F-4D68-82AB-FE817FBB5D21}" type="presOf" srcId="{4087AD1E-7887-4C48-AE60-7C1A1FB4ABB9}" destId="{6ED95A2F-6091-45F3-97FC-A0D25EACB3F0}" srcOrd="0" destOrd="0" presId="urn:microsoft.com/office/officeart/2005/8/layout/vList2"/>
    <dgm:cxn modelId="{31E99BA7-8674-4388-BDEB-B6DA1117CF59}" type="presOf" srcId="{556F6B4A-E15C-4785-A995-149F8425B711}" destId="{6CF83047-91BF-4B11-9ADA-EC7FBB3F077E}" srcOrd="0" destOrd="0" presId="urn:microsoft.com/office/officeart/2005/8/layout/vList2"/>
    <dgm:cxn modelId="{22611FCC-8CAE-4019-BB80-BB1DD0CC8BB7}" srcId="{4087AD1E-7887-4C48-AE60-7C1A1FB4ABB9}" destId="{556F6B4A-E15C-4785-A995-149F8425B711}" srcOrd="1" destOrd="0" parTransId="{A22C2450-059E-47C9-BC5F-4F6525C1DA99}" sibTransId="{C8694544-1A45-4DC3-A11F-7CD55D403FBA}"/>
    <dgm:cxn modelId="{520860E4-BA03-49D5-B9EA-66A9C41D7A18}" srcId="{4087AD1E-7887-4C48-AE60-7C1A1FB4ABB9}" destId="{849C8A2D-7244-4080-868A-AD99D1E3AEED}" srcOrd="0" destOrd="0" parTransId="{D1F5DE48-0CBB-4DCB-9D22-CAD065F3B58D}" sibTransId="{5E514A83-B4B8-462E-BB26-DF1A60A0982A}"/>
    <dgm:cxn modelId="{E848AAF9-7321-44B2-9B9D-8E34BDD2EE78}" srcId="{4087AD1E-7887-4C48-AE60-7C1A1FB4ABB9}" destId="{0408D81F-579E-4E9A-9410-FFD6A32806A7}" srcOrd="2" destOrd="0" parTransId="{CC0E0146-FB34-41AA-97C4-7C5450DB81B1}" sibTransId="{4C1EECEF-4FEB-468E-BE60-524B94DCD10F}"/>
    <dgm:cxn modelId="{DD29F434-6F4D-47B4-BB82-5F74577BD172}" type="presParOf" srcId="{6ED95A2F-6091-45F3-97FC-A0D25EACB3F0}" destId="{2F556919-1861-41E7-A348-213B11FD7C6E}" srcOrd="0" destOrd="0" presId="urn:microsoft.com/office/officeart/2005/8/layout/vList2"/>
    <dgm:cxn modelId="{6796D8DA-DAFD-42BD-BAB1-374140DB84CD}" type="presParOf" srcId="{6ED95A2F-6091-45F3-97FC-A0D25EACB3F0}" destId="{B118A9DB-CEA5-47D6-9420-50C5F93E0B3E}" srcOrd="1" destOrd="0" presId="urn:microsoft.com/office/officeart/2005/8/layout/vList2"/>
    <dgm:cxn modelId="{4DE08D3A-C720-4262-80E5-7BE80A7DDE88}" type="presParOf" srcId="{6ED95A2F-6091-45F3-97FC-A0D25EACB3F0}" destId="{6CF83047-91BF-4B11-9ADA-EC7FBB3F077E}" srcOrd="2" destOrd="0" presId="urn:microsoft.com/office/officeart/2005/8/layout/vList2"/>
    <dgm:cxn modelId="{9DE096D5-6193-4751-BACF-48219DA5D060}" type="presParOf" srcId="{6ED95A2F-6091-45F3-97FC-A0D25EACB3F0}" destId="{F7D9DB67-7053-4C2A-B874-507C012E55F2}" srcOrd="3" destOrd="0" presId="urn:microsoft.com/office/officeart/2005/8/layout/vList2"/>
    <dgm:cxn modelId="{6BD6D5D5-F675-4295-86BD-872D359C95B5}" type="presParOf" srcId="{6ED95A2F-6091-45F3-97FC-A0D25EACB3F0}" destId="{4F5D23B2-1E0D-42F3-834D-62AF3EFAB52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04DAA5-785A-4113-AE7A-E89C6E72C61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60D481-DC79-472A-B480-A9D4B89FD0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WaveSurfer.js is a library that has many limitations </a:t>
          </a:r>
          <a:r>
            <a:rPr lang="en-US" b="0" i="0" dirty="0">
              <a:sym typeface="Wingdings" panose="05000000000000000000" pitchFamily="2" charset="2"/>
            </a:rPr>
            <a:t></a:t>
          </a:r>
          <a:r>
            <a:rPr lang="en-US" b="0" i="0" dirty="0"/>
            <a:t> To compensate the </a:t>
          </a:r>
          <a:r>
            <a:rPr lang="en-US" b="0" i="0" dirty="0" err="1"/>
            <a:t>WaveSurfer's</a:t>
          </a:r>
          <a:r>
            <a:rPr lang="en-US" b="0" i="0" dirty="0"/>
            <a:t> limitations, it has been integrated with Web </a:t>
          </a:r>
          <a:r>
            <a:rPr lang="en-US" b="0" i="0"/>
            <a:t>Audio API.</a:t>
          </a:r>
          <a:endParaRPr lang="en-US" dirty="0"/>
        </a:p>
      </dgm:t>
    </dgm:pt>
    <dgm:pt modelId="{F3A9BC25-B043-4744-8D56-388FD1D0D832}" type="parTrans" cxnId="{C5D59846-B1C1-47D0-97AE-8190A588104A}">
      <dgm:prSet/>
      <dgm:spPr/>
      <dgm:t>
        <a:bodyPr/>
        <a:lstStyle/>
        <a:p>
          <a:endParaRPr lang="en-US"/>
        </a:p>
      </dgm:t>
    </dgm:pt>
    <dgm:pt modelId="{31242D5D-33A7-408A-BD6E-EB877CAF5644}" type="sibTrans" cxnId="{C5D59846-B1C1-47D0-97AE-8190A588104A}">
      <dgm:prSet/>
      <dgm:spPr/>
      <dgm:t>
        <a:bodyPr/>
        <a:lstStyle/>
        <a:p>
          <a:endParaRPr lang="en-US"/>
        </a:p>
      </dgm:t>
    </dgm:pt>
    <dgm:pt modelId="{9CAF989C-F536-4A35-B1C5-31592EA5C7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Calling asynchronous functions </a:t>
          </a:r>
          <a:r>
            <a:rPr lang="en-US" b="0" i="0" dirty="0">
              <a:sym typeface="Wingdings" panose="05000000000000000000" pitchFamily="2" charset="2"/>
            </a:rPr>
            <a:t></a:t>
          </a:r>
          <a:r>
            <a:rPr lang="en-US" b="0" i="0" dirty="0"/>
            <a:t> To lower this proble</a:t>
          </a:r>
          <a:r>
            <a:rPr lang="en-US" dirty="0"/>
            <a:t>m, the code must ensure that operations that depend on each other are processed sequentially and that the memory is well managed. </a:t>
          </a:r>
        </a:p>
      </dgm:t>
    </dgm:pt>
    <dgm:pt modelId="{1087A899-0A9B-4F72-BEC5-8E6EC2ED44F0}" type="parTrans" cxnId="{B3A9FCA1-82A3-49D0-BBA1-844DF593AD29}">
      <dgm:prSet/>
      <dgm:spPr/>
      <dgm:t>
        <a:bodyPr/>
        <a:lstStyle/>
        <a:p>
          <a:endParaRPr lang="en-US"/>
        </a:p>
      </dgm:t>
    </dgm:pt>
    <dgm:pt modelId="{2EA30604-4E37-4605-A262-321C04C23540}" type="sibTrans" cxnId="{B3A9FCA1-82A3-49D0-BBA1-844DF593AD29}">
      <dgm:prSet/>
      <dgm:spPr/>
      <dgm:t>
        <a:bodyPr/>
        <a:lstStyle/>
        <a:p>
          <a:endParaRPr lang="en-US"/>
        </a:p>
      </dgm:t>
    </dgm:pt>
    <dgm:pt modelId="{0CA28D85-6E42-4338-BE10-1DCA66E0B2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Control the high number of messages from the server to the client </a:t>
          </a:r>
          <a:r>
            <a:rPr lang="en-US" b="0" i="0" dirty="0">
              <a:sym typeface="Wingdings" panose="05000000000000000000" pitchFamily="2" charset="2"/>
            </a:rPr>
            <a:t></a:t>
          </a:r>
          <a:r>
            <a:rPr lang="en-US" b="0" i="0" dirty="0"/>
            <a:t> To adjust this problem, we used only functions able to work with high number of messages.</a:t>
          </a:r>
          <a:endParaRPr lang="en-US" dirty="0"/>
        </a:p>
      </dgm:t>
    </dgm:pt>
    <dgm:pt modelId="{41084295-007A-448C-A15C-F4C8EF97B0A3}" type="parTrans" cxnId="{0094BCF0-37F9-42AD-9066-E16C13966F10}">
      <dgm:prSet/>
      <dgm:spPr/>
      <dgm:t>
        <a:bodyPr/>
        <a:lstStyle/>
        <a:p>
          <a:endParaRPr lang="en-US"/>
        </a:p>
      </dgm:t>
    </dgm:pt>
    <dgm:pt modelId="{242265E6-5A98-4500-A901-887288BD7107}" type="sibTrans" cxnId="{0094BCF0-37F9-42AD-9066-E16C13966F10}">
      <dgm:prSet/>
      <dgm:spPr/>
      <dgm:t>
        <a:bodyPr/>
        <a:lstStyle/>
        <a:p>
          <a:endParaRPr lang="en-US"/>
        </a:p>
      </dgm:t>
    </dgm:pt>
    <dgm:pt modelId="{641BB1EC-C4D5-496A-AAF8-B0B85F3175FA}" type="pres">
      <dgm:prSet presAssocID="{B704DAA5-785A-4113-AE7A-E89C6E72C613}" presName="root" presStyleCnt="0">
        <dgm:presLayoutVars>
          <dgm:dir/>
          <dgm:resizeHandles val="exact"/>
        </dgm:presLayoutVars>
      </dgm:prSet>
      <dgm:spPr/>
    </dgm:pt>
    <dgm:pt modelId="{EB3FB1BD-C4F1-443A-AA11-78F20AFA152E}" type="pres">
      <dgm:prSet presAssocID="{E660D481-DC79-472A-B480-A9D4B89FD09E}" presName="compNode" presStyleCnt="0"/>
      <dgm:spPr/>
    </dgm:pt>
    <dgm:pt modelId="{F6AD0F96-61D4-4D77-B441-1772083A0861}" type="pres">
      <dgm:prSet presAssocID="{E660D481-DC79-472A-B480-A9D4B89FD09E}" presName="bgRect" presStyleLbl="bgShp" presStyleIdx="0" presStyleCnt="3"/>
      <dgm:spPr/>
    </dgm:pt>
    <dgm:pt modelId="{C9D548A2-1C81-4A24-82BB-19401D39B862}" type="pres">
      <dgm:prSet presAssocID="{E660D481-DC79-472A-B480-A9D4B89FD0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FE4EE19C-551F-45FD-A179-605D4507C60B}" type="pres">
      <dgm:prSet presAssocID="{E660D481-DC79-472A-B480-A9D4B89FD09E}" presName="spaceRect" presStyleCnt="0"/>
      <dgm:spPr/>
    </dgm:pt>
    <dgm:pt modelId="{11C317E5-864C-43DA-8A00-0520B49067F7}" type="pres">
      <dgm:prSet presAssocID="{E660D481-DC79-472A-B480-A9D4B89FD09E}" presName="parTx" presStyleLbl="revTx" presStyleIdx="0" presStyleCnt="3">
        <dgm:presLayoutVars>
          <dgm:chMax val="0"/>
          <dgm:chPref val="0"/>
        </dgm:presLayoutVars>
      </dgm:prSet>
      <dgm:spPr/>
    </dgm:pt>
    <dgm:pt modelId="{8AD37895-68B5-4DF2-8624-3CB774A5EB6B}" type="pres">
      <dgm:prSet presAssocID="{31242D5D-33A7-408A-BD6E-EB877CAF5644}" presName="sibTrans" presStyleCnt="0"/>
      <dgm:spPr/>
    </dgm:pt>
    <dgm:pt modelId="{BBF3C8A8-79A6-4196-817D-B7D679D5F4EA}" type="pres">
      <dgm:prSet presAssocID="{9CAF989C-F536-4A35-B1C5-31592EA5C70A}" presName="compNode" presStyleCnt="0"/>
      <dgm:spPr/>
    </dgm:pt>
    <dgm:pt modelId="{0791798D-4D9F-410B-A4C7-09DFB39D2ADA}" type="pres">
      <dgm:prSet presAssocID="{9CAF989C-F536-4A35-B1C5-31592EA5C70A}" presName="bgRect" presStyleLbl="bgShp" presStyleIdx="1" presStyleCnt="3"/>
      <dgm:spPr/>
    </dgm:pt>
    <dgm:pt modelId="{B9A7DC3F-FB66-456E-879E-E1AB3F168D0F}" type="pres">
      <dgm:prSet presAssocID="{9CAF989C-F536-4A35-B1C5-31592EA5C7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5E8C1ED3-605A-47A9-B982-3368BE500EEF}" type="pres">
      <dgm:prSet presAssocID="{9CAF989C-F536-4A35-B1C5-31592EA5C70A}" presName="spaceRect" presStyleCnt="0"/>
      <dgm:spPr/>
    </dgm:pt>
    <dgm:pt modelId="{A095C064-08DC-4A77-AACB-842919CEAE66}" type="pres">
      <dgm:prSet presAssocID="{9CAF989C-F536-4A35-B1C5-31592EA5C70A}" presName="parTx" presStyleLbl="revTx" presStyleIdx="1" presStyleCnt="3">
        <dgm:presLayoutVars>
          <dgm:chMax val="0"/>
          <dgm:chPref val="0"/>
        </dgm:presLayoutVars>
      </dgm:prSet>
      <dgm:spPr/>
    </dgm:pt>
    <dgm:pt modelId="{3FA33EE9-B3CC-4F85-885B-A3594104124C}" type="pres">
      <dgm:prSet presAssocID="{2EA30604-4E37-4605-A262-321C04C23540}" presName="sibTrans" presStyleCnt="0"/>
      <dgm:spPr/>
    </dgm:pt>
    <dgm:pt modelId="{5FEED492-6C66-40D4-98A3-A075621D0F7E}" type="pres">
      <dgm:prSet presAssocID="{0CA28D85-6E42-4338-BE10-1DCA66E0B211}" presName="compNode" presStyleCnt="0"/>
      <dgm:spPr/>
    </dgm:pt>
    <dgm:pt modelId="{AFA4C47C-E2E3-4716-B415-3A3C9DD057C2}" type="pres">
      <dgm:prSet presAssocID="{0CA28D85-6E42-4338-BE10-1DCA66E0B211}" presName="bgRect" presStyleLbl="bgShp" presStyleIdx="2" presStyleCnt="3"/>
      <dgm:spPr/>
    </dgm:pt>
    <dgm:pt modelId="{A32F704B-3207-4D09-A490-5BFF463B376E}" type="pres">
      <dgm:prSet presAssocID="{0CA28D85-6E42-4338-BE10-1DCA66E0B21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AC74163-D615-42E0-A189-EF67D7627E7F}" type="pres">
      <dgm:prSet presAssocID="{0CA28D85-6E42-4338-BE10-1DCA66E0B211}" presName="spaceRect" presStyleCnt="0"/>
      <dgm:spPr/>
    </dgm:pt>
    <dgm:pt modelId="{FDC26B52-74D1-4C18-9C4D-6E07687C1A11}" type="pres">
      <dgm:prSet presAssocID="{0CA28D85-6E42-4338-BE10-1DCA66E0B21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8741C02-7E1A-49DD-8813-295D6D3D0930}" type="presOf" srcId="{9CAF989C-F536-4A35-B1C5-31592EA5C70A}" destId="{A095C064-08DC-4A77-AACB-842919CEAE66}" srcOrd="0" destOrd="0" presId="urn:microsoft.com/office/officeart/2018/2/layout/IconVerticalSolidList"/>
    <dgm:cxn modelId="{C5D59846-B1C1-47D0-97AE-8190A588104A}" srcId="{B704DAA5-785A-4113-AE7A-E89C6E72C613}" destId="{E660D481-DC79-472A-B480-A9D4B89FD09E}" srcOrd="0" destOrd="0" parTransId="{F3A9BC25-B043-4744-8D56-388FD1D0D832}" sibTransId="{31242D5D-33A7-408A-BD6E-EB877CAF5644}"/>
    <dgm:cxn modelId="{954B4786-81CD-4297-BC65-40C1449A4E25}" type="presOf" srcId="{B704DAA5-785A-4113-AE7A-E89C6E72C613}" destId="{641BB1EC-C4D5-496A-AAF8-B0B85F3175FA}" srcOrd="0" destOrd="0" presId="urn:microsoft.com/office/officeart/2018/2/layout/IconVerticalSolidList"/>
    <dgm:cxn modelId="{B3A9FCA1-82A3-49D0-BBA1-844DF593AD29}" srcId="{B704DAA5-785A-4113-AE7A-E89C6E72C613}" destId="{9CAF989C-F536-4A35-B1C5-31592EA5C70A}" srcOrd="1" destOrd="0" parTransId="{1087A899-0A9B-4F72-BEC5-8E6EC2ED44F0}" sibTransId="{2EA30604-4E37-4605-A262-321C04C23540}"/>
    <dgm:cxn modelId="{F59EB9A3-15B7-4FF7-8651-7F36A67E3A47}" type="presOf" srcId="{E660D481-DC79-472A-B480-A9D4B89FD09E}" destId="{11C317E5-864C-43DA-8A00-0520B49067F7}" srcOrd="0" destOrd="0" presId="urn:microsoft.com/office/officeart/2018/2/layout/IconVerticalSolidList"/>
    <dgm:cxn modelId="{CA55EEC0-9DF1-4E5B-A180-97BAA0A09ECF}" type="presOf" srcId="{0CA28D85-6E42-4338-BE10-1DCA66E0B211}" destId="{FDC26B52-74D1-4C18-9C4D-6E07687C1A11}" srcOrd="0" destOrd="0" presId="urn:microsoft.com/office/officeart/2018/2/layout/IconVerticalSolidList"/>
    <dgm:cxn modelId="{0094BCF0-37F9-42AD-9066-E16C13966F10}" srcId="{B704DAA5-785A-4113-AE7A-E89C6E72C613}" destId="{0CA28D85-6E42-4338-BE10-1DCA66E0B211}" srcOrd="2" destOrd="0" parTransId="{41084295-007A-448C-A15C-F4C8EF97B0A3}" sibTransId="{242265E6-5A98-4500-A901-887288BD7107}"/>
    <dgm:cxn modelId="{5B21F185-2F90-4294-ACAA-EB37812EAB70}" type="presParOf" srcId="{641BB1EC-C4D5-496A-AAF8-B0B85F3175FA}" destId="{EB3FB1BD-C4F1-443A-AA11-78F20AFA152E}" srcOrd="0" destOrd="0" presId="urn:microsoft.com/office/officeart/2018/2/layout/IconVerticalSolidList"/>
    <dgm:cxn modelId="{55F442D5-D5D3-4D4D-8C54-C797C4CA83EB}" type="presParOf" srcId="{EB3FB1BD-C4F1-443A-AA11-78F20AFA152E}" destId="{F6AD0F96-61D4-4D77-B441-1772083A0861}" srcOrd="0" destOrd="0" presId="urn:microsoft.com/office/officeart/2018/2/layout/IconVerticalSolidList"/>
    <dgm:cxn modelId="{6676EF7D-AFED-42B8-9BAF-31196AC538A3}" type="presParOf" srcId="{EB3FB1BD-C4F1-443A-AA11-78F20AFA152E}" destId="{C9D548A2-1C81-4A24-82BB-19401D39B862}" srcOrd="1" destOrd="0" presId="urn:microsoft.com/office/officeart/2018/2/layout/IconVerticalSolidList"/>
    <dgm:cxn modelId="{7A50E53C-D2C8-4D99-9915-15451D2D3506}" type="presParOf" srcId="{EB3FB1BD-C4F1-443A-AA11-78F20AFA152E}" destId="{FE4EE19C-551F-45FD-A179-605D4507C60B}" srcOrd="2" destOrd="0" presId="urn:microsoft.com/office/officeart/2018/2/layout/IconVerticalSolidList"/>
    <dgm:cxn modelId="{C9B19774-D9D2-4AB0-B6AF-69337D0F656E}" type="presParOf" srcId="{EB3FB1BD-C4F1-443A-AA11-78F20AFA152E}" destId="{11C317E5-864C-43DA-8A00-0520B49067F7}" srcOrd="3" destOrd="0" presId="urn:microsoft.com/office/officeart/2018/2/layout/IconVerticalSolidList"/>
    <dgm:cxn modelId="{3BDEF597-0701-4986-B04A-D6688B700A7D}" type="presParOf" srcId="{641BB1EC-C4D5-496A-AAF8-B0B85F3175FA}" destId="{8AD37895-68B5-4DF2-8624-3CB774A5EB6B}" srcOrd="1" destOrd="0" presId="urn:microsoft.com/office/officeart/2018/2/layout/IconVerticalSolidList"/>
    <dgm:cxn modelId="{CC8C9F1B-B373-4CAF-A6A7-F4F94F28D22B}" type="presParOf" srcId="{641BB1EC-C4D5-496A-AAF8-B0B85F3175FA}" destId="{BBF3C8A8-79A6-4196-817D-B7D679D5F4EA}" srcOrd="2" destOrd="0" presId="urn:microsoft.com/office/officeart/2018/2/layout/IconVerticalSolidList"/>
    <dgm:cxn modelId="{2F01E4D3-7C14-42CA-962C-BF92B4EE0EE8}" type="presParOf" srcId="{BBF3C8A8-79A6-4196-817D-B7D679D5F4EA}" destId="{0791798D-4D9F-410B-A4C7-09DFB39D2ADA}" srcOrd="0" destOrd="0" presId="urn:microsoft.com/office/officeart/2018/2/layout/IconVerticalSolidList"/>
    <dgm:cxn modelId="{82B717C1-46B8-498B-A5FF-01795D06656E}" type="presParOf" srcId="{BBF3C8A8-79A6-4196-817D-B7D679D5F4EA}" destId="{B9A7DC3F-FB66-456E-879E-E1AB3F168D0F}" srcOrd="1" destOrd="0" presId="urn:microsoft.com/office/officeart/2018/2/layout/IconVerticalSolidList"/>
    <dgm:cxn modelId="{DBB21515-BB33-4302-81FC-B320F2ECBD13}" type="presParOf" srcId="{BBF3C8A8-79A6-4196-817D-B7D679D5F4EA}" destId="{5E8C1ED3-605A-47A9-B982-3368BE500EEF}" srcOrd="2" destOrd="0" presId="urn:microsoft.com/office/officeart/2018/2/layout/IconVerticalSolidList"/>
    <dgm:cxn modelId="{A97D7093-0314-4345-AD2A-DD1F98E9C888}" type="presParOf" srcId="{BBF3C8A8-79A6-4196-817D-B7D679D5F4EA}" destId="{A095C064-08DC-4A77-AACB-842919CEAE66}" srcOrd="3" destOrd="0" presId="urn:microsoft.com/office/officeart/2018/2/layout/IconVerticalSolidList"/>
    <dgm:cxn modelId="{2455507E-C67F-40D6-AF13-AF9A2486891C}" type="presParOf" srcId="{641BB1EC-C4D5-496A-AAF8-B0B85F3175FA}" destId="{3FA33EE9-B3CC-4F85-885B-A3594104124C}" srcOrd="3" destOrd="0" presId="urn:microsoft.com/office/officeart/2018/2/layout/IconVerticalSolidList"/>
    <dgm:cxn modelId="{D9D7A1A5-964C-466C-8979-0DCB0C379EF2}" type="presParOf" srcId="{641BB1EC-C4D5-496A-AAF8-B0B85F3175FA}" destId="{5FEED492-6C66-40D4-98A3-A075621D0F7E}" srcOrd="4" destOrd="0" presId="urn:microsoft.com/office/officeart/2018/2/layout/IconVerticalSolidList"/>
    <dgm:cxn modelId="{BD8059F2-7493-41F3-B78B-97611E922FE3}" type="presParOf" srcId="{5FEED492-6C66-40D4-98A3-A075621D0F7E}" destId="{AFA4C47C-E2E3-4716-B415-3A3C9DD057C2}" srcOrd="0" destOrd="0" presId="urn:microsoft.com/office/officeart/2018/2/layout/IconVerticalSolidList"/>
    <dgm:cxn modelId="{6DA2F7FE-3677-4509-A06E-CBDB9875C5CB}" type="presParOf" srcId="{5FEED492-6C66-40D4-98A3-A075621D0F7E}" destId="{A32F704B-3207-4D09-A490-5BFF463B376E}" srcOrd="1" destOrd="0" presId="urn:microsoft.com/office/officeart/2018/2/layout/IconVerticalSolidList"/>
    <dgm:cxn modelId="{1DBA8B60-0CA3-475D-ACC8-5631A27F20E1}" type="presParOf" srcId="{5FEED492-6C66-40D4-98A3-A075621D0F7E}" destId="{9AC74163-D615-42E0-A189-EF67D7627E7F}" srcOrd="2" destOrd="0" presId="urn:microsoft.com/office/officeart/2018/2/layout/IconVerticalSolidList"/>
    <dgm:cxn modelId="{F2D53A77-3247-4598-8B15-01F4B0D047FB}" type="presParOf" srcId="{5FEED492-6C66-40D4-98A3-A075621D0F7E}" destId="{FDC26B52-74D1-4C18-9C4D-6E07687C1A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70DF4-96B7-4F46-A558-65ED0D5AF9CB}">
      <dsp:nvSpPr>
        <dsp:cNvPr id="0" name=""/>
        <dsp:cNvSpPr/>
      </dsp:nvSpPr>
      <dsp:spPr>
        <a:xfrm>
          <a:off x="0" y="1771"/>
          <a:ext cx="4663440" cy="897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DEB29-87EE-4E06-98CD-B3BD22F774D1}">
      <dsp:nvSpPr>
        <dsp:cNvPr id="0" name=""/>
        <dsp:cNvSpPr/>
      </dsp:nvSpPr>
      <dsp:spPr>
        <a:xfrm>
          <a:off x="271527" y="203733"/>
          <a:ext cx="493686" cy="4936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2563C-5814-4893-B71F-42885A8DFF55}">
      <dsp:nvSpPr>
        <dsp:cNvPr id="0" name=""/>
        <dsp:cNvSpPr/>
      </dsp:nvSpPr>
      <dsp:spPr>
        <a:xfrm>
          <a:off x="1036741" y="1771"/>
          <a:ext cx="3626698" cy="89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97" tIns="94997" rIns="94997" bIns="9499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The </a:t>
          </a:r>
          <a:r>
            <a:rPr lang="it-IT" sz="1500" kern="1200" dirty="0" err="1"/>
            <a:t>main</a:t>
          </a:r>
          <a:r>
            <a:rPr lang="it-IT" sz="1500" kern="1200" dirty="0"/>
            <a:t> steps of the project are:</a:t>
          </a:r>
          <a:endParaRPr lang="en-US" sz="1500" kern="1200" dirty="0"/>
        </a:p>
      </dsp:txBody>
      <dsp:txXfrm>
        <a:off x="1036741" y="1771"/>
        <a:ext cx="3626698" cy="897611"/>
      </dsp:txXfrm>
    </dsp:sp>
    <dsp:sp modelId="{3C5F07AF-8043-4D14-A965-2E38906CA901}">
      <dsp:nvSpPr>
        <dsp:cNvPr id="0" name=""/>
        <dsp:cNvSpPr/>
      </dsp:nvSpPr>
      <dsp:spPr>
        <a:xfrm>
          <a:off x="0" y="1123786"/>
          <a:ext cx="4663440" cy="897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F97CB-38D8-4C28-B7FC-6278DCD7A42E}">
      <dsp:nvSpPr>
        <dsp:cNvPr id="0" name=""/>
        <dsp:cNvSpPr/>
      </dsp:nvSpPr>
      <dsp:spPr>
        <a:xfrm>
          <a:off x="271527" y="1325748"/>
          <a:ext cx="493686" cy="4936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1F36A-C86E-48D8-B770-DB216A7BD904}">
      <dsp:nvSpPr>
        <dsp:cNvPr id="0" name=""/>
        <dsp:cNvSpPr/>
      </dsp:nvSpPr>
      <dsp:spPr>
        <a:xfrm>
          <a:off x="1036741" y="1123786"/>
          <a:ext cx="3626698" cy="89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97" tIns="94997" rIns="94997" bIns="9499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Creting a WEB page to upload multiple tracks;</a:t>
          </a:r>
          <a:endParaRPr lang="en-US" sz="1500" kern="1200"/>
        </a:p>
      </dsp:txBody>
      <dsp:txXfrm>
        <a:off x="1036741" y="1123786"/>
        <a:ext cx="3626698" cy="897611"/>
      </dsp:txXfrm>
    </dsp:sp>
    <dsp:sp modelId="{D556736B-A5E2-438F-BC05-5833F60EB866}">
      <dsp:nvSpPr>
        <dsp:cNvPr id="0" name=""/>
        <dsp:cNvSpPr/>
      </dsp:nvSpPr>
      <dsp:spPr>
        <a:xfrm>
          <a:off x="0" y="2245800"/>
          <a:ext cx="4663440" cy="897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565C1-2EB7-4B84-B82B-D29AE80A303D}">
      <dsp:nvSpPr>
        <dsp:cNvPr id="0" name=""/>
        <dsp:cNvSpPr/>
      </dsp:nvSpPr>
      <dsp:spPr>
        <a:xfrm>
          <a:off x="271527" y="2447763"/>
          <a:ext cx="493686" cy="493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EF041-619D-47B9-A529-F1E5623A9386}">
      <dsp:nvSpPr>
        <dsp:cNvPr id="0" name=""/>
        <dsp:cNvSpPr/>
      </dsp:nvSpPr>
      <dsp:spPr>
        <a:xfrm>
          <a:off x="1036741" y="2245800"/>
          <a:ext cx="3626698" cy="89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97" tIns="94997" rIns="94997" bIns="9499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/>
            <a:t>Creating</a:t>
          </a:r>
          <a:r>
            <a:rPr lang="it-IT" sz="1500" kern="1200" dirty="0"/>
            <a:t> a </a:t>
          </a:r>
          <a:r>
            <a:rPr lang="it-IT" sz="1500" kern="1200" dirty="0" err="1"/>
            <a:t>space</a:t>
          </a:r>
          <a:r>
            <a:rPr lang="it-IT" sz="1500" kern="1200" dirty="0"/>
            <a:t> to work with the audio files and </a:t>
          </a:r>
          <a:r>
            <a:rPr lang="it-IT" sz="1500" kern="1200" dirty="0" err="1"/>
            <a:t>modify</a:t>
          </a:r>
          <a:r>
            <a:rPr lang="it-IT" sz="1500" kern="1200" dirty="0"/>
            <a:t> </a:t>
          </a:r>
          <a:r>
            <a:rPr lang="it-IT" sz="1500" kern="1200" dirty="0" err="1"/>
            <a:t>them</a:t>
          </a:r>
          <a:r>
            <a:rPr lang="it-IT" sz="1500" kern="1200" dirty="0"/>
            <a:t> </a:t>
          </a:r>
          <a:r>
            <a:rPr lang="it-IT" sz="1500" kern="1200" dirty="0" err="1"/>
            <a:t>adding</a:t>
          </a:r>
          <a:r>
            <a:rPr lang="it-IT" sz="1500" kern="1200" dirty="0"/>
            <a:t> </a:t>
          </a:r>
          <a:r>
            <a:rPr lang="it-IT" sz="1500" kern="1200" dirty="0" err="1"/>
            <a:t>effects</a:t>
          </a:r>
          <a:r>
            <a:rPr lang="it-IT" sz="1500" kern="1200" dirty="0"/>
            <a:t>;</a:t>
          </a:r>
          <a:endParaRPr lang="en-US" sz="1500" kern="1200" dirty="0"/>
        </a:p>
      </dsp:txBody>
      <dsp:txXfrm>
        <a:off x="1036741" y="2245800"/>
        <a:ext cx="3626698" cy="897611"/>
      </dsp:txXfrm>
    </dsp:sp>
    <dsp:sp modelId="{15E1D88B-31A5-41AF-B483-BEF36F671D4E}">
      <dsp:nvSpPr>
        <dsp:cNvPr id="0" name=""/>
        <dsp:cNvSpPr/>
      </dsp:nvSpPr>
      <dsp:spPr>
        <a:xfrm>
          <a:off x="0" y="3367815"/>
          <a:ext cx="4663440" cy="897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CDE59-DF77-4A7F-80BB-93A6CBD10292}">
      <dsp:nvSpPr>
        <dsp:cNvPr id="0" name=""/>
        <dsp:cNvSpPr/>
      </dsp:nvSpPr>
      <dsp:spPr>
        <a:xfrm>
          <a:off x="271527" y="3569778"/>
          <a:ext cx="493686" cy="4936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BBFDF-4D6E-49E6-8837-2B340092FB9F}">
      <dsp:nvSpPr>
        <dsp:cNvPr id="0" name=""/>
        <dsp:cNvSpPr/>
      </dsp:nvSpPr>
      <dsp:spPr>
        <a:xfrm>
          <a:off x="1036741" y="3367815"/>
          <a:ext cx="3626698" cy="897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97" tIns="94997" rIns="94997" bIns="9499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Creating a workspace for multiple user to join at the same time.</a:t>
          </a:r>
          <a:endParaRPr lang="en-US" sz="1500" kern="1200"/>
        </a:p>
      </dsp:txBody>
      <dsp:txXfrm>
        <a:off x="1036741" y="3367815"/>
        <a:ext cx="3626698" cy="897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C5081-D394-4E8B-9198-56ABA46E4AF3}">
      <dsp:nvSpPr>
        <dsp:cNvPr id="0" name=""/>
        <dsp:cNvSpPr/>
      </dsp:nvSpPr>
      <dsp:spPr>
        <a:xfrm>
          <a:off x="337861" y="1063623"/>
          <a:ext cx="549755" cy="549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62CFD-44C7-4BCD-A6F1-59697096D355}">
      <dsp:nvSpPr>
        <dsp:cNvPr id="0" name=""/>
        <dsp:cNvSpPr/>
      </dsp:nvSpPr>
      <dsp:spPr>
        <a:xfrm>
          <a:off x="1899" y="1825191"/>
          <a:ext cx="1221679" cy="641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The project we implemented consists of a WEB page able to deal with audio files. The audio files can be uploaded or recorded directly in real time.</a:t>
          </a:r>
          <a:endParaRPr lang="en-US" sz="1100" kern="1200" dirty="0"/>
        </a:p>
      </dsp:txBody>
      <dsp:txXfrm>
        <a:off x="1899" y="1825191"/>
        <a:ext cx="1221679" cy="641381"/>
      </dsp:txXfrm>
    </dsp:sp>
    <dsp:sp modelId="{D58392DB-3FF0-4362-9321-238AC8B7BBA5}">
      <dsp:nvSpPr>
        <dsp:cNvPr id="0" name=""/>
        <dsp:cNvSpPr/>
      </dsp:nvSpPr>
      <dsp:spPr>
        <a:xfrm>
          <a:off x="1773335" y="1063623"/>
          <a:ext cx="549755" cy="549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D4740-973C-407C-AA45-290D08C12D68}">
      <dsp:nvSpPr>
        <dsp:cNvPr id="0" name=""/>
        <dsp:cNvSpPr/>
      </dsp:nvSpPr>
      <dsp:spPr>
        <a:xfrm>
          <a:off x="1437373" y="1825191"/>
          <a:ext cx="1221679" cy="641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The user can upload multiple tracks since it supports multi-track uploading. </a:t>
          </a:r>
          <a:endParaRPr lang="en-US" sz="1100" kern="1200" dirty="0"/>
        </a:p>
      </dsp:txBody>
      <dsp:txXfrm>
        <a:off x="1437373" y="1825191"/>
        <a:ext cx="1221679" cy="641381"/>
      </dsp:txXfrm>
    </dsp:sp>
    <dsp:sp modelId="{F9F4D204-9DB9-48EB-9DF0-1C03383A7D5B}">
      <dsp:nvSpPr>
        <dsp:cNvPr id="0" name=""/>
        <dsp:cNvSpPr/>
      </dsp:nvSpPr>
      <dsp:spPr>
        <a:xfrm>
          <a:off x="3208809" y="1063623"/>
          <a:ext cx="549755" cy="549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7CDF8-A949-4961-8D2C-C23E4A05F786}">
      <dsp:nvSpPr>
        <dsp:cNvPr id="0" name=""/>
        <dsp:cNvSpPr/>
      </dsp:nvSpPr>
      <dsp:spPr>
        <a:xfrm>
          <a:off x="2872847" y="1825191"/>
          <a:ext cx="1221679" cy="641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audio files waveforms are visualized.</a:t>
          </a:r>
          <a:endParaRPr lang="en-US" sz="1100" kern="1200"/>
        </a:p>
      </dsp:txBody>
      <dsp:txXfrm>
        <a:off x="2872847" y="1825191"/>
        <a:ext cx="1221679" cy="641381"/>
      </dsp:txXfrm>
    </dsp:sp>
    <dsp:sp modelId="{E0A0835B-1F91-4878-99A8-CBABEE14B40B}">
      <dsp:nvSpPr>
        <dsp:cNvPr id="0" name=""/>
        <dsp:cNvSpPr/>
      </dsp:nvSpPr>
      <dsp:spPr>
        <a:xfrm>
          <a:off x="4644282" y="1063623"/>
          <a:ext cx="549755" cy="5497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B2796-71AA-4398-B5DA-15F7ED7BE18B}">
      <dsp:nvSpPr>
        <dsp:cNvPr id="0" name=""/>
        <dsp:cNvSpPr/>
      </dsp:nvSpPr>
      <dsp:spPr>
        <a:xfrm>
          <a:off x="4308320" y="1825191"/>
          <a:ext cx="1221679" cy="641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One </a:t>
          </a:r>
          <a:r>
            <a:rPr lang="en-US" sz="1100" b="0" i="0" kern="1200"/>
            <a:t>feature we can manage directly from the waveform is the volume control, handled through an envelope.</a:t>
          </a:r>
          <a:endParaRPr lang="en-US" sz="1100" kern="1200"/>
        </a:p>
      </dsp:txBody>
      <dsp:txXfrm>
        <a:off x="4308320" y="1825191"/>
        <a:ext cx="1221679" cy="641381"/>
      </dsp:txXfrm>
    </dsp:sp>
    <dsp:sp modelId="{099BF038-DA5A-4AC4-AEA6-280425D08200}">
      <dsp:nvSpPr>
        <dsp:cNvPr id="0" name=""/>
        <dsp:cNvSpPr/>
      </dsp:nvSpPr>
      <dsp:spPr>
        <a:xfrm>
          <a:off x="6079756" y="1063623"/>
          <a:ext cx="549755" cy="5497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A2BBE-79E5-4F4D-B024-966689D6EBFA}">
      <dsp:nvSpPr>
        <dsp:cNvPr id="0" name=""/>
        <dsp:cNvSpPr/>
      </dsp:nvSpPr>
      <dsp:spPr>
        <a:xfrm>
          <a:off x="5743794" y="1825191"/>
          <a:ext cx="1221679" cy="641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project gives the possibility to modify the tracks by adding effects. This is done in a separate window.</a:t>
          </a:r>
        </a:p>
      </dsp:txBody>
      <dsp:txXfrm>
        <a:off x="5743794" y="1825191"/>
        <a:ext cx="1221679" cy="641381"/>
      </dsp:txXfrm>
    </dsp:sp>
    <dsp:sp modelId="{72161592-0EFE-4790-8576-18738E9B6B86}">
      <dsp:nvSpPr>
        <dsp:cNvPr id="0" name=""/>
        <dsp:cNvSpPr/>
      </dsp:nvSpPr>
      <dsp:spPr>
        <a:xfrm>
          <a:off x="7515230" y="1063623"/>
          <a:ext cx="549755" cy="54975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6343D-5042-4B96-A7CF-EF1B6D9F4E4D}">
      <dsp:nvSpPr>
        <dsp:cNvPr id="0" name=""/>
        <dsp:cNvSpPr/>
      </dsp:nvSpPr>
      <dsp:spPr>
        <a:xfrm>
          <a:off x="7179268" y="1825191"/>
          <a:ext cx="1221679" cy="641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effects implemented in this project are the compressor, the equalizer, the gain control and the panning. </a:t>
          </a:r>
          <a:endParaRPr lang="en-US" sz="1100" kern="1200"/>
        </a:p>
      </dsp:txBody>
      <dsp:txXfrm>
        <a:off x="7179268" y="1825191"/>
        <a:ext cx="1221679" cy="641381"/>
      </dsp:txXfrm>
    </dsp:sp>
    <dsp:sp modelId="{2D6DA428-5A07-4C69-AE0B-FDBB39B0A9DC}">
      <dsp:nvSpPr>
        <dsp:cNvPr id="0" name=""/>
        <dsp:cNvSpPr/>
      </dsp:nvSpPr>
      <dsp:spPr>
        <a:xfrm>
          <a:off x="10306077" y="1009335"/>
          <a:ext cx="549755" cy="54975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E0003-B735-4466-BF0D-1DD3077BB90E}">
      <dsp:nvSpPr>
        <dsp:cNvPr id="0" name=""/>
        <dsp:cNvSpPr/>
      </dsp:nvSpPr>
      <dsp:spPr>
        <a:xfrm>
          <a:off x="8614741" y="1825191"/>
          <a:ext cx="1221679" cy="641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Once the track has been changed, the user can save the modified track.</a:t>
          </a:r>
          <a:endParaRPr lang="en-US" sz="1100" kern="1200" dirty="0"/>
        </a:p>
      </dsp:txBody>
      <dsp:txXfrm>
        <a:off x="8614741" y="1825191"/>
        <a:ext cx="1221679" cy="641381"/>
      </dsp:txXfrm>
    </dsp:sp>
    <dsp:sp modelId="{EB6868A3-AE4B-4CB1-99A8-95DA01FDC194}">
      <dsp:nvSpPr>
        <dsp:cNvPr id="0" name=""/>
        <dsp:cNvSpPr/>
      </dsp:nvSpPr>
      <dsp:spPr>
        <a:xfrm>
          <a:off x="8908675" y="1009335"/>
          <a:ext cx="549755" cy="54975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76AEE-34D7-4D25-9FD6-6C0133178DF6}">
      <dsp:nvSpPr>
        <dsp:cNvPr id="0" name=""/>
        <dsp:cNvSpPr/>
      </dsp:nvSpPr>
      <dsp:spPr>
        <a:xfrm>
          <a:off x="10050215" y="1825191"/>
          <a:ext cx="1221679" cy="641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project support m</a:t>
          </a:r>
          <a:r>
            <a:rPr lang="en-US" sz="1100" b="0" i="0" kern="1200"/>
            <a:t>ultiple users working and communicating in the same workspace.</a:t>
          </a:r>
          <a:endParaRPr lang="en-US" sz="1100" kern="1200"/>
        </a:p>
      </dsp:txBody>
      <dsp:txXfrm>
        <a:off x="10050215" y="1825191"/>
        <a:ext cx="1221679" cy="6413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70EE5-B3FD-4C9E-A060-7F55A4BF931E}">
      <dsp:nvSpPr>
        <dsp:cNvPr id="0" name=""/>
        <dsp:cNvSpPr/>
      </dsp:nvSpPr>
      <dsp:spPr>
        <a:xfrm>
          <a:off x="0" y="255089"/>
          <a:ext cx="5536790" cy="13270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The </a:t>
          </a:r>
          <a:r>
            <a:rPr lang="it-IT" sz="1700" kern="1200" dirty="0" err="1"/>
            <a:t>implemented</a:t>
          </a:r>
          <a:r>
            <a:rPr lang="it-IT" sz="1700" kern="1200" dirty="0"/>
            <a:t> code </a:t>
          </a:r>
          <a:r>
            <a:rPr lang="it-IT" sz="1700" kern="1200" dirty="0" err="1"/>
            <a:t>provides</a:t>
          </a:r>
          <a:r>
            <a:rPr lang="it-IT" sz="1700" kern="1200" dirty="0"/>
            <a:t> an </a:t>
          </a:r>
          <a:r>
            <a:rPr lang="it-IT" sz="1700" kern="1200" dirty="0" err="1"/>
            <a:t>interface</a:t>
          </a:r>
          <a:r>
            <a:rPr lang="it-IT" sz="1700" kern="1200" dirty="0"/>
            <a:t> for recording, </a:t>
          </a:r>
          <a:r>
            <a:rPr lang="it-IT" sz="1700" kern="1200" dirty="0" err="1"/>
            <a:t>uploading</a:t>
          </a:r>
          <a:r>
            <a:rPr lang="it-IT" sz="1700" kern="1200" dirty="0"/>
            <a:t> and mixing single audio tracks or multiple audio tracks </a:t>
          </a:r>
          <a:r>
            <a:rPr lang="it-IT" sz="1700" kern="1200" dirty="0" err="1"/>
            <a:t>using</a:t>
          </a:r>
          <a:r>
            <a:rPr lang="it-IT" sz="1700" kern="1200" dirty="0"/>
            <a:t> Web audio API and WaveSurfer.js.</a:t>
          </a:r>
          <a:endParaRPr lang="en-US" sz="1700" kern="1200" dirty="0"/>
        </a:p>
      </dsp:txBody>
      <dsp:txXfrm>
        <a:off x="64781" y="319870"/>
        <a:ext cx="5407228" cy="1197473"/>
      </dsp:txXfrm>
    </dsp:sp>
    <dsp:sp modelId="{0E7DF52A-C367-4B61-8058-0CBC787294EA}">
      <dsp:nvSpPr>
        <dsp:cNvPr id="0" name=""/>
        <dsp:cNvSpPr/>
      </dsp:nvSpPr>
      <dsp:spPr>
        <a:xfrm>
          <a:off x="0" y="1631085"/>
          <a:ext cx="5536790" cy="1327035"/>
        </a:xfrm>
        <a:prstGeom prst="roundRect">
          <a:avLst/>
        </a:prstGeom>
        <a:solidFill>
          <a:schemeClr val="accent2">
            <a:hueOff val="324754"/>
            <a:satOff val="3319"/>
            <a:lumOff val="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WaveSurfer.js </a:t>
          </a:r>
          <a:r>
            <a:rPr lang="it-IT" sz="1700" kern="1200" dirty="0" err="1"/>
            <a:t>is</a:t>
          </a:r>
          <a:r>
            <a:rPr lang="it-IT" sz="1700" kern="1200" dirty="0"/>
            <a:t> a </a:t>
          </a:r>
          <a:r>
            <a:rPr lang="it-IT" sz="1700" kern="1200" dirty="0" err="1"/>
            <a:t>Javascript</a:t>
          </a:r>
          <a:r>
            <a:rPr lang="it-IT" sz="1700" kern="1200" dirty="0"/>
            <a:t> library for </a:t>
          </a:r>
          <a:r>
            <a:rPr lang="it-IT" sz="1700" kern="1200" dirty="0" err="1"/>
            <a:t>visualizing</a:t>
          </a:r>
          <a:r>
            <a:rPr lang="it-IT" sz="1700" kern="1200" dirty="0"/>
            <a:t> </a:t>
          </a:r>
          <a:r>
            <a:rPr lang="it-IT" sz="1700" kern="1200" dirty="0" err="1"/>
            <a:t>waveforms</a:t>
          </a:r>
          <a:r>
            <a:rPr lang="it-IT" sz="1700" kern="1200" dirty="0"/>
            <a:t> and </a:t>
          </a:r>
          <a:r>
            <a:rPr lang="it-IT" sz="1700" kern="1200" dirty="0" err="1"/>
            <a:t>manipulating</a:t>
          </a:r>
          <a:r>
            <a:rPr lang="it-IT" sz="1700" kern="1200" dirty="0"/>
            <a:t> audio. </a:t>
          </a:r>
          <a:r>
            <a:rPr lang="it-IT" sz="1700" kern="1200" dirty="0" err="1"/>
            <a:t>It</a:t>
          </a:r>
          <a:r>
            <a:rPr lang="it-IT" sz="1700" kern="1200" dirty="0"/>
            <a:t> </a:t>
          </a:r>
          <a:r>
            <a:rPr lang="it-IT" sz="1700" kern="1200" dirty="0" err="1"/>
            <a:t>is</a:t>
          </a:r>
          <a:r>
            <a:rPr lang="it-IT" sz="1700" kern="1200" dirty="0"/>
            <a:t> </a:t>
          </a:r>
          <a:r>
            <a:rPr lang="it-IT" sz="1700" kern="1200" dirty="0" err="1"/>
            <a:t>built</a:t>
          </a:r>
          <a:r>
            <a:rPr lang="it-IT" sz="1700" kern="1200" dirty="0"/>
            <a:t> on top of the Web audio API and </a:t>
          </a:r>
          <a:r>
            <a:rPr lang="it-IT" sz="1700" kern="1200" dirty="0" err="1"/>
            <a:t>gives</a:t>
          </a:r>
          <a:r>
            <a:rPr lang="it-IT" sz="1700" kern="1200" dirty="0"/>
            <a:t> a </a:t>
          </a:r>
          <a:r>
            <a:rPr lang="it-IT" sz="1700" kern="1200" dirty="0" err="1"/>
            <a:t>simple</a:t>
          </a:r>
          <a:r>
            <a:rPr lang="it-IT" sz="1700" kern="1200" dirty="0"/>
            <a:t> </a:t>
          </a:r>
          <a:r>
            <a:rPr lang="it-IT" sz="1700" kern="1200" dirty="0" err="1"/>
            <a:t>interface</a:t>
          </a:r>
          <a:r>
            <a:rPr lang="it-IT" sz="1700" kern="1200" dirty="0"/>
            <a:t> for audio playback and </a:t>
          </a:r>
          <a:r>
            <a:rPr lang="it-IT" sz="1700" kern="1200" dirty="0" err="1"/>
            <a:t>visualization</a:t>
          </a:r>
          <a:r>
            <a:rPr lang="it-IT" sz="1700" kern="1200" dirty="0"/>
            <a:t>. </a:t>
          </a:r>
          <a:endParaRPr lang="en-US" sz="1700" kern="1200" dirty="0"/>
        </a:p>
      </dsp:txBody>
      <dsp:txXfrm>
        <a:off x="64781" y="1695866"/>
        <a:ext cx="5407228" cy="1197473"/>
      </dsp:txXfrm>
    </dsp:sp>
    <dsp:sp modelId="{FA8C0F27-F2C5-4274-B60E-0570BC533223}">
      <dsp:nvSpPr>
        <dsp:cNvPr id="0" name=""/>
        <dsp:cNvSpPr/>
      </dsp:nvSpPr>
      <dsp:spPr>
        <a:xfrm>
          <a:off x="0" y="3007080"/>
          <a:ext cx="5536790" cy="1327035"/>
        </a:xfrm>
        <a:prstGeom prst="roundRect">
          <a:avLst/>
        </a:prstGeom>
        <a:solidFill>
          <a:schemeClr val="accent2">
            <a:hueOff val="649508"/>
            <a:satOff val="6639"/>
            <a:lumOff val="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Web Audio API is a powerful JavaScript interface for handling audio operations in web applications.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Is important also to cite another library that is </a:t>
          </a:r>
          <a:r>
            <a:rPr lang="it-IT" sz="1700" b="0" i="0" kern="1200" dirty="0"/>
            <a:t>node.js </a:t>
          </a:r>
          <a:r>
            <a:rPr lang="it-IT" sz="1700" b="0" i="0" kern="1200" dirty="0" err="1"/>
            <a:t>used</a:t>
          </a:r>
          <a:r>
            <a:rPr lang="it-IT" sz="1700" b="0" i="0" kern="1200" dirty="0"/>
            <a:t> for client/server </a:t>
          </a:r>
          <a:r>
            <a:rPr lang="it-IT" sz="1700" b="0" i="0" kern="1200" dirty="0" err="1"/>
            <a:t>communication</a:t>
          </a:r>
          <a:r>
            <a:rPr lang="it-IT" sz="1700" b="0" i="0" kern="1200" dirty="0"/>
            <a:t>. </a:t>
          </a:r>
          <a:endParaRPr lang="en-US" sz="1700" kern="1200" dirty="0"/>
        </a:p>
      </dsp:txBody>
      <dsp:txXfrm>
        <a:off x="64781" y="3071861"/>
        <a:ext cx="5407228" cy="11974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56919-1861-41E7-A348-213B11FD7C6E}">
      <dsp:nvSpPr>
        <dsp:cNvPr id="0" name=""/>
        <dsp:cNvSpPr/>
      </dsp:nvSpPr>
      <dsp:spPr>
        <a:xfrm>
          <a:off x="0" y="381463"/>
          <a:ext cx="5200484" cy="12132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1) WaveSurfer.js </a:t>
          </a:r>
          <a:r>
            <a:rPr lang="it-IT" sz="1700" kern="1200" dirty="0" err="1"/>
            <a:t>is</a:t>
          </a:r>
          <a:r>
            <a:rPr lang="it-IT" sz="1700" kern="1200" dirty="0"/>
            <a:t> a library </a:t>
          </a:r>
          <a:r>
            <a:rPr lang="it-IT" sz="1700" kern="1200" dirty="0" err="1"/>
            <a:t>that</a:t>
          </a:r>
          <a:r>
            <a:rPr lang="it-IT" sz="1700" kern="1200" dirty="0"/>
            <a:t> </a:t>
          </a:r>
          <a:r>
            <a:rPr lang="it-IT" sz="1700" kern="1200" dirty="0" err="1"/>
            <a:t>has</a:t>
          </a:r>
          <a:r>
            <a:rPr lang="it-IT" sz="1700" kern="1200" dirty="0"/>
            <a:t> </a:t>
          </a:r>
          <a:r>
            <a:rPr lang="it-IT" sz="1700" kern="1200" dirty="0" err="1"/>
            <a:t>many</a:t>
          </a:r>
          <a:r>
            <a:rPr lang="it-IT" sz="1700" kern="1200" dirty="0"/>
            <a:t> </a:t>
          </a:r>
          <a:r>
            <a:rPr lang="it-IT" sz="1700" kern="1200" dirty="0" err="1"/>
            <a:t>limitations</a:t>
          </a:r>
          <a:r>
            <a:rPr lang="it-IT" sz="1700" kern="1200" dirty="0"/>
            <a:t>: limited file format support, performance delay, </a:t>
          </a:r>
          <a:r>
            <a:rPr lang="it-IT" sz="1700" kern="1200" dirty="0" err="1"/>
            <a:t>complexity</a:t>
          </a:r>
          <a:r>
            <a:rPr lang="it-IT" sz="1700" kern="1200" dirty="0"/>
            <a:t> in </a:t>
          </a:r>
          <a:r>
            <a:rPr lang="it-IT" sz="1700" kern="1200" dirty="0" err="1"/>
            <a:t>integrating</a:t>
          </a:r>
          <a:r>
            <a:rPr lang="it-IT" sz="1700" kern="1200" dirty="0"/>
            <a:t> </a:t>
          </a:r>
          <a:r>
            <a:rPr lang="it-IT" sz="1700" kern="1200" dirty="0" err="1"/>
            <a:t>it</a:t>
          </a:r>
          <a:r>
            <a:rPr lang="it-IT" sz="1700" kern="1200" dirty="0"/>
            <a:t> with </a:t>
          </a:r>
          <a:r>
            <a:rPr lang="it-IT" sz="1700" kern="1200" dirty="0" err="1"/>
            <a:t>other</a:t>
          </a:r>
          <a:r>
            <a:rPr lang="it-IT" sz="1700" kern="1200" dirty="0"/>
            <a:t> parts of a web </a:t>
          </a:r>
          <a:r>
            <a:rPr lang="it-IT" sz="1700" kern="1200" dirty="0" err="1"/>
            <a:t>application</a:t>
          </a:r>
          <a:r>
            <a:rPr lang="it-IT" sz="1700" kern="1200" dirty="0"/>
            <a:t>, graphic </a:t>
          </a:r>
          <a:r>
            <a:rPr lang="it-IT" sz="1700" kern="1200" dirty="0" err="1"/>
            <a:t>complexity</a:t>
          </a:r>
          <a:r>
            <a:rPr lang="it-IT" sz="1700" kern="1200" dirty="0"/>
            <a:t>, etc.</a:t>
          </a:r>
          <a:endParaRPr lang="en-US" sz="1700" kern="1200" dirty="0"/>
        </a:p>
      </dsp:txBody>
      <dsp:txXfrm>
        <a:off x="59228" y="440691"/>
        <a:ext cx="5082028" cy="1094833"/>
      </dsp:txXfrm>
    </dsp:sp>
    <dsp:sp modelId="{6CF83047-91BF-4B11-9ADA-EC7FBB3F077E}">
      <dsp:nvSpPr>
        <dsp:cNvPr id="0" name=""/>
        <dsp:cNvSpPr/>
      </dsp:nvSpPr>
      <dsp:spPr>
        <a:xfrm>
          <a:off x="0" y="1643713"/>
          <a:ext cx="5200484" cy="12132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2) </a:t>
          </a:r>
          <a:r>
            <a:rPr lang="it-IT" sz="1700" kern="1200" dirty="0" err="1"/>
            <a:t>Calling</a:t>
          </a:r>
          <a:r>
            <a:rPr lang="it-IT" sz="1700" kern="1200" dirty="0"/>
            <a:t> </a:t>
          </a:r>
          <a:r>
            <a:rPr lang="it-IT" sz="1700" kern="1200" dirty="0" err="1"/>
            <a:t>asynchronous</a:t>
          </a:r>
          <a:r>
            <a:rPr lang="it-IT" sz="1700" kern="1200" dirty="0"/>
            <a:t> </a:t>
          </a:r>
          <a:r>
            <a:rPr lang="it-IT" sz="1700" kern="1200" dirty="0" err="1"/>
            <a:t>functions</a:t>
          </a:r>
          <a:r>
            <a:rPr lang="it-IT" sz="1700" kern="1200" dirty="0"/>
            <a:t> (like </a:t>
          </a:r>
          <a:r>
            <a:rPr lang="it-IT" sz="1700" kern="1200" dirty="0" err="1"/>
            <a:t>DecodeAudioData</a:t>
          </a:r>
          <a:r>
            <a:rPr lang="it-IT" sz="1700" kern="1200" dirty="0"/>
            <a:t>) </a:t>
          </a:r>
          <a:r>
            <a:rPr lang="it-IT" sz="1700" kern="1200" dirty="0" err="1"/>
            <a:t>caused</a:t>
          </a:r>
          <a:r>
            <a:rPr lang="it-IT" sz="1700" kern="1200" dirty="0"/>
            <a:t> </a:t>
          </a:r>
          <a:r>
            <a:rPr lang="it-IT" sz="1700" kern="1200" dirty="0" err="1"/>
            <a:t>many</a:t>
          </a:r>
          <a:r>
            <a:rPr lang="it-IT" sz="1700" kern="1200" dirty="0"/>
            <a:t> </a:t>
          </a:r>
          <a:r>
            <a:rPr lang="it-IT" sz="1700" kern="1200" dirty="0" err="1"/>
            <a:t>problems</a:t>
          </a:r>
          <a:r>
            <a:rPr lang="it-IT" sz="1700" kern="1200" dirty="0"/>
            <a:t> in the buffer </a:t>
          </a:r>
          <a:r>
            <a:rPr lang="it-IT" sz="1700" kern="1200" dirty="0" err="1"/>
            <a:t>managing</a:t>
          </a:r>
          <a:r>
            <a:rPr lang="it-IT" sz="1700" kern="1200" dirty="0"/>
            <a:t>.</a:t>
          </a:r>
          <a:endParaRPr lang="en-US" sz="1700" kern="1200" dirty="0"/>
        </a:p>
      </dsp:txBody>
      <dsp:txXfrm>
        <a:off x="59228" y="1702941"/>
        <a:ext cx="5082028" cy="1094833"/>
      </dsp:txXfrm>
    </dsp:sp>
    <dsp:sp modelId="{4F5D23B2-1E0D-42F3-834D-62AF3EFAB52B}">
      <dsp:nvSpPr>
        <dsp:cNvPr id="0" name=""/>
        <dsp:cNvSpPr/>
      </dsp:nvSpPr>
      <dsp:spPr>
        <a:xfrm>
          <a:off x="0" y="2905962"/>
          <a:ext cx="5200484" cy="12132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3) </a:t>
          </a:r>
          <a:r>
            <a:rPr lang="it-IT" sz="1700" kern="1200" dirty="0" err="1"/>
            <a:t>Managing</a:t>
          </a:r>
          <a:r>
            <a:rPr lang="it-IT" sz="1700" kern="1200" dirty="0"/>
            <a:t> the high </a:t>
          </a:r>
          <a:r>
            <a:rPr lang="it-IT" sz="1700" kern="1200" dirty="0" err="1"/>
            <a:t>number</a:t>
          </a:r>
          <a:r>
            <a:rPr lang="it-IT" sz="1700" kern="1200" dirty="0"/>
            <a:t> of </a:t>
          </a:r>
          <a:r>
            <a:rPr lang="it-IT" sz="1700" kern="1200" dirty="0" err="1"/>
            <a:t>messages</a:t>
          </a:r>
          <a:r>
            <a:rPr lang="it-IT" sz="1700" kern="1200" dirty="0"/>
            <a:t> from the server to the client </a:t>
          </a:r>
          <a:r>
            <a:rPr lang="it-IT" sz="1700" kern="1200" dirty="0" err="1"/>
            <a:t>is</a:t>
          </a:r>
          <a:r>
            <a:rPr lang="it-IT" sz="1700" kern="1200" dirty="0"/>
            <a:t> a </a:t>
          </a:r>
          <a:r>
            <a:rPr lang="it-IT" sz="1700" kern="1200" dirty="0" err="1"/>
            <a:t>difficult</a:t>
          </a:r>
          <a:r>
            <a:rPr lang="it-IT" sz="1700" kern="1200" dirty="0"/>
            <a:t> </a:t>
          </a:r>
          <a:r>
            <a:rPr lang="it-IT" sz="1700" kern="1200" dirty="0" err="1"/>
            <a:t>matter</a:t>
          </a:r>
          <a:r>
            <a:rPr lang="it-IT" sz="1700" kern="1200" dirty="0"/>
            <a:t>.</a:t>
          </a:r>
          <a:endParaRPr lang="en-US" sz="1700" kern="1200" dirty="0"/>
        </a:p>
      </dsp:txBody>
      <dsp:txXfrm>
        <a:off x="59228" y="2965190"/>
        <a:ext cx="5082028" cy="10948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D0F96-61D4-4D77-B441-1772083A0861}">
      <dsp:nvSpPr>
        <dsp:cNvPr id="0" name=""/>
        <dsp:cNvSpPr/>
      </dsp:nvSpPr>
      <dsp:spPr>
        <a:xfrm>
          <a:off x="0" y="444"/>
          <a:ext cx="9601200" cy="1040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548A2-1C81-4A24-82BB-19401D39B862}">
      <dsp:nvSpPr>
        <dsp:cNvPr id="0" name=""/>
        <dsp:cNvSpPr/>
      </dsp:nvSpPr>
      <dsp:spPr>
        <a:xfrm>
          <a:off x="314809" y="234600"/>
          <a:ext cx="572380" cy="572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317E5-864C-43DA-8A00-0520B49067F7}">
      <dsp:nvSpPr>
        <dsp:cNvPr id="0" name=""/>
        <dsp:cNvSpPr/>
      </dsp:nvSpPr>
      <dsp:spPr>
        <a:xfrm>
          <a:off x="1201999" y="444"/>
          <a:ext cx="8399200" cy="1040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40" tIns="110140" rIns="110140" bIns="11014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WaveSurfer.js is a library that has many limitations </a:t>
          </a:r>
          <a:r>
            <a:rPr lang="en-US" sz="1700" b="0" i="0" kern="1200" dirty="0">
              <a:sym typeface="Wingdings" panose="05000000000000000000" pitchFamily="2" charset="2"/>
            </a:rPr>
            <a:t></a:t>
          </a:r>
          <a:r>
            <a:rPr lang="en-US" sz="1700" b="0" i="0" kern="1200" dirty="0"/>
            <a:t> To compensate the </a:t>
          </a:r>
          <a:r>
            <a:rPr lang="en-US" sz="1700" b="0" i="0" kern="1200" dirty="0" err="1"/>
            <a:t>WaveSurfer's</a:t>
          </a:r>
          <a:r>
            <a:rPr lang="en-US" sz="1700" b="0" i="0" kern="1200" dirty="0"/>
            <a:t> limitations, it has been integrated with Web </a:t>
          </a:r>
          <a:r>
            <a:rPr lang="en-US" sz="1700" b="0" i="0" kern="1200"/>
            <a:t>Audio API.</a:t>
          </a:r>
          <a:endParaRPr lang="en-US" sz="1700" kern="1200" dirty="0"/>
        </a:p>
      </dsp:txBody>
      <dsp:txXfrm>
        <a:off x="1201999" y="444"/>
        <a:ext cx="8399200" cy="1040692"/>
      </dsp:txXfrm>
    </dsp:sp>
    <dsp:sp modelId="{0791798D-4D9F-410B-A4C7-09DFB39D2ADA}">
      <dsp:nvSpPr>
        <dsp:cNvPr id="0" name=""/>
        <dsp:cNvSpPr/>
      </dsp:nvSpPr>
      <dsp:spPr>
        <a:xfrm>
          <a:off x="0" y="1301309"/>
          <a:ext cx="9601200" cy="1040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7DC3F-FB66-456E-879E-E1AB3F168D0F}">
      <dsp:nvSpPr>
        <dsp:cNvPr id="0" name=""/>
        <dsp:cNvSpPr/>
      </dsp:nvSpPr>
      <dsp:spPr>
        <a:xfrm>
          <a:off x="314809" y="1535465"/>
          <a:ext cx="572380" cy="572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5C064-08DC-4A77-AACB-842919CEAE66}">
      <dsp:nvSpPr>
        <dsp:cNvPr id="0" name=""/>
        <dsp:cNvSpPr/>
      </dsp:nvSpPr>
      <dsp:spPr>
        <a:xfrm>
          <a:off x="1201999" y="1301309"/>
          <a:ext cx="8399200" cy="1040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40" tIns="110140" rIns="110140" bIns="11014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Calling asynchronous functions </a:t>
          </a:r>
          <a:r>
            <a:rPr lang="en-US" sz="1700" b="0" i="0" kern="1200" dirty="0">
              <a:sym typeface="Wingdings" panose="05000000000000000000" pitchFamily="2" charset="2"/>
            </a:rPr>
            <a:t></a:t>
          </a:r>
          <a:r>
            <a:rPr lang="en-US" sz="1700" b="0" i="0" kern="1200" dirty="0"/>
            <a:t> To lower this proble</a:t>
          </a:r>
          <a:r>
            <a:rPr lang="en-US" sz="1700" kern="1200" dirty="0"/>
            <a:t>m, the code must ensure that operations that depend on each other are processed sequentially and that the memory is well managed. </a:t>
          </a:r>
        </a:p>
      </dsp:txBody>
      <dsp:txXfrm>
        <a:off x="1201999" y="1301309"/>
        <a:ext cx="8399200" cy="1040692"/>
      </dsp:txXfrm>
    </dsp:sp>
    <dsp:sp modelId="{AFA4C47C-E2E3-4716-B415-3A3C9DD057C2}">
      <dsp:nvSpPr>
        <dsp:cNvPr id="0" name=""/>
        <dsp:cNvSpPr/>
      </dsp:nvSpPr>
      <dsp:spPr>
        <a:xfrm>
          <a:off x="0" y="2602175"/>
          <a:ext cx="9601200" cy="1040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F704B-3207-4D09-A490-5BFF463B376E}">
      <dsp:nvSpPr>
        <dsp:cNvPr id="0" name=""/>
        <dsp:cNvSpPr/>
      </dsp:nvSpPr>
      <dsp:spPr>
        <a:xfrm>
          <a:off x="314809" y="2836330"/>
          <a:ext cx="572380" cy="5723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26B52-74D1-4C18-9C4D-6E07687C1A11}">
      <dsp:nvSpPr>
        <dsp:cNvPr id="0" name=""/>
        <dsp:cNvSpPr/>
      </dsp:nvSpPr>
      <dsp:spPr>
        <a:xfrm>
          <a:off x="1201999" y="2602175"/>
          <a:ext cx="8399200" cy="1040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40" tIns="110140" rIns="110140" bIns="11014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Control the high number of messages from the server to the client </a:t>
          </a:r>
          <a:r>
            <a:rPr lang="en-US" sz="1700" b="0" i="0" kern="1200" dirty="0">
              <a:sym typeface="Wingdings" panose="05000000000000000000" pitchFamily="2" charset="2"/>
            </a:rPr>
            <a:t></a:t>
          </a:r>
          <a:r>
            <a:rPr lang="en-US" sz="1700" b="0" i="0" kern="1200" dirty="0"/>
            <a:t> To adjust this problem, we used only functions able to work with high number of messages.</a:t>
          </a:r>
          <a:endParaRPr lang="en-US" sz="1700" kern="1200" dirty="0"/>
        </a:p>
      </dsp:txBody>
      <dsp:txXfrm>
        <a:off x="1201999" y="2602175"/>
        <a:ext cx="8399200" cy="1040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46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1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7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8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6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5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4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2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udio sound board">
            <a:extLst>
              <a:ext uri="{FF2B5EF4-FFF2-40B4-BE49-F238E27FC236}">
                <a16:creationId xmlns:a16="http://schemas.microsoft.com/office/drawing/2014/main" id="{59295603-3AD8-E989-03CF-F381EF1E1E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-149" y="-5291"/>
            <a:ext cx="12192001" cy="6858000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413176-5928-63E9-0D6D-C71F0248E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882" y="2095988"/>
            <a:ext cx="5143500" cy="2116348"/>
          </a:xfrm>
          <a:noFill/>
        </p:spPr>
        <p:txBody>
          <a:bodyPr anchor="b">
            <a:normAutofit/>
          </a:bodyPr>
          <a:lstStyle/>
          <a:p>
            <a:r>
              <a:rPr lang="it-IT" dirty="0">
                <a:solidFill>
                  <a:srgbClr val="FFFFFF"/>
                </a:solidFill>
                <a:latin typeface="Bauhaus 93" panose="04030905020B02020C02" pitchFamily="82" charset="0"/>
              </a:rPr>
              <a:t>Audio </a:t>
            </a:r>
            <a:br>
              <a:rPr lang="it-IT" dirty="0">
                <a:solidFill>
                  <a:srgbClr val="FFFFFF"/>
                </a:solidFill>
                <a:latin typeface="Bauhaus 93" panose="04030905020B02020C02" pitchFamily="82" charset="0"/>
              </a:rPr>
            </a:br>
            <a:r>
              <a:rPr lang="it-IT" dirty="0">
                <a:solidFill>
                  <a:srgbClr val="FFFFFF"/>
                </a:solidFill>
                <a:latin typeface="Bauhaus 93" panose="04030905020B02020C02" pitchFamily="82" charset="0"/>
              </a:rPr>
              <a:t>Workshop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24DE9D-06BC-BC47-006F-779652943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882" y="4309254"/>
            <a:ext cx="4709518" cy="753372"/>
          </a:xfrm>
          <a:noFill/>
        </p:spPr>
        <p:txBody>
          <a:bodyPr anchor="t"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WEB DAW for Dummies</a:t>
            </a:r>
          </a:p>
        </p:txBody>
      </p:sp>
    </p:spTree>
    <p:extLst>
      <p:ext uri="{BB962C8B-B14F-4D97-AF65-F5344CB8AC3E}">
        <p14:creationId xmlns:p14="http://schemas.microsoft.com/office/powerpoint/2010/main" val="58259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99037D5-760E-1F04-18A2-81E93142B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BE8662-D38D-89DA-A2FE-85DEBD78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566" y="2292114"/>
            <a:ext cx="4595654" cy="2273771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Project </a:t>
            </a:r>
            <a:r>
              <a:rPr lang="it-IT" dirty="0" err="1"/>
              <a:t>overview</a:t>
            </a:r>
            <a:r>
              <a:rPr lang="it-IT" dirty="0"/>
              <a:t>: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D67E5599-056E-11A5-5B6C-6585D7D27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110129"/>
              </p:ext>
            </p:extLst>
          </p:nvPr>
        </p:nvGraphicFramePr>
        <p:xfrm>
          <a:off x="5878286" y="1295401"/>
          <a:ext cx="4663440" cy="4267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049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6866BF-907B-F3CF-1C75-682CE465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6A0EBA-CF02-9F8F-3400-6D3324AA8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5400" y="952500"/>
            <a:ext cx="9601200" cy="12242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542C7E-7C09-EE0E-8AE0-261C0513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324" y="1156483"/>
            <a:ext cx="4555349" cy="678613"/>
          </a:xfrm>
        </p:spPr>
        <p:txBody>
          <a:bodyPr anchor="ctr">
            <a:normAutofit/>
          </a:bodyPr>
          <a:lstStyle/>
          <a:p>
            <a:pPr algn="ctr"/>
            <a:r>
              <a:rPr lang="it-IT" dirty="0" err="1"/>
              <a:t>Functionalities</a:t>
            </a:r>
            <a:r>
              <a:rPr lang="it-IT" dirty="0"/>
              <a:t>: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7C0809A-D716-E7DF-7BC6-E4E3F20A0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822931"/>
              </p:ext>
            </p:extLst>
          </p:nvPr>
        </p:nvGraphicFramePr>
        <p:xfrm>
          <a:off x="459100" y="2300331"/>
          <a:ext cx="11273795" cy="3530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01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C67A93-7858-32FE-C933-3BFD58E16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0243" y="1295400"/>
            <a:ext cx="3946671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B52752B-226E-3F27-F924-5E28C4D8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063" y="2320668"/>
            <a:ext cx="2781030" cy="22166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Libraries: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C24AE1-B6D6-BD48-93C0-789E1DAC0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142692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2E99245B-F77D-F4A1-32C4-C182A325BE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732658"/>
              </p:ext>
            </p:extLst>
          </p:nvPr>
        </p:nvGraphicFramePr>
        <p:xfrm>
          <a:off x="5702710" y="1134396"/>
          <a:ext cx="5536790" cy="4589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205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9037D5-760E-1F04-18A2-81E93142B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44A294-0A85-F67D-A67A-E83AEF4A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329" y="2175357"/>
            <a:ext cx="3805084" cy="2273771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Challenges </a:t>
            </a:r>
            <a:r>
              <a:rPr lang="it-IT" dirty="0" err="1"/>
              <a:t>encountered</a:t>
            </a:r>
            <a:r>
              <a:rPr lang="it-IT" dirty="0"/>
              <a:t>: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EC0B0C5-AEA4-3EFB-0D57-F10429DD6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154042"/>
              </p:ext>
            </p:extLst>
          </p:nvPr>
        </p:nvGraphicFramePr>
        <p:xfrm>
          <a:off x="5341242" y="1061885"/>
          <a:ext cx="5200484" cy="45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45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2959D1-4B9B-C712-0130-336B39A9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260" y="557828"/>
            <a:ext cx="7269480" cy="1309687"/>
          </a:xfrm>
        </p:spPr>
        <p:txBody>
          <a:bodyPr/>
          <a:lstStyle/>
          <a:p>
            <a:r>
              <a:rPr lang="it-IT" dirty="0"/>
              <a:t>SOLUTION FOR THE PROBLEMS: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C80C4EE3-FE1E-8047-757F-B608BB763B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533511"/>
              </p:ext>
            </p:extLst>
          </p:nvPr>
        </p:nvGraphicFramePr>
        <p:xfrm>
          <a:off x="1295400" y="2262188"/>
          <a:ext cx="9601200" cy="3643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24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Microphone and piano">
            <a:extLst>
              <a:ext uri="{FF2B5EF4-FFF2-40B4-BE49-F238E27FC236}">
                <a16:creationId xmlns:a16="http://schemas.microsoft.com/office/drawing/2014/main" id="{248B23A3-967B-CB5F-F5D4-D95DD3D442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094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7F826AF-FEDC-113D-40C2-77523649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2004853"/>
            <a:ext cx="5143500" cy="211634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spc="530" dirty="0">
                <a:solidFill>
                  <a:srgbClr val="FFFFFF"/>
                </a:solidFill>
              </a:rPr>
              <a:t>Thanks for the attention!</a:t>
            </a:r>
          </a:p>
        </p:txBody>
      </p:sp>
    </p:spTree>
    <p:extLst>
      <p:ext uri="{BB962C8B-B14F-4D97-AF65-F5344CB8AC3E}">
        <p14:creationId xmlns:p14="http://schemas.microsoft.com/office/powerpoint/2010/main" val="2215903707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Poise">
      <a:dk1>
        <a:sysClr val="windowText" lastClr="000000"/>
      </a:dk1>
      <a:lt1>
        <a:sysClr val="window" lastClr="FFFFFF"/>
      </a:lt1>
      <a:dk2>
        <a:srgbClr val="403739"/>
      </a:dk2>
      <a:lt2>
        <a:srgbClr val="F4E9E6"/>
      </a:lt2>
      <a:accent1>
        <a:srgbClr val="B18083"/>
      </a:accent1>
      <a:accent2>
        <a:srgbClr val="C17A69"/>
      </a:accent2>
      <a:accent3>
        <a:srgbClr val="CE9573"/>
      </a:accent3>
      <a:accent4>
        <a:srgbClr val="82907A"/>
      </a:accent4>
      <a:accent5>
        <a:srgbClr val="9A9966"/>
      </a:accent5>
      <a:accent6>
        <a:srgbClr val="AB9955"/>
      </a:accent6>
      <a:hlink>
        <a:srgbClr val="A97979"/>
      </a:hlink>
      <a:folHlink>
        <a:srgbClr val="BB7563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470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Bauhaus 93</vt:lpstr>
      <vt:lpstr>Goudy Old Style</vt:lpstr>
      <vt:lpstr>Univers Light</vt:lpstr>
      <vt:lpstr>Wingdings</vt:lpstr>
      <vt:lpstr>PoiseVTI</vt:lpstr>
      <vt:lpstr>Audio  Workshop</vt:lpstr>
      <vt:lpstr>Project overview:</vt:lpstr>
      <vt:lpstr>Functionalities:</vt:lpstr>
      <vt:lpstr>Libraries:</vt:lpstr>
      <vt:lpstr>Challenges encountered:</vt:lpstr>
      <vt:lpstr>SOLUTION FOR THE PROBLEMS:</vt:lpstr>
      <vt:lpstr>Thanks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Paglialunga</dc:creator>
  <cp:lastModifiedBy>Andrea Paglialunga</cp:lastModifiedBy>
  <cp:revision>9</cp:revision>
  <dcterms:created xsi:type="dcterms:W3CDTF">2024-07-11T07:16:11Z</dcterms:created>
  <dcterms:modified xsi:type="dcterms:W3CDTF">2024-07-12T07:22:04Z</dcterms:modified>
</cp:coreProperties>
</file>