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4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29D50-5A70-48A6-85E6-9EB416D3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B57B-3ADD-4A96-8811-2D25E04C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273" y="4355756"/>
            <a:ext cx="4797502" cy="1444722"/>
          </a:xfrm>
        </p:spPr>
        <p:txBody>
          <a:bodyPr anchor="t">
            <a:norm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Andrew Pickard</a:t>
            </a:r>
          </a:p>
          <a:p>
            <a:pPr algn="ctr"/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- 40315028 -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lecular network abstract modern background">
            <a:extLst>
              <a:ext uri="{FF2B5EF4-FFF2-40B4-BE49-F238E27FC236}">
                <a16:creationId xmlns:a16="http://schemas.microsoft.com/office/drawing/2014/main" id="{DFF46258-9B5B-458E-87A6-2906F561D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55" r="203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6663-9FF3-42D2-8D0F-9506657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1341486"/>
            <a:ext cx="4164226" cy="208751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Controlled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948C-B805-48F4-B76C-4D9BF7E0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919" y="1117104"/>
            <a:ext cx="6172412" cy="437351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b="0" dirty="0"/>
              <a:t>Only allow who we want to connect to our network.</a:t>
            </a:r>
          </a:p>
          <a:p>
            <a:pPr marL="285750" indent="-285750">
              <a:buFontTx/>
              <a:buChar char="-"/>
            </a:pPr>
            <a:r>
              <a:rPr lang="en-GB" b="0" dirty="0"/>
              <a:t>Hosts that are not to be blocked should not be negatively impacted by the system.</a:t>
            </a:r>
          </a:p>
          <a:p>
            <a:r>
              <a:rPr lang="en-GB" b="0" dirty="0"/>
              <a:t>- Reduce </a:t>
            </a:r>
            <a:r>
              <a:rPr lang="en-GB" dirty="0"/>
              <a:t>Threats</a:t>
            </a:r>
            <a:r>
              <a:rPr lang="en-GB" b="0" dirty="0"/>
              <a:t> to the network, and subsequently the </a:t>
            </a:r>
            <a:r>
              <a:rPr lang="en-GB" dirty="0"/>
              <a:t>Attacks</a:t>
            </a:r>
            <a:r>
              <a:rPr lang="en-GB" b="0" dirty="0"/>
              <a:t> which are realised.</a:t>
            </a:r>
          </a:p>
          <a:p>
            <a:r>
              <a:rPr lang="en-GB" b="0" dirty="0"/>
              <a:t>- Firewall as part of a multi-level security solution.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4BC6C-2516-444F-A8F7-C423EF8A557F}"/>
              </a:ext>
            </a:extLst>
          </p:cNvPr>
          <p:cNvSpPr txBox="1">
            <a:spLocks/>
          </p:cNvSpPr>
          <p:nvPr/>
        </p:nvSpPr>
        <p:spPr>
          <a:xfrm>
            <a:off x="284205" y="3877764"/>
            <a:ext cx="4164226" cy="208751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1192C-4CAD-4A40-A53F-233A844A9D61}"/>
              </a:ext>
            </a:extLst>
          </p:cNvPr>
          <p:cNvSpPr txBox="1">
            <a:spLocks/>
          </p:cNvSpPr>
          <p:nvPr/>
        </p:nvSpPr>
        <p:spPr>
          <a:xfrm>
            <a:off x="5419919" y="194367"/>
            <a:ext cx="4920049" cy="92273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SECURITY GOALS</a:t>
            </a:r>
          </a:p>
        </p:txBody>
      </p:sp>
    </p:spTree>
    <p:extLst>
      <p:ext uri="{BB962C8B-B14F-4D97-AF65-F5344CB8AC3E}">
        <p14:creationId xmlns:p14="http://schemas.microsoft.com/office/powerpoint/2010/main" val="8374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4F68-F560-4432-BB46-557FE19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1A9BA72-DE32-4023-923B-85F7C6144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924697"/>
            <a:ext cx="2656703" cy="26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1579A71-F01A-4BA2-8601-89879C7B0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89" y="0"/>
            <a:ext cx="761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694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DC34A6"/>
      </a:accent1>
      <a:accent2>
        <a:srgbClr val="BA22CA"/>
      </a:accent2>
      <a:accent3>
        <a:srgbClr val="8634DC"/>
      </a:accent3>
      <a:accent4>
        <a:srgbClr val="4034CF"/>
      </a:accent4>
      <a:accent5>
        <a:srgbClr val="346EDC"/>
      </a:accent5>
      <a:accent6>
        <a:srgbClr val="22A2CA"/>
      </a:accent6>
      <a:hlink>
        <a:srgbClr val="3F56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Meiryo</vt:lpstr>
      <vt:lpstr>Arial</vt:lpstr>
      <vt:lpstr>Corbel</vt:lpstr>
      <vt:lpstr>ShojiVTI</vt:lpstr>
      <vt:lpstr>Firewall</vt:lpstr>
      <vt:lpstr>Controlled Access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Andrew Pickard</dc:creator>
  <cp:lastModifiedBy>Andrew Pickard</cp:lastModifiedBy>
  <cp:revision>1</cp:revision>
  <dcterms:created xsi:type="dcterms:W3CDTF">2021-07-31T20:27:59Z</dcterms:created>
  <dcterms:modified xsi:type="dcterms:W3CDTF">2021-08-01T10:09:32Z</dcterms:modified>
</cp:coreProperties>
</file>