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139" d="100"/>
          <a:sy n="139"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c604a88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c604a88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c604a880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c604a880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c604a88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c604a88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3c604a880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3c604a880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Dashboard Blueprint - Deliverable #2</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Team 10, Food System Emissions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A blueprint for the dashboard is created and includes all of the following: </a:t>
            </a:r>
            <a:endParaRPr sz="2100"/>
          </a:p>
          <a:p>
            <a:pPr marL="914400" lvl="1" indent="-336550" algn="l" rtl="0">
              <a:spcBef>
                <a:spcPts val="0"/>
              </a:spcBef>
              <a:spcAft>
                <a:spcPts val="0"/>
              </a:spcAft>
              <a:buSzPts val="1700"/>
              <a:buChar char="○"/>
            </a:pPr>
            <a:r>
              <a:rPr lang="en" sz="1700"/>
              <a:t>✓ Storyboard on Google Slide(s) </a:t>
            </a:r>
            <a:endParaRPr sz="1700"/>
          </a:p>
          <a:p>
            <a:pPr marL="914400" lvl="1" indent="-336550" algn="l" rtl="0">
              <a:spcBef>
                <a:spcPts val="0"/>
              </a:spcBef>
              <a:spcAft>
                <a:spcPts val="0"/>
              </a:spcAft>
              <a:buSzPts val="1700"/>
              <a:buChar char="○"/>
            </a:pPr>
            <a:r>
              <a:rPr lang="en" sz="1700"/>
              <a:t>✓ Description of the tool(s) that will be used to create final dashboard </a:t>
            </a:r>
            <a:endParaRPr sz="1700"/>
          </a:p>
          <a:p>
            <a:pPr marL="914400" lvl="1" indent="-336550" algn="l" rtl="0">
              <a:spcBef>
                <a:spcPts val="0"/>
              </a:spcBef>
              <a:spcAft>
                <a:spcPts val="0"/>
              </a:spcAft>
              <a:buSzPts val="1700"/>
              <a:buChar char="○"/>
            </a:pPr>
            <a:r>
              <a:rPr lang="en" sz="1700"/>
              <a:t>✓ Description of interactive element(s)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4"/>
            <a:ext cx="1882860" cy="101801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Storyboard</a:t>
            </a:r>
            <a:br>
              <a:rPr lang="en" dirty="0"/>
            </a:br>
            <a:r>
              <a:rPr lang="en" dirty="0"/>
              <a:t> Template</a:t>
            </a:r>
            <a:endParaRPr dirty="0"/>
          </a:p>
        </p:txBody>
      </p:sp>
      <p:pic>
        <p:nvPicPr>
          <p:cNvPr id="3" name="Picture 2" descr="A picture containing diagram&#10;&#10;Description automatically generated">
            <a:extLst>
              <a:ext uri="{FF2B5EF4-FFF2-40B4-BE49-F238E27FC236}">
                <a16:creationId xmlns:a16="http://schemas.microsoft.com/office/drawing/2014/main" id="{27957718-4FE8-1D49-615C-0329B173D2AD}"/>
              </a:ext>
            </a:extLst>
          </p:cNvPr>
          <p:cNvPicPr>
            <a:picLocks noChangeAspect="1"/>
          </p:cNvPicPr>
          <p:nvPr/>
        </p:nvPicPr>
        <p:blipFill>
          <a:blip r:embed="rId3"/>
          <a:stretch>
            <a:fillRect/>
          </a:stretch>
        </p:blipFill>
        <p:spPr>
          <a:xfrm>
            <a:off x="2485230" y="0"/>
            <a:ext cx="665877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Description of Tools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dirty="0"/>
              <a:t>Tools Used:</a:t>
            </a:r>
          </a:p>
          <a:p>
            <a:pPr marL="285750" indent="-285750">
              <a:spcAft>
                <a:spcPts val="1200"/>
              </a:spcAft>
            </a:pPr>
            <a:r>
              <a:rPr lang="en-US" dirty="0"/>
              <a:t>Excel – Raw data file saved as CSV for initial review</a:t>
            </a:r>
          </a:p>
          <a:p>
            <a:pPr marL="285750" indent="-285750">
              <a:spcAft>
                <a:spcPts val="1200"/>
              </a:spcAft>
            </a:pPr>
            <a:r>
              <a:rPr lang="en-US" dirty="0"/>
              <a:t>Python – Initial Data Cleaning</a:t>
            </a:r>
          </a:p>
          <a:p>
            <a:pPr marL="285750" indent="-285750">
              <a:spcAft>
                <a:spcPts val="1200"/>
              </a:spcAft>
            </a:pPr>
            <a:r>
              <a:rPr lang="en-US" dirty="0"/>
              <a:t>PG Admin, </a:t>
            </a:r>
            <a:r>
              <a:rPr lang="en-US" dirty="0" err="1"/>
              <a:t>PostgresSQL</a:t>
            </a:r>
            <a:r>
              <a:rPr lang="en-US" dirty="0"/>
              <a:t> – Table creation/ Storage</a:t>
            </a:r>
          </a:p>
          <a:p>
            <a:pPr marL="285750" indent="-285750">
              <a:spcAft>
                <a:spcPts val="1200"/>
              </a:spcAft>
            </a:pPr>
            <a:r>
              <a:rPr lang="en-US" dirty="0"/>
              <a:t>Tableau - Dashboard</a:t>
            </a:r>
          </a:p>
          <a:p>
            <a:pPr marL="285750" indent="-285750">
              <a:spcAft>
                <a:spcPts val="1200"/>
              </a:spcAft>
            </a:pPr>
            <a:r>
              <a:rPr lang="en-US" dirty="0" err="1"/>
              <a:t>Jupyter</a:t>
            </a:r>
            <a:r>
              <a:rPr lang="en-US" dirty="0"/>
              <a:t> Notebook – Machine Learning Model and Data Analysis</a:t>
            </a:r>
          </a:p>
          <a:p>
            <a:pPr marL="285750" indent="-285750">
              <a:spcAft>
                <a:spcPts val="1200"/>
              </a:spcAft>
            </a:pPr>
            <a:r>
              <a:rPr lang="en-US" dirty="0"/>
              <a:t>AWS RDS – Data storage</a:t>
            </a:r>
          </a:p>
          <a:p>
            <a:pPr marL="285750" indent="-285750">
              <a:spcAft>
                <a:spcPts val="1200"/>
              </a:spcAft>
            </a:pPr>
            <a:r>
              <a:rPr lang="en-US" dirty="0" err="1"/>
              <a:t>Github</a:t>
            </a:r>
            <a:r>
              <a:rPr lang="en-US" dirty="0"/>
              <a:t> – Project Files</a:t>
            </a:r>
          </a:p>
          <a:p>
            <a:pPr marL="285750" indent="-285750">
              <a:spcAft>
                <a:spcPts val="1200"/>
              </a:spcAft>
            </a:pPr>
            <a:r>
              <a:rPr lang="en-US" dirty="0"/>
              <a:t>Google Slides – Project Presentation</a:t>
            </a:r>
          </a:p>
          <a:p>
            <a:pPr marL="285750" indent="-285750">
              <a:spcAft>
                <a:spcPts val="1200"/>
              </a:spcAft>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Description of Interactive Elements</a:t>
            </a:r>
            <a:endParaRPr dirty="0"/>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interactive element will be the heatmap of CO2 emissions. This will be a map with each country portrayed. You will be able to slide through the years 1990-2019 and see how CO2 emissions have changed over time. Red will be the most CO2 emissions, while blue will be the least CO2 emissions. The country colors will change as CO2 levels increase or decrease over time. </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196</Words>
  <Application>Microsoft Macintosh PowerPoint</Application>
  <PresentationFormat>On-screen Show (16:9)</PresentationFormat>
  <Paragraphs>20</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Dashboard Blueprint - Deliverable #2</vt:lpstr>
      <vt:lpstr>Outline</vt:lpstr>
      <vt:lpstr>Storyboard  Template</vt:lpstr>
      <vt:lpstr>Description of Tools</vt:lpstr>
      <vt:lpstr>Description of Interactive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Blueprint - Deliverable #2</dc:title>
  <cp:lastModifiedBy>Katelyn Underbrink</cp:lastModifiedBy>
  <cp:revision>4</cp:revision>
  <dcterms:modified xsi:type="dcterms:W3CDTF">2022-07-24T02:23:28Z</dcterms:modified>
</cp:coreProperties>
</file>