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4725"/>
  </p:normalViewPr>
  <p:slideViewPr>
    <p:cSldViewPr snapToGrid="0">
      <p:cViewPr varScale="1">
        <p:scale>
          <a:sx n="147" d="100"/>
          <a:sy n="147" d="100"/>
        </p:scale>
        <p:origin x="5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b43c84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b43c84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6354fc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6354fc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46354f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46354f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46354fc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46354fce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46354fc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46354fc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6354fce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6354fce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b43c841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b43c841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Systems: Lab 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31175"/>
            <a:ext cx="8520600" cy="14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Juliana </a:t>
            </a:r>
            <a:r>
              <a:rPr lang="en" dirty="0" err="1"/>
              <a:t>Shihadeh</a:t>
            </a:r>
            <a:endParaRPr dirty="0"/>
          </a:p>
        </p:txBody>
      </p:sp>
      <p:pic>
        <p:nvPicPr>
          <p:cNvPr id="2" name="pg1" descr="pg1">
            <a:hlinkClick r:id="" action="ppaction://media"/>
            <a:extLst>
              <a:ext uri="{FF2B5EF4-FFF2-40B4-BE49-F238E27FC236}">
                <a16:creationId xmlns:a16="http://schemas.microsoft.com/office/drawing/2014/main" id="{5391F903-3F53-A346-8DF5-B102276A4B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6291" y="4567286"/>
            <a:ext cx="576214" cy="57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week’s focus in lab: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99150" y="1126825"/>
            <a:ext cx="8520600" cy="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Synchronization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Semaphores, Mutex Locks and Conditional Variables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Recorded Sound" descr="Recorded Sound">
            <a:hlinkClick r:id="" action="ppaction://media"/>
            <a:extLst>
              <a:ext uri="{FF2B5EF4-FFF2-40B4-BE49-F238E27FC236}">
                <a16:creationId xmlns:a16="http://schemas.microsoft.com/office/drawing/2014/main" id="{98067C4B-7880-E34F-8560-07639544D6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859" y="4836491"/>
            <a:ext cx="307009" cy="307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Zone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Synchronization is implemented by ensuring we protect critical zones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threads are running at the same time, we want to make sure: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when a thread is about to read a variable, there isn’t another thread that is updating that same variable by writing to it otherwise this could potentially cause a problem for the thread about to read the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That when a thread is about to write to a variable, there isn’t another thread that is reading that same data otherwise the information about to be read gets overwritten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8" name="Google Shape;68;p15"/>
          <p:cNvSpPr/>
          <p:nvPr/>
        </p:nvSpPr>
        <p:spPr>
          <a:xfrm>
            <a:off x="3668850" y="3349625"/>
            <a:ext cx="1654200" cy="1664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Variables able to be accessed by multiple threads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pg3" descr="pg3">
            <a:hlinkClick r:id="" action="ppaction://media"/>
            <a:extLst>
              <a:ext uri="{FF2B5EF4-FFF2-40B4-BE49-F238E27FC236}">
                <a16:creationId xmlns:a16="http://schemas.microsoft.com/office/drawing/2014/main" id="{139905AD-B74E-994C-B3C5-7E9AFBD4CC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698475"/>
            <a:ext cx="491987" cy="491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9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Segments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variables are typically shared variables (in most cases global)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they’re placed is called a “critical segment”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are about to enter a “critical segment”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/>
              <a:t>semaphores, locks, and shared conditional variables</a:t>
            </a:r>
            <a:r>
              <a:rPr lang="en"/>
              <a:t> to help control which threads are interacting with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exist a “critical segment”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Update/release/delete semaphores/locks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g4" descr="pg4">
            <a:hlinkClick r:id="" action="ppaction://media"/>
            <a:extLst>
              <a:ext uri="{FF2B5EF4-FFF2-40B4-BE49-F238E27FC236}">
                <a16:creationId xmlns:a16="http://schemas.microsoft.com/office/drawing/2014/main" id="{DE55FAE1-95C5-FE41-B6BD-FB6F8FB9D3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9817" y="4528655"/>
            <a:ext cx="705678" cy="705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Semaphores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74775"/>
            <a:ext cx="85206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sem_init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int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pshared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unsigned int value);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sem_wait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sem_post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sem_destroy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MacOS must use: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sem_t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sem_open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(const char *name, int </a:t>
            </a:r>
            <a:r>
              <a:rPr lang="en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oflag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mode_t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mode, unsigned int value);</a:t>
            </a: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</a:t>
            </a:r>
            <a:r>
              <a:rPr lang="en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sem_unlink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(const char *name);</a:t>
            </a: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tx1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g5" descr="pg5">
            <a:hlinkClick r:id="" action="ppaction://media"/>
            <a:extLst>
              <a:ext uri="{FF2B5EF4-FFF2-40B4-BE49-F238E27FC236}">
                <a16:creationId xmlns:a16="http://schemas.microsoft.com/office/drawing/2014/main" id="{7AD471B3-A7CD-2C48-B071-5FBD682F0F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698475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274775"/>
            <a:ext cx="85206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lock; //Declare a lock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pthread_mutex_init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(&amp;lock, NULL); //Create a lock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pthread_mutex_lock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(&amp;lock); //lock acquire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pthread_mutex_unlock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(&amp;lock); //lock release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pthread_mutex_destroy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(&amp;lock); // delete lock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  <a:highlight>
                <a:srgbClr val="F3F3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g5" descr="pg5">
            <a:hlinkClick r:id="" action="ppaction://media"/>
            <a:extLst>
              <a:ext uri="{FF2B5EF4-FFF2-40B4-BE49-F238E27FC236}">
                <a16:creationId xmlns:a16="http://schemas.microsoft.com/office/drawing/2014/main" id="{277202EF-C49B-E24A-94F3-3A4D5B5A95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697618"/>
            <a:ext cx="516835" cy="5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Variables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574375" y="1340750"/>
            <a:ext cx="67542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pthread_cond_wait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pthread_cond_t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pthread_mutex_t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*mutex);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pthread_cond_signal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pthread_cond_t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rPr lang="en" sz="17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r>
              <a:rPr lang="en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700" dirty="0">
              <a:solidFill>
                <a:schemeClr val="bg2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g7" descr="pg7">
            <a:hlinkClick r:id="" action="ppaction://media"/>
            <a:extLst>
              <a:ext uri="{FF2B5EF4-FFF2-40B4-BE49-F238E27FC236}">
                <a16:creationId xmlns:a16="http://schemas.microsoft.com/office/drawing/2014/main" id="{627C2CBF-7202-4643-A2C0-B446BC544E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783288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2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Lab Deliverables &amp; Demo Requirements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264975"/>
            <a:ext cx="85206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200" dirty="0"/>
              <a:t>Steps 1 – 4, </a:t>
            </a:r>
            <a:r>
              <a:rPr lang="en-US" sz="1200" dirty="0"/>
              <a:t>Step 1 requires written response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What to Demo: Running all the steps from 1 to 4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Don’t forget to be commenting your code!!! Your comments should explain your logic clearly.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------------------------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Step 1: Download and run provided code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Step 2: Change given code to use mutex locks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Step 3: Producer-Consumer using Semaphores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Step 4: Producer-Consumer using Mutex Locks &amp; Conditional Variables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467</Words>
  <Application>Microsoft Macintosh PowerPoint</Application>
  <PresentationFormat>On-screen Show (16:9)</PresentationFormat>
  <Paragraphs>51</Paragraphs>
  <Slides>8</Slides>
  <Notes>8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Dark</vt:lpstr>
      <vt:lpstr>Operating Systems: Lab 5</vt:lpstr>
      <vt:lpstr>This week’s focus in lab:</vt:lpstr>
      <vt:lpstr>Protection Zone</vt:lpstr>
      <vt:lpstr>Critical Segments</vt:lpstr>
      <vt:lpstr>Semaphores</vt:lpstr>
      <vt:lpstr>Locks</vt:lpstr>
      <vt:lpstr>Conditional Variables</vt:lpstr>
      <vt:lpstr>Your Lab Deliverables &amp; Demo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Lab 5</dc:title>
  <cp:lastModifiedBy>Juliana Shihadeh</cp:lastModifiedBy>
  <cp:revision>5</cp:revision>
  <dcterms:modified xsi:type="dcterms:W3CDTF">2021-02-02T21:18:24Z</dcterms:modified>
</cp:coreProperties>
</file>