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0" d="100"/>
          <a:sy n="120" d="100"/>
        </p:scale>
        <p:origin x="200" y="5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cb43c84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cb43c841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a5403a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5a5403a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5a5403a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5a5403a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5a5403a2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5a5403a2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b43c841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b43c841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Systems: Lab 9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80625"/>
            <a:ext cx="8520600" cy="14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Juliana </a:t>
            </a:r>
            <a:r>
              <a:rPr lang="en-US" dirty="0" err="1"/>
              <a:t>Shihadeh</a:t>
            </a:r>
            <a:endParaRPr lang="en-US" dirty="0"/>
          </a:p>
        </p:txBody>
      </p:sp>
      <p:pic>
        <p:nvPicPr>
          <p:cNvPr id="2" name="Audio Recording May 24, 2021 at 11:25:26 PM" descr="Audio Recording May 24, 2021 at 11:25:26 PM">
            <a:hlinkClick r:id="" action="ppaction://media"/>
            <a:extLst>
              <a:ext uri="{FF2B5EF4-FFF2-40B4-BE49-F238E27FC236}">
                <a16:creationId xmlns:a16="http://schemas.microsoft.com/office/drawing/2014/main" id="{AAB5BDE3-F800-8247-B510-6559168167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4652040"/>
            <a:ext cx="491460" cy="491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68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week’s focus in lab: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40200"/>
            <a:ext cx="8520600" cy="12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Evaluating File Performance with I/O Commands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Specifically focusing on disk reads and writes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Examining how threads affect file performance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Audio Recording May 24, 2021 at 11:26:08 PM" descr="Audio Recording May 24, 2021 at 11:26:08 PM">
            <a:hlinkClick r:id="" action="ppaction://media"/>
            <a:extLst>
              <a:ext uri="{FF2B5EF4-FFF2-40B4-BE49-F238E27FC236}">
                <a16:creationId xmlns:a16="http://schemas.microsoft.com/office/drawing/2014/main" id="{CAAF4657-7C54-6B42-AC40-24D577E546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4737100"/>
            <a:ext cx="406400" cy="40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24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generate files of different sizes, which are given to you on the lab instructions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Evaluate the time it takes to then read these files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Evaluate the time it takes to read and write a copy of the files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Examine how the read and write times differ with different buff sizes and how they differ across different file sizes</a:t>
            </a:r>
            <a:endParaRPr/>
          </a:p>
        </p:txBody>
      </p:sp>
      <p:pic>
        <p:nvPicPr>
          <p:cNvPr id="3" name="Audio Recording May 24, 2021 at 11:28:16 PM" descr="Audio Recording May 24, 2021 at 11:28:16 PM">
            <a:hlinkClick r:id="" action="ppaction://media"/>
            <a:extLst>
              <a:ext uri="{FF2B5EF4-FFF2-40B4-BE49-F238E27FC236}">
                <a16:creationId xmlns:a16="http://schemas.microsoft.com/office/drawing/2014/main" id="{2ECD60D4-4A82-8C46-960E-A854A59FF0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4587146"/>
            <a:ext cx="637953" cy="637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4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lab steps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017724"/>
            <a:ext cx="8520600" cy="377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1: Create files of random data using cat /dev/random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Step 2: Evaluate the time it takes to read all the files using a buffer read size of 1000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Step 3: Test how long it takes to read all the files using different buffer sizes as given in the lab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Step 4: Test how long it takes to make a copy of all the files using the different buffer sizes like in step 3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Step 5: Modify step 4 so that multiple copies are made of each file using threads, where the # of files made = the # of threads -&gt; Threads given as argument </a:t>
            </a:r>
            <a:endParaRPr dirty="0"/>
          </a:p>
        </p:txBody>
      </p:sp>
      <p:pic>
        <p:nvPicPr>
          <p:cNvPr id="2" name="Audio Recording May 24, 2021 at 11:31:05 PM" descr="Audio Recording May 24, 2021 at 11:31:05 PM">
            <a:hlinkClick r:id="" action="ppaction://media"/>
            <a:extLst>
              <a:ext uri="{FF2B5EF4-FFF2-40B4-BE49-F238E27FC236}">
                <a16:creationId xmlns:a16="http://schemas.microsoft.com/office/drawing/2014/main" id="{0BF49A1C-083D-1F42-A7A7-026A48FCBF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4598877"/>
            <a:ext cx="544623" cy="544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8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Writing </a:t>
            </a:r>
            <a:r>
              <a:rPr lang="en" b="1" dirty="0">
                <a:solidFill>
                  <a:srgbClr val="0000FF"/>
                </a:solidFill>
              </a:rPr>
              <a:t>time </a:t>
            </a:r>
            <a:r>
              <a:rPr lang="en" dirty="0">
                <a:solidFill>
                  <a:srgbClr val="CCCCCC"/>
                </a:solidFill>
              </a:rPr>
              <a:t>in front of the command your running will give you:</a:t>
            </a:r>
            <a:endParaRPr sz="1650" dirty="0">
              <a:solidFill>
                <a:srgbClr val="D9D9D9"/>
              </a:solidFill>
            </a:endParaRPr>
          </a:p>
          <a:p>
            <a:pPr marL="457200" marR="0" lvl="0" indent="-336550" algn="l" rtl="0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700"/>
              <a:buChar char="●"/>
            </a:pPr>
            <a:r>
              <a:rPr lang="en" sz="1700" dirty="0">
                <a:solidFill>
                  <a:srgbClr val="D9D9D9"/>
                </a:solidFill>
              </a:rPr>
              <a:t>real: total time from the moment you hit the Enter key until the moment the </a:t>
            </a:r>
            <a:endParaRPr sz="1700" dirty="0">
              <a:solidFill>
                <a:srgbClr val="D9D9D9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D9D9D9"/>
                </a:solidFill>
              </a:rPr>
              <a:t>command is completed</a:t>
            </a:r>
            <a:endParaRPr sz="1700" dirty="0">
              <a:solidFill>
                <a:srgbClr val="D9D9D9"/>
              </a:solidFill>
            </a:endParaRPr>
          </a:p>
          <a:p>
            <a:pPr marL="457200" marR="0" lvl="0" indent="-333375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50"/>
              <a:buChar char="●"/>
            </a:pPr>
            <a:r>
              <a:rPr lang="en" sz="1700" dirty="0">
                <a:solidFill>
                  <a:srgbClr val="D9D9D9"/>
                </a:solidFill>
              </a:rPr>
              <a:t>user: CPU time spent in user mode</a:t>
            </a:r>
            <a:endParaRPr sz="1650" dirty="0">
              <a:solidFill>
                <a:srgbClr val="D9D9D9"/>
              </a:solidFill>
            </a:endParaRPr>
          </a:p>
          <a:p>
            <a:pPr marL="457200" marR="0" lvl="0" indent="-33655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Char char="●"/>
            </a:pPr>
            <a:r>
              <a:rPr lang="en" sz="1700" dirty="0">
                <a:solidFill>
                  <a:srgbClr val="D9D9D9"/>
                </a:solidFill>
              </a:rPr>
              <a:t>sys: CPU time spent in kernel mode</a:t>
            </a:r>
            <a:endParaRPr sz="1700" dirty="0">
              <a:solidFill>
                <a:srgbClr val="D9D9D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>
              <a:solidFill>
                <a:srgbClr val="CCCCCC"/>
              </a:solidFill>
            </a:endParaRPr>
          </a:p>
        </p:txBody>
      </p:sp>
      <p:pic>
        <p:nvPicPr>
          <p:cNvPr id="2" name="Audio Recording May 24, 2021 at 11:34:51 PM" descr="Audio Recording May 24, 2021 at 11:34:51 PM">
            <a:hlinkClick r:id="" action="ppaction://media"/>
            <a:extLst>
              <a:ext uri="{FF2B5EF4-FFF2-40B4-BE49-F238E27FC236}">
                <a16:creationId xmlns:a16="http://schemas.microsoft.com/office/drawing/2014/main" id="{7C895D58-EC69-274A-8151-70E0F5520B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4548076"/>
            <a:ext cx="595423" cy="595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7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Lab Deliverables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362649"/>
            <a:ext cx="8520600" cy="2277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instructions are on the lab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-------------------------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Report of all the times you got from all of your tests, I recommend using a table to present your findings. For tests with multiple buffer sizes, make sure to run tests on all the buffer sizes that are specified in each step.</a:t>
            </a:r>
            <a:endParaRPr dirty="0"/>
          </a:p>
        </p:txBody>
      </p:sp>
      <p:pic>
        <p:nvPicPr>
          <p:cNvPr id="7" name="Audio Recording May 24, 2021 at 11:43:20 PM" descr="Audio Recording May 24, 2021 at 11:43:20 PM">
            <a:hlinkClick r:id="" action="ppaction://media"/>
            <a:extLst>
              <a:ext uri="{FF2B5EF4-FFF2-40B4-BE49-F238E27FC236}">
                <a16:creationId xmlns:a16="http://schemas.microsoft.com/office/drawing/2014/main" id="{88975F34-0BD2-D24B-8964-BBDC05880B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56" y="4567193"/>
            <a:ext cx="576307" cy="576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95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321</Words>
  <Application>Microsoft Macintosh PowerPoint</Application>
  <PresentationFormat>On-screen Show (16:9)</PresentationFormat>
  <Paragraphs>28</Paragraphs>
  <Slides>6</Slides>
  <Notes>6</Notes>
  <HiddenSlides>0</HiddenSlides>
  <MMClips>6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Operating Systems: Lab 9</vt:lpstr>
      <vt:lpstr>This week’s focus in lab:</vt:lpstr>
      <vt:lpstr>Main Idea</vt:lpstr>
      <vt:lpstr>All the lab steps</vt:lpstr>
      <vt:lpstr>Time</vt:lpstr>
      <vt:lpstr>Your Lab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Systems: Lab 9</dc:title>
  <cp:lastModifiedBy>Juliana Shihadeh</cp:lastModifiedBy>
  <cp:revision>8</cp:revision>
  <dcterms:modified xsi:type="dcterms:W3CDTF">2021-05-25T06:44:07Z</dcterms:modified>
</cp:coreProperties>
</file>