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B9834-4B4D-4196-8C5A-D0966973E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4EF936-8E2F-4FAE-A7F1-E3EFA7D48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C48205-9F72-4C21-912A-4A9A105A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C582-9A08-43C3-AF98-24AC868308BB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92E63C-4F56-4AC3-82CD-5B578DBB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0D37C-08A0-4048-BD59-642B6FA9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29AF-4FEA-4986-963E-8D3DD81C7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BBF08-75C1-4E61-9D04-CC39F963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6B4E71-6B95-44D2-B81B-46AF57944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3CF7D-CF9C-4ADD-A7F5-90519D9C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C582-9A08-43C3-AF98-24AC868308BB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5B18F-7582-4187-B847-4FDC9E1E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9529E-C050-4851-B5F8-B5E41890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29AF-4FEA-4986-963E-8D3DD81C7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07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69A8E2-E200-48FD-BE60-081D51E89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DF38B4-C7B3-42B9-B201-31ED952E9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C879F-FB39-497A-942C-EAF57A33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C582-9A08-43C3-AF98-24AC868308BB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496FE-C6CE-43F3-AF98-1DEB815C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8D4998-B365-4CAC-B530-25B2A4F0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29AF-4FEA-4986-963E-8D3DD81C7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16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65A01-38F6-4AF9-A825-98F1E870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C0849-3012-4754-9BF1-8E27DA4F5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DAA95-26AC-4EB3-B9ED-E5B8017A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C582-9A08-43C3-AF98-24AC868308BB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28776-8E54-4FFC-90E8-8083FABF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2927B-7FBD-4992-BE45-853E8AEC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29AF-4FEA-4986-963E-8D3DD81C7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97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34CCB-C5A4-4E1C-8FCF-A6D3CA3B2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B7526C-B7C7-4ABB-A4AE-C6FC14403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D8FAE-F111-4A17-99C1-82ED4E10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C582-9A08-43C3-AF98-24AC868308BB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A89F6-EEEF-4A33-BBAC-3996409F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5C11A2-E446-4413-98AC-4D7709F7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29AF-4FEA-4986-963E-8D3DD81C7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32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16566-64FB-4562-809D-982137AE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D1CCA-BF70-4EF9-B8F5-EDA80033E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3F8243-60EA-466B-9355-10908E059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E653C-4C93-4044-B01F-71CF3887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C582-9A08-43C3-AF98-24AC868308BB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EFB620-D4F9-48E5-A0D7-9F5F4D83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820CFC-BFD0-47DB-BA8A-64B3E162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29AF-4FEA-4986-963E-8D3DD81C7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4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DBFB8-A9AD-496A-8B82-DF595833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1BFB83-5ECD-4172-84C2-2863FBBA1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DD9538-C5D0-4B5E-AA7B-3633CBE31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FACE6B-9BC0-44C5-B821-3D6CFD955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BAC602-9C4C-4055-A369-7FE3805EC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A84413-F03E-472C-8BF8-25A3EDB0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C582-9A08-43C3-AF98-24AC868308BB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ACD311-CDE4-4FC9-8FDB-89103777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892729-98D0-4B8E-9A3F-A077B4C6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29AF-4FEA-4986-963E-8D3DD81C7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1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E2984-C714-4797-A5D3-9D8D56F3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3E6645-A36D-4A05-A48B-E771C253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C582-9A08-43C3-AF98-24AC868308BB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4D1861-EA46-46E3-87E2-40DB6E81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B72338-EE5B-4D2B-84A9-551C97CB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29AF-4FEA-4986-963E-8D3DD81C7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38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A8FCB8-65A5-4295-A804-1BF5000B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C582-9A08-43C3-AF98-24AC868308BB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44465-95C7-479E-B3AC-EAD37E31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AB7F7E-6B6B-4A06-A50A-049312ED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29AF-4FEA-4986-963E-8D3DD81C7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08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956A3-FD1A-495E-9A8E-D8C550E5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960E5-B180-4857-9F49-1A125FD2C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CAA945-76EB-4BE2-A16F-C9D91F36D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8C76A2-30FA-4C33-95A2-49F2E208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C582-9A08-43C3-AF98-24AC868308BB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2E5504-0052-44DC-A187-DEC62F61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878C58-EA09-49A7-91F0-06AF49B9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29AF-4FEA-4986-963E-8D3DD81C7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78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F8F69-1F1F-4CEE-90D2-0C75B1B2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A04CB0-07EA-4672-92C6-D239B4731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F31073-B0E3-42F9-9515-63EDC46C0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21995F-D5EA-498C-98D2-B3227B34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C582-9A08-43C3-AF98-24AC868308BB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BEBAE3-2B59-4178-8E30-B0F04818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9F8DC9-DCA6-4773-B253-D2C6F358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29AF-4FEA-4986-963E-8D3DD81C7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02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3187C9-FDE2-4324-9CA1-8A493F46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2EE5D3-BBA0-4D89-AAC3-365762A3B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2E23F6-2440-48C5-8035-83D9D1EA4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DC582-9A08-43C3-AF98-24AC868308BB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CFFAF-C4FA-4592-9A99-9ED9368FC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32178-D05E-448C-8E48-DDA1733E8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529AF-4FEA-4986-963E-8D3DD81C7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7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657FD58-4B45-4031-9AAB-8C4B3A5DB29E}"/>
              </a:ext>
            </a:extLst>
          </p:cNvPr>
          <p:cNvSpPr/>
          <p:nvPr/>
        </p:nvSpPr>
        <p:spPr>
          <a:xfrm>
            <a:off x="2547989" y="3540731"/>
            <a:ext cx="1160980" cy="5650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牧压强度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D0CDB6-8D52-4318-8B32-4038EA214669}"/>
              </a:ext>
            </a:extLst>
          </p:cNvPr>
          <p:cNvSpPr/>
          <p:nvPr/>
        </p:nvSpPr>
        <p:spPr>
          <a:xfrm>
            <a:off x="4181582" y="2147299"/>
            <a:ext cx="1160980" cy="5650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深度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AA9CA6-EEB0-4EDD-AB1C-C2A57CE93783}"/>
              </a:ext>
            </a:extLst>
          </p:cNvPr>
          <p:cNvSpPr/>
          <p:nvPr/>
        </p:nvSpPr>
        <p:spPr>
          <a:xfrm>
            <a:off x="5815174" y="3540732"/>
            <a:ext cx="1160980" cy="5650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土壤特征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0A2410-CFA1-4585-97BA-FD5369950636}"/>
              </a:ext>
            </a:extLst>
          </p:cNvPr>
          <p:cNvSpPr/>
          <p:nvPr/>
        </p:nvSpPr>
        <p:spPr>
          <a:xfrm>
            <a:off x="4181582" y="4869951"/>
            <a:ext cx="1160980" cy="5650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降水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2362A15-7D0D-48E8-9CAF-9BFD8F7D54CF}"/>
              </a:ext>
            </a:extLst>
          </p:cNvPr>
          <p:cNvSpPr/>
          <p:nvPr/>
        </p:nvSpPr>
        <p:spPr>
          <a:xfrm>
            <a:off x="4315146" y="3416158"/>
            <a:ext cx="893851" cy="8142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土壤湿度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D96DC1C-8BEE-4408-B11F-803F3E7811B7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4762072" y="2712378"/>
            <a:ext cx="0" cy="7037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30A302F-997F-44E2-958A-957B68ECA95C}"/>
              </a:ext>
            </a:extLst>
          </p:cNvPr>
          <p:cNvCxnSpPr>
            <a:cxnSpLocks/>
            <a:stCxn id="6" idx="1"/>
            <a:endCxn id="9" idx="6"/>
          </p:cNvCxnSpPr>
          <p:nvPr/>
        </p:nvCxnSpPr>
        <p:spPr>
          <a:xfrm flipH="1">
            <a:off x="5208997" y="3823272"/>
            <a:ext cx="6061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7BB9E3B-FE9E-4A3B-BE9A-92F376D74CDF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>
            <a:off x="3708969" y="3823271"/>
            <a:ext cx="60617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4799A84-2ACC-4302-A8D1-ACFEBB2F882B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4762072" y="4230385"/>
            <a:ext cx="0" cy="6395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515132A5-550F-491D-9C06-A77CFA82427B}"/>
              </a:ext>
            </a:extLst>
          </p:cNvPr>
          <p:cNvSpPr/>
          <p:nvPr/>
        </p:nvSpPr>
        <p:spPr>
          <a:xfrm>
            <a:off x="7602879" y="3020602"/>
            <a:ext cx="1027414" cy="2825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植被覆盖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CB3705-E926-4B44-9301-3471825D25C2}"/>
              </a:ext>
            </a:extLst>
          </p:cNvPr>
          <p:cNvSpPr/>
          <p:nvPr/>
        </p:nvSpPr>
        <p:spPr>
          <a:xfrm>
            <a:off x="7602879" y="3455970"/>
            <a:ext cx="1027414" cy="2825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土壤纹理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5B02D8A-65EB-46F2-A201-B632E4B7A653}"/>
              </a:ext>
            </a:extLst>
          </p:cNvPr>
          <p:cNvSpPr/>
          <p:nvPr/>
        </p:nvSpPr>
        <p:spPr>
          <a:xfrm>
            <a:off x="7602879" y="3891338"/>
            <a:ext cx="1027414" cy="2825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孔隙度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17658E3-42DA-4A1E-B119-3FB4E449D69F}"/>
              </a:ext>
            </a:extLst>
          </p:cNvPr>
          <p:cNvSpPr/>
          <p:nvPr/>
        </p:nvSpPr>
        <p:spPr>
          <a:xfrm>
            <a:off x="7602879" y="4324138"/>
            <a:ext cx="1027414" cy="2825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饱和率</a:t>
            </a:r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BF2D6274-6A75-4D6A-BB0A-2CC6D4D004A9}"/>
              </a:ext>
            </a:extLst>
          </p:cNvPr>
          <p:cNvSpPr/>
          <p:nvPr/>
        </p:nvSpPr>
        <p:spPr>
          <a:xfrm>
            <a:off x="7155952" y="3064268"/>
            <a:ext cx="273969" cy="154241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193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15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Ding,Qian</dc:creator>
  <cp:lastModifiedBy>Ding,Qian</cp:lastModifiedBy>
  <cp:revision>7</cp:revision>
  <dcterms:created xsi:type="dcterms:W3CDTF">2022-10-07T14:38:09Z</dcterms:created>
  <dcterms:modified xsi:type="dcterms:W3CDTF">2022-10-07T16:50:54Z</dcterms:modified>
</cp:coreProperties>
</file>