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5D957-92DE-40DA-B5CF-6FE94B229BA2}"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B5F26044-D509-4BDD-B176-E1F437F75F3A}">
      <dgm:prSet phldrT="[Text]"/>
      <dgm:spPr/>
      <dgm:t>
        <a:bodyPr/>
        <a:lstStyle/>
        <a:p>
          <a:r>
            <a:rPr lang="en-US" dirty="0"/>
            <a:t>Web Scarping Major League Soccer Website</a:t>
          </a:r>
        </a:p>
      </dgm:t>
    </dgm:pt>
    <dgm:pt modelId="{36DD617A-ECF4-4AB8-9D88-8B80B7458F61}" type="parTrans" cxnId="{87059530-6AE1-46E1-B056-044B4A60AAF4}">
      <dgm:prSet/>
      <dgm:spPr/>
      <dgm:t>
        <a:bodyPr/>
        <a:lstStyle/>
        <a:p>
          <a:endParaRPr lang="en-US"/>
        </a:p>
      </dgm:t>
    </dgm:pt>
    <dgm:pt modelId="{0EAD5A56-04E1-48B8-B788-D0A6588295F1}" type="sibTrans" cxnId="{87059530-6AE1-46E1-B056-044B4A60AAF4}">
      <dgm:prSet/>
      <dgm:spPr/>
      <dgm:t>
        <a:bodyPr/>
        <a:lstStyle/>
        <a:p>
          <a:endParaRPr lang="en-US"/>
        </a:p>
      </dgm:t>
    </dgm:pt>
    <dgm:pt modelId="{CC134984-63AE-4749-BC30-F89164EB69E2}">
      <dgm:prSet phldrT="[Text]"/>
      <dgm:spPr/>
      <dgm:t>
        <a:bodyPr/>
        <a:lstStyle/>
        <a:p>
          <a:r>
            <a:rPr lang="en-US" dirty="0"/>
            <a:t>Cleaning Data in Python</a:t>
          </a:r>
        </a:p>
      </dgm:t>
    </dgm:pt>
    <dgm:pt modelId="{D2EFD052-390B-4C7F-8FD1-CC2563CF44E6}" type="parTrans" cxnId="{5ECF740D-A0F7-40DE-AC26-7C2BB90B4FBB}">
      <dgm:prSet/>
      <dgm:spPr/>
      <dgm:t>
        <a:bodyPr/>
        <a:lstStyle/>
        <a:p>
          <a:endParaRPr lang="en-US"/>
        </a:p>
      </dgm:t>
    </dgm:pt>
    <dgm:pt modelId="{1947A899-DD5F-4911-8A2A-532058CF9802}" type="sibTrans" cxnId="{5ECF740D-A0F7-40DE-AC26-7C2BB90B4FBB}">
      <dgm:prSet/>
      <dgm:spPr/>
      <dgm:t>
        <a:bodyPr/>
        <a:lstStyle/>
        <a:p>
          <a:endParaRPr lang="en-US"/>
        </a:p>
      </dgm:t>
    </dgm:pt>
    <dgm:pt modelId="{423D606F-AC8A-4F2F-B1F4-EC53C76012C0}">
      <dgm:prSet phldrT="[Text]"/>
      <dgm:spPr/>
      <dgm:t>
        <a:bodyPr/>
        <a:lstStyle/>
        <a:p>
          <a:r>
            <a:rPr lang="en-US" dirty="0"/>
            <a:t>Create Charts and Tables</a:t>
          </a:r>
        </a:p>
      </dgm:t>
    </dgm:pt>
    <dgm:pt modelId="{BF418F91-EBD5-477C-9330-0855752494EC}" type="parTrans" cxnId="{F2395E5C-EF63-490D-B5F5-448AE03DFCCF}">
      <dgm:prSet/>
      <dgm:spPr/>
      <dgm:t>
        <a:bodyPr/>
        <a:lstStyle/>
        <a:p>
          <a:endParaRPr lang="en-US"/>
        </a:p>
      </dgm:t>
    </dgm:pt>
    <dgm:pt modelId="{DC4074AA-5260-46FA-83EF-3161DD846E49}" type="sibTrans" cxnId="{F2395E5C-EF63-490D-B5F5-448AE03DFCCF}">
      <dgm:prSet/>
      <dgm:spPr/>
      <dgm:t>
        <a:bodyPr/>
        <a:lstStyle/>
        <a:p>
          <a:endParaRPr lang="en-US"/>
        </a:p>
      </dgm:t>
    </dgm:pt>
    <dgm:pt modelId="{9A5DE2FF-C694-4F39-A76C-1A77E9A014C7}">
      <dgm:prSet phldrT="[Text]"/>
      <dgm:spPr/>
      <dgm:t>
        <a:bodyPr/>
        <a:lstStyle/>
        <a:p>
          <a:r>
            <a:rPr lang="en-US" dirty="0"/>
            <a:t>Export Cleaned Data as CSV</a:t>
          </a:r>
        </a:p>
      </dgm:t>
    </dgm:pt>
    <dgm:pt modelId="{D8ECF250-0FE0-428D-B362-97422F37FECB}" type="parTrans" cxnId="{53FB05B3-4027-4C24-9BC8-D90E8D999ADA}">
      <dgm:prSet/>
      <dgm:spPr/>
      <dgm:t>
        <a:bodyPr/>
        <a:lstStyle/>
        <a:p>
          <a:endParaRPr lang="en-US"/>
        </a:p>
      </dgm:t>
    </dgm:pt>
    <dgm:pt modelId="{F8BEE71A-0D90-451C-BDFB-A05F35C04DBC}" type="sibTrans" cxnId="{53FB05B3-4027-4C24-9BC8-D90E8D999ADA}">
      <dgm:prSet/>
      <dgm:spPr/>
      <dgm:t>
        <a:bodyPr/>
        <a:lstStyle/>
        <a:p>
          <a:endParaRPr lang="en-US"/>
        </a:p>
      </dgm:t>
    </dgm:pt>
    <dgm:pt modelId="{F3EF5A5E-F690-48F4-846D-C9A52AE0FBF4}">
      <dgm:prSet phldrT="[Text]"/>
      <dgm:spPr/>
      <dgm:t>
        <a:bodyPr/>
        <a:lstStyle/>
        <a:p>
          <a:r>
            <a:rPr lang="en-US" dirty="0"/>
            <a:t>Upload CSVs on </a:t>
          </a:r>
          <a:r>
            <a:rPr lang="en-US" dirty="0" err="1"/>
            <a:t>PowerBI</a:t>
          </a:r>
          <a:endParaRPr lang="en-US" dirty="0"/>
        </a:p>
      </dgm:t>
    </dgm:pt>
    <dgm:pt modelId="{4D753EA8-9DAE-4AED-BC88-220D6A0BACA4}" type="parTrans" cxnId="{E0458696-4D09-4904-81BC-30C53B0E3A8A}">
      <dgm:prSet/>
      <dgm:spPr/>
      <dgm:t>
        <a:bodyPr/>
        <a:lstStyle/>
        <a:p>
          <a:endParaRPr lang="en-US"/>
        </a:p>
      </dgm:t>
    </dgm:pt>
    <dgm:pt modelId="{DB7D6327-C55E-49C1-9A59-087AF3297DE2}" type="sibTrans" cxnId="{E0458696-4D09-4904-81BC-30C53B0E3A8A}">
      <dgm:prSet/>
      <dgm:spPr/>
      <dgm:t>
        <a:bodyPr/>
        <a:lstStyle/>
        <a:p>
          <a:endParaRPr lang="en-US"/>
        </a:p>
      </dgm:t>
    </dgm:pt>
    <dgm:pt modelId="{42EFA3FC-5292-4B58-B3BF-A1A39309360B}">
      <dgm:prSet phldrT="[Text]"/>
      <dgm:spPr/>
      <dgm:t>
        <a:bodyPr/>
        <a:lstStyle/>
        <a:p>
          <a:r>
            <a:rPr lang="en-US" dirty="0"/>
            <a:t>Create Dashboard on </a:t>
          </a:r>
          <a:r>
            <a:rPr lang="en-US" dirty="0" err="1"/>
            <a:t>PowerBI</a:t>
          </a:r>
          <a:endParaRPr lang="en-US" dirty="0"/>
        </a:p>
      </dgm:t>
    </dgm:pt>
    <dgm:pt modelId="{5D5BDB14-EAA8-4EB3-9E63-4568751FE1C7}" type="parTrans" cxnId="{6EF57A80-CBEB-4ECE-99BB-DFCF39E519FD}">
      <dgm:prSet/>
      <dgm:spPr/>
      <dgm:t>
        <a:bodyPr/>
        <a:lstStyle/>
        <a:p>
          <a:endParaRPr lang="en-US"/>
        </a:p>
      </dgm:t>
    </dgm:pt>
    <dgm:pt modelId="{86E53692-F0DF-48CC-9996-0C7336D5EB4D}" type="sibTrans" cxnId="{6EF57A80-CBEB-4ECE-99BB-DFCF39E519FD}">
      <dgm:prSet/>
      <dgm:spPr/>
      <dgm:t>
        <a:bodyPr/>
        <a:lstStyle/>
        <a:p>
          <a:endParaRPr lang="en-US"/>
        </a:p>
      </dgm:t>
    </dgm:pt>
    <dgm:pt modelId="{6BAA94EF-D32D-4C0D-BB8E-F75B43EAA176}" type="pres">
      <dgm:prSet presAssocID="{F905D957-92DE-40DA-B5CF-6FE94B229BA2}" presName="Name0" presStyleCnt="0">
        <dgm:presLayoutVars>
          <dgm:dir/>
          <dgm:resizeHandles val="exact"/>
        </dgm:presLayoutVars>
      </dgm:prSet>
      <dgm:spPr/>
    </dgm:pt>
    <dgm:pt modelId="{C0FEBD09-E7D1-48E5-8676-999867EE065F}" type="pres">
      <dgm:prSet presAssocID="{B5F26044-D509-4BDD-B176-E1F437F75F3A}" presName="composite" presStyleCnt="0"/>
      <dgm:spPr/>
    </dgm:pt>
    <dgm:pt modelId="{E98B1C5A-F835-4CD3-A63A-0CB6F13B48BF}" type="pres">
      <dgm:prSet presAssocID="{B5F26044-D509-4BDD-B176-E1F437F75F3A}" presName="bgChev" presStyleLbl="node1" presStyleIdx="0" presStyleCnt="6"/>
      <dgm:spPr/>
    </dgm:pt>
    <dgm:pt modelId="{650B23CD-1335-49BB-855E-3945593A03EB}" type="pres">
      <dgm:prSet presAssocID="{B5F26044-D509-4BDD-B176-E1F437F75F3A}" presName="txNode" presStyleLbl="fgAcc1" presStyleIdx="0" presStyleCnt="6">
        <dgm:presLayoutVars>
          <dgm:bulletEnabled val="1"/>
        </dgm:presLayoutVars>
      </dgm:prSet>
      <dgm:spPr/>
    </dgm:pt>
    <dgm:pt modelId="{2072A1F4-E9AD-460B-AFBE-39CA7F2FFD58}" type="pres">
      <dgm:prSet presAssocID="{0EAD5A56-04E1-48B8-B788-D0A6588295F1}" presName="compositeSpace" presStyleCnt="0"/>
      <dgm:spPr/>
    </dgm:pt>
    <dgm:pt modelId="{217A84E3-B516-435F-8679-72AC2347DFD7}" type="pres">
      <dgm:prSet presAssocID="{CC134984-63AE-4749-BC30-F89164EB69E2}" presName="composite" presStyleCnt="0"/>
      <dgm:spPr/>
    </dgm:pt>
    <dgm:pt modelId="{CB2DA96B-D2A2-445B-A059-90B8F5BAC806}" type="pres">
      <dgm:prSet presAssocID="{CC134984-63AE-4749-BC30-F89164EB69E2}" presName="bgChev" presStyleLbl="node1" presStyleIdx="1" presStyleCnt="6"/>
      <dgm:spPr/>
    </dgm:pt>
    <dgm:pt modelId="{F097A22F-48E6-4896-B262-901688E3A6FE}" type="pres">
      <dgm:prSet presAssocID="{CC134984-63AE-4749-BC30-F89164EB69E2}" presName="txNode" presStyleLbl="fgAcc1" presStyleIdx="1" presStyleCnt="6">
        <dgm:presLayoutVars>
          <dgm:bulletEnabled val="1"/>
        </dgm:presLayoutVars>
      </dgm:prSet>
      <dgm:spPr/>
    </dgm:pt>
    <dgm:pt modelId="{0D1B9D6E-9B29-40CC-8115-E30AB61E3ECC}" type="pres">
      <dgm:prSet presAssocID="{1947A899-DD5F-4911-8A2A-532058CF9802}" presName="compositeSpace" presStyleCnt="0"/>
      <dgm:spPr/>
    </dgm:pt>
    <dgm:pt modelId="{76A2BEC3-F2DD-4028-A7F5-7CF5E2771DBA}" type="pres">
      <dgm:prSet presAssocID="{423D606F-AC8A-4F2F-B1F4-EC53C76012C0}" presName="composite" presStyleCnt="0"/>
      <dgm:spPr/>
    </dgm:pt>
    <dgm:pt modelId="{CA63FB16-22C9-44C2-8AC9-71CEB8301827}" type="pres">
      <dgm:prSet presAssocID="{423D606F-AC8A-4F2F-B1F4-EC53C76012C0}" presName="bgChev" presStyleLbl="node1" presStyleIdx="2" presStyleCnt="6"/>
      <dgm:spPr/>
    </dgm:pt>
    <dgm:pt modelId="{E7A3A9B4-38A8-4294-8F9C-DF263E179FB0}" type="pres">
      <dgm:prSet presAssocID="{423D606F-AC8A-4F2F-B1F4-EC53C76012C0}" presName="txNode" presStyleLbl="fgAcc1" presStyleIdx="2" presStyleCnt="6">
        <dgm:presLayoutVars>
          <dgm:bulletEnabled val="1"/>
        </dgm:presLayoutVars>
      </dgm:prSet>
      <dgm:spPr/>
    </dgm:pt>
    <dgm:pt modelId="{4F70E3DA-30E3-4791-ABDE-72C8B77432CA}" type="pres">
      <dgm:prSet presAssocID="{DC4074AA-5260-46FA-83EF-3161DD846E49}" presName="compositeSpace" presStyleCnt="0"/>
      <dgm:spPr/>
    </dgm:pt>
    <dgm:pt modelId="{DCA41C0D-573F-4D0D-82AD-ED0BE3339CBD}" type="pres">
      <dgm:prSet presAssocID="{9A5DE2FF-C694-4F39-A76C-1A77E9A014C7}" presName="composite" presStyleCnt="0"/>
      <dgm:spPr/>
    </dgm:pt>
    <dgm:pt modelId="{125A296C-D577-471A-BB08-969E9FA19C2E}" type="pres">
      <dgm:prSet presAssocID="{9A5DE2FF-C694-4F39-A76C-1A77E9A014C7}" presName="bgChev" presStyleLbl="node1" presStyleIdx="3" presStyleCnt="6"/>
      <dgm:spPr/>
    </dgm:pt>
    <dgm:pt modelId="{F911D898-B4C1-423D-8694-A529EA87641E}" type="pres">
      <dgm:prSet presAssocID="{9A5DE2FF-C694-4F39-A76C-1A77E9A014C7}" presName="txNode" presStyleLbl="fgAcc1" presStyleIdx="3" presStyleCnt="6">
        <dgm:presLayoutVars>
          <dgm:bulletEnabled val="1"/>
        </dgm:presLayoutVars>
      </dgm:prSet>
      <dgm:spPr/>
    </dgm:pt>
    <dgm:pt modelId="{B06D9021-8C1C-48D5-BE64-5598A1484CBF}" type="pres">
      <dgm:prSet presAssocID="{F8BEE71A-0D90-451C-BDFB-A05F35C04DBC}" presName="compositeSpace" presStyleCnt="0"/>
      <dgm:spPr/>
    </dgm:pt>
    <dgm:pt modelId="{9794E0C8-4A41-4C94-8310-49590DBE7F21}" type="pres">
      <dgm:prSet presAssocID="{F3EF5A5E-F690-48F4-846D-C9A52AE0FBF4}" presName="composite" presStyleCnt="0"/>
      <dgm:spPr/>
    </dgm:pt>
    <dgm:pt modelId="{B6CE9402-9929-4651-B44C-8F0DA5000455}" type="pres">
      <dgm:prSet presAssocID="{F3EF5A5E-F690-48F4-846D-C9A52AE0FBF4}" presName="bgChev" presStyleLbl="node1" presStyleIdx="4" presStyleCnt="6"/>
      <dgm:spPr/>
    </dgm:pt>
    <dgm:pt modelId="{D5FC15C1-19E0-4B54-BEDD-F82990F05E6C}" type="pres">
      <dgm:prSet presAssocID="{F3EF5A5E-F690-48F4-846D-C9A52AE0FBF4}" presName="txNode" presStyleLbl="fgAcc1" presStyleIdx="4" presStyleCnt="6">
        <dgm:presLayoutVars>
          <dgm:bulletEnabled val="1"/>
        </dgm:presLayoutVars>
      </dgm:prSet>
      <dgm:spPr/>
    </dgm:pt>
    <dgm:pt modelId="{A424D97C-053B-43D0-8823-D98FF36D28E9}" type="pres">
      <dgm:prSet presAssocID="{DB7D6327-C55E-49C1-9A59-087AF3297DE2}" presName="compositeSpace" presStyleCnt="0"/>
      <dgm:spPr/>
    </dgm:pt>
    <dgm:pt modelId="{04562E3C-2F8E-4831-8FF9-30BAADF4A7D7}" type="pres">
      <dgm:prSet presAssocID="{42EFA3FC-5292-4B58-B3BF-A1A39309360B}" presName="composite" presStyleCnt="0"/>
      <dgm:spPr/>
    </dgm:pt>
    <dgm:pt modelId="{EBF7E294-86C9-4193-9E83-98A1FCF86BBF}" type="pres">
      <dgm:prSet presAssocID="{42EFA3FC-5292-4B58-B3BF-A1A39309360B}" presName="bgChev" presStyleLbl="node1" presStyleIdx="5" presStyleCnt="6"/>
      <dgm:spPr/>
    </dgm:pt>
    <dgm:pt modelId="{1F40FE87-8E62-486E-8A7E-696769D1013A}" type="pres">
      <dgm:prSet presAssocID="{42EFA3FC-5292-4B58-B3BF-A1A39309360B}" presName="txNode" presStyleLbl="fgAcc1" presStyleIdx="5" presStyleCnt="6">
        <dgm:presLayoutVars>
          <dgm:bulletEnabled val="1"/>
        </dgm:presLayoutVars>
      </dgm:prSet>
      <dgm:spPr/>
    </dgm:pt>
  </dgm:ptLst>
  <dgm:cxnLst>
    <dgm:cxn modelId="{5ECF740D-A0F7-40DE-AC26-7C2BB90B4FBB}" srcId="{F905D957-92DE-40DA-B5CF-6FE94B229BA2}" destId="{CC134984-63AE-4749-BC30-F89164EB69E2}" srcOrd="1" destOrd="0" parTransId="{D2EFD052-390B-4C7F-8FD1-CC2563CF44E6}" sibTransId="{1947A899-DD5F-4911-8A2A-532058CF9802}"/>
    <dgm:cxn modelId="{2B537B29-15E5-419A-9006-AF091B2F74A9}" type="presOf" srcId="{B5F26044-D509-4BDD-B176-E1F437F75F3A}" destId="{650B23CD-1335-49BB-855E-3945593A03EB}" srcOrd="0" destOrd="0" presId="urn:microsoft.com/office/officeart/2005/8/layout/chevronAccent+Icon"/>
    <dgm:cxn modelId="{87059530-6AE1-46E1-B056-044B4A60AAF4}" srcId="{F905D957-92DE-40DA-B5CF-6FE94B229BA2}" destId="{B5F26044-D509-4BDD-B176-E1F437F75F3A}" srcOrd="0" destOrd="0" parTransId="{36DD617A-ECF4-4AB8-9D88-8B80B7458F61}" sibTransId="{0EAD5A56-04E1-48B8-B788-D0A6588295F1}"/>
    <dgm:cxn modelId="{F2395E5C-EF63-490D-B5F5-448AE03DFCCF}" srcId="{F905D957-92DE-40DA-B5CF-6FE94B229BA2}" destId="{423D606F-AC8A-4F2F-B1F4-EC53C76012C0}" srcOrd="2" destOrd="0" parTransId="{BF418F91-EBD5-477C-9330-0855752494EC}" sibTransId="{DC4074AA-5260-46FA-83EF-3161DD846E49}"/>
    <dgm:cxn modelId="{2AADD341-75C5-4C03-9857-A62217E79CBF}" type="presOf" srcId="{F3EF5A5E-F690-48F4-846D-C9A52AE0FBF4}" destId="{D5FC15C1-19E0-4B54-BEDD-F82990F05E6C}" srcOrd="0" destOrd="0" presId="urn:microsoft.com/office/officeart/2005/8/layout/chevronAccent+Icon"/>
    <dgm:cxn modelId="{92D14643-9C96-4822-B902-548B9D5CDB0B}" type="presOf" srcId="{F905D957-92DE-40DA-B5CF-6FE94B229BA2}" destId="{6BAA94EF-D32D-4C0D-BB8E-F75B43EAA176}" srcOrd="0" destOrd="0" presId="urn:microsoft.com/office/officeart/2005/8/layout/chevronAccent+Icon"/>
    <dgm:cxn modelId="{AFC49971-5BBB-4E55-A97C-4290FE4EF943}" type="presOf" srcId="{CC134984-63AE-4749-BC30-F89164EB69E2}" destId="{F097A22F-48E6-4896-B262-901688E3A6FE}" srcOrd="0" destOrd="0" presId="urn:microsoft.com/office/officeart/2005/8/layout/chevronAccent+Icon"/>
    <dgm:cxn modelId="{3C24F157-CBD2-4E2F-814E-86EBD3877FF3}" type="presOf" srcId="{9A5DE2FF-C694-4F39-A76C-1A77E9A014C7}" destId="{F911D898-B4C1-423D-8694-A529EA87641E}" srcOrd="0" destOrd="0" presId="urn:microsoft.com/office/officeart/2005/8/layout/chevronAccent+Icon"/>
    <dgm:cxn modelId="{6EF57A80-CBEB-4ECE-99BB-DFCF39E519FD}" srcId="{F905D957-92DE-40DA-B5CF-6FE94B229BA2}" destId="{42EFA3FC-5292-4B58-B3BF-A1A39309360B}" srcOrd="5" destOrd="0" parTransId="{5D5BDB14-EAA8-4EB3-9E63-4568751FE1C7}" sibTransId="{86E53692-F0DF-48CC-9996-0C7336D5EB4D}"/>
    <dgm:cxn modelId="{E0458696-4D09-4904-81BC-30C53B0E3A8A}" srcId="{F905D957-92DE-40DA-B5CF-6FE94B229BA2}" destId="{F3EF5A5E-F690-48F4-846D-C9A52AE0FBF4}" srcOrd="4" destOrd="0" parTransId="{4D753EA8-9DAE-4AED-BC88-220D6A0BACA4}" sibTransId="{DB7D6327-C55E-49C1-9A59-087AF3297DE2}"/>
    <dgm:cxn modelId="{53FB05B3-4027-4C24-9BC8-D90E8D999ADA}" srcId="{F905D957-92DE-40DA-B5CF-6FE94B229BA2}" destId="{9A5DE2FF-C694-4F39-A76C-1A77E9A014C7}" srcOrd="3" destOrd="0" parTransId="{D8ECF250-0FE0-428D-B362-97422F37FECB}" sibTransId="{F8BEE71A-0D90-451C-BDFB-A05F35C04DBC}"/>
    <dgm:cxn modelId="{BF6C79EA-AC9D-46FF-9728-F6695EBB354F}" type="presOf" srcId="{42EFA3FC-5292-4B58-B3BF-A1A39309360B}" destId="{1F40FE87-8E62-486E-8A7E-696769D1013A}" srcOrd="0" destOrd="0" presId="urn:microsoft.com/office/officeart/2005/8/layout/chevronAccent+Icon"/>
    <dgm:cxn modelId="{475342ED-3E92-4024-A927-DBA69D541A62}" type="presOf" srcId="{423D606F-AC8A-4F2F-B1F4-EC53C76012C0}" destId="{E7A3A9B4-38A8-4294-8F9C-DF263E179FB0}" srcOrd="0" destOrd="0" presId="urn:microsoft.com/office/officeart/2005/8/layout/chevronAccent+Icon"/>
    <dgm:cxn modelId="{1419A2A1-B09D-4A98-9D2B-484B01B2B0F5}" type="presParOf" srcId="{6BAA94EF-D32D-4C0D-BB8E-F75B43EAA176}" destId="{C0FEBD09-E7D1-48E5-8676-999867EE065F}" srcOrd="0" destOrd="0" presId="urn:microsoft.com/office/officeart/2005/8/layout/chevronAccent+Icon"/>
    <dgm:cxn modelId="{491E9704-43B2-4FB5-823A-EC4D498EB7AB}" type="presParOf" srcId="{C0FEBD09-E7D1-48E5-8676-999867EE065F}" destId="{E98B1C5A-F835-4CD3-A63A-0CB6F13B48BF}" srcOrd="0" destOrd="0" presId="urn:microsoft.com/office/officeart/2005/8/layout/chevronAccent+Icon"/>
    <dgm:cxn modelId="{981BC138-ED67-447B-93DE-EE2068162EC2}" type="presParOf" srcId="{C0FEBD09-E7D1-48E5-8676-999867EE065F}" destId="{650B23CD-1335-49BB-855E-3945593A03EB}" srcOrd="1" destOrd="0" presId="urn:microsoft.com/office/officeart/2005/8/layout/chevronAccent+Icon"/>
    <dgm:cxn modelId="{C02A1496-6E48-42FF-82EE-D089BE5F326F}" type="presParOf" srcId="{6BAA94EF-D32D-4C0D-BB8E-F75B43EAA176}" destId="{2072A1F4-E9AD-460B-AFBE-39CA7F2FFD58}" srcOrd="1" destOrd="0" presId="urn:microsoft.com/office/officeart/2005/8/layout/chevronAccent+Icon"/>
    <dgm:cxn modelId="{829531FD-D27B-46F9-8078-E829E26097E0}" type="presParOf" srcId="{6BAA94EF-D32D-4C0D-BB8E-F75B43EAA176}" destId="{217A84E3-B516-435F-8679-72AC2347DFD7}" srcOrd="2" destOrd="0" presId="urn:microsoft.com/office/officeart/2005/8/layout/chevronAccent+Icon"/>
    <dgm:cxn modelId="{2B1DEBE7-B65F-431F-A02D-7F15EF705585}" type="presParOf" srcId="{217A84E3-B516-435F-8679-72AC2347DFD7}" destId="{CB2DA96B-D2A2-445B-A059-90B8F5BAC806}" srcOrd="0" destOrd="0" presId="urn:microsoft.com/office/officeart/2005/8/layout/chevronAccent+Icon"/>
    <dgm:cxn modelId="{F60B6C56-0D0A-4B2C-B1AF-6B39A8C20210}" type="presParOf" srcId="{217A84E3-B516-435F-8679-72AC2347DFD7}" destId="{F097A22F-48E6-4896-B262-901688E3A6FE}" srcOrd="1" destOrd="0" presId="urn:microsoft.com/office/officeart/2005/8/layout/chevronAccent+Icon"/>
    <dgm:cxn modelId="{277B6A83-4C98-48F7-A97F-9DD90CD7F47A}" type="presParOf" srcId="{6BAA94EF-D32D-4C0D-BB8E-F75B43EAA176}" destId="{0D1B9D6E-9B29-40CC-8115-E30AB61E3ECC}" srcOrd="3" destOrd="0" presId="urn:microsoft.com/office/officeart/2005/8/layout/chevronAccent+Icon"/>
    <dgm:cxn modelId="{EE1EC54A-0002-43C5-8CF0-AA97E5E2514D}" type="presParOf" srcId="{6BAA94EF-D32D-4C0D-BB8E-F75B43EAA176}" destId="{76A2BEC3-F2DD-4028-A7F5-7CF5E2771DBA}" srcOrd="4" destOrd="0" presId="urn:microsoft.com/office/officeart/2005/8/layout/chevronAccent+Icon"/>
    <dgm:cxn modelId="{DCE8B52C-063D-4E54-A1F3-B7D5C03F04E0}" type="presParOf" srcId="{76A2BEC3-F2DD-4028-A7F5-7CF5E2771DBA}" destId="{CA63FB16-22C9-44C2-8AC9-71CEB8301827}" srcOrd="0" destOrd="0" presId="urn:microsoft.com/office/officeart/2005/8/layout/chevronAccent+Icon"/>
    <dgm:cxn modelId="{38B296C0-1B0E-4B0E-B6BF-6E7E453AF8A9}" type="presParOf" srcId="{76A2BEC3-F2DD-4028-A7F5-7CF5E2771DBA}" destId="{E7A3A9B4-38A8-4294-8F9C-DF263E179FB0}" srcOrd="1" destOrd="0" presId="urn:microsoft.com/office/officeart/2005/8/layout/chevronAccent+Icon"/>
    <dgm:cxn modelId="{A28F2F7D-33C5-4D07-8444-4E3F7EAA2139}" type="presParOf" srcId="{6BAA94EF-D32D-4C0D-BB8E-F75B43EAA176}" destId="{4F70E3DA-30E3-4791-ABDE-72C8B77432CA}" srcOrd="5" destOrd="0" presId="urn:microsoft.com/office/officeart/2005/8/layout/chevronAccent+Icon"/>
    <dgm:cxn modelId="{501C4D50-DB1D-4A18-8153-00B89B319F5E}" type="presParOf" srcId="{6BAA94EF-D32D-4C0D-BB8E-F75B43EAA176}" destId="{DCA41C0D-573F-4D0D-82AD-ED0BE3339CBD}" srcOrd="6" destOrd="0" presId="urn:microsoft.com/office/officeart/2005/8/layout/chevronAccent+Icon"/>
    <dgm:cxn modelId="{B8C5181F-F52C-443B-BB32-2F3B7A7D62BB}" type="presParOf" srcId="{DCA41C0D-573F-4D0D-82AD-ED0BE3339CBD}" destId="{125A296C-D577-471A-BB08-969E9FA19C2E}" srcOrd="0" destOrd="0" presId="urn:microsoft.com/office/officeart/2005/8/layout/chevronAccent+Icon"/>
    <dgm:cxn modelId="{566B399A-DA0E-4768-9490-9680EFC86E7C}" type="presParOf" srcId="{DCA41C0D-573F-4D0D-82AD-ED0BE3339CBD}" destId="{F911D898-B4C1-423D-8694-A529EA87641E}" srcOrd="1" destOrd="0" presId="urn:microsoft.com/office/officeart/2005/8/layout/chevronAccent+Icon"/>
    <dgm:cxn modelId="{4B2187A1-BEBE-4DD1-9075-1A9D2073121D}" type="presParOf" srcId="{6BAA94EF-D32D-4C0D-BB8E-F75B43EAA176}" destId="{B06D9021-8C1C-48D5-BE64-5598A1484CBF}" srcOrd="7" destOrd="0" presId="urn:microsoft.com/office/officeart/2005/8/layout/chevronAccent+Icon"/>
    <dgm:cxn modelId="{269ACC96-4297-4E2E-8D07-C94E86444A2C}" type="presParOf" srcId="{6BAA94EF-D32D-4C0D-BB8E-F75B43EAA176}" destId="{9794E0C8-4A41-4C94-8310-49590DBE7F21}" srcOrd="8" destOrd="0" presId="urn:microsoft.com/office/officeart/2005/8/layout/chevronAccent+Icon"/>
    <dgm:cxn modelId="{FFFDC9B4-22FD-496A-BDC1-ED1E64F1A6F5}" type="presParOf" srcId="{9794E0C8-4A41-4C94-8310-49590DBE7F21}" destId="{B6CE9402-9929-4651-B44C-8F0DA5000455}" srcOrd="0" destOrd="0" presId="urn:microsoft.com/office/officeart/2005/8/layout/chevronAccent+Icon"/>
    <dgm:cxn modelId="{9B328F93-7AA0-4C74-902A-6B9D507EDA5D}" type="presParOf" srcId="{9794E0C8-4A41-4C94-8310-49590DBE7F21}" destId="{D5FC15C1-19E0-4B54-BEDD-F82990F05E6C}" srcOrd="1" destOrd="0" presId="urn:microsoft.com/office/officeart/2005/8/layout/chevronAccent+Icon"/>
    <dgm:cxn modelId="{1C49D006-449A-4887-A495-CB6BBCB7812D}" type="presParOf" srcId="{6BAA94EF-D32D-4C0D-BB8E-F75B43EAA176}" destId="{A424D97C-053B-43D0-8823-D98FF36D28E9}" srcOrd="9" destOrd="0" presId="urn:microsoft.com/office/officeart/2005/8/layout/chevronAccent+Icon"/>
    <dgm:cxn modelId="{183162DF-AC64-441F-ACED-22D2D8310A0A}" type="presParOf" srcId="{6BAA94EF-D32D-4C0D-BB8E-F75B43EAA176}" destId="{04562E3C-2F8E-4831-8FF9-30BAADF4A7D7}" srcOrd="10" destOrd="0" presId="urn:microsoft.com/office/officeart/2005/8/layout/chevronAccent+Icon"/>
    <dgm:cxn modelId="{47B209F4-504E-445D-9F06-BD6D5D34B586}" type="presParOf" srcId="{04562E3C-2F8E-4831-8FF9-30BAADF4A7D7}" destId="{EBF7E294-86C9-4193-9E83-98A1FCF86BBF}" srcOrd="0" destOrd="0" presId="urn:microsoft.com/office/officeart/2005/8/layout/chevronAccent+Icon"/>
    <dgm:cxn modelId="{A2DED5F3-42EF-45CE-A5B3-C491242FD39E}" type="presParOf" srcId="{04562E3C-2F8E-4831-8FF9-30BAADF4A7D7}" destId="{1F40FE87-8E62-486E-8A7E-696769D1013A}"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B1C5A-F835-4CD3-A63A-0CB6F13B48BF}">
      <dsp:nvSpPr>
        <dsp:cNvPr id="0" name=""/>
        <dsp:cNvSpPr/>
      </dsp:nvSpPr>
      <dsp:spPr>
        <a:xfrm>
          <a:off x="761"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B23CD-1335-49BB-855E-3945593A03EB}">
      <dsp:nvSpPr>
        <dsp:cNvPr id="0" name=""/>
        <dsp:cNvSpPr/>
      </dsp:nvSpPr>
      <dsp:spPr>
        <a:xfrm>
          <a:off x="39386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Web Scarping Major League Soccer Website</a:t>
          </a:r>
        </a:p>
      </dsp:txBody>
      <dsp:txXfrm>
        <a:off x="410529" y="1814647"/>
        <a:ext cx="1211493" cy="535684"/>
      </dsp:txXfrm>
    </dsp:sp>
    <dsp:sp modelId="{CB2DA96B-D2A2-445B-A059-90B8F5BAC806}">
      <dsp:nvSpPr>
        <dsp:cNvPr id="0" name=""/>
        <dsp:cNvSpPr/>
      </dsp:nvSpPr>
      <dsp:spPr>
        <a:xfrm>
          <a:off x="1684551"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97A22F-48E6-4896-B262-901688E3A6FE}">
      <dsp:nvSpPr>
        <dsp:cNvPr id="0" name=""/>
        <dsp:cNvSpPr/>
      </dsp:nvSpPr>
      <dsp:spPr>
        <a:xfrm>
          <a:off x="207765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Cleaning Data in Python</a:t>
          </a:r>
        </a:p>
      </dsp:txBody>
      <dsp:txXfrm>
        <a:off x="2094319" y="1814647"/>
        <a:ext cx="1211493" cy="535684"/>
      </dsp:txXfrm>
    </dsp:sp>
    <dsp:sp modelId="{CA63FB16-22C9-44C2-8AC9-71CEB8301827}">
      <dsp:nvSpPr>
        <dsp:cNvPr id="0" name=""/>
        <dsp:cNvSpPr/>
      </dsp:nvSpPr>
      <dsp:spPr>
        <a:xfrm>
          <a:off x="3368341"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3A9B4-38A8-4294-8F9C-DF263E179FB0}">
      <dsp:nvSpPr>
        <dsp:cNvPr id="0" name=""/>
        <dsp:cNvSpPr/>
      </dsp:nvSpPr>
      <dsp:spPr>
        <a:xfrm>
          <a:off x="376144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Create Charts and Tables</a:t>
          </a:r>
        </a:p>
      </dsp:txBody>
      <dsp:txXfrm>
        <a:off x="3778109" y="1814647"/>
        <a:ext cx="1211493" cy="535684"/>
      </dsp:txXfrm>
    </dsp:sp>
    <dsp:sp modelId="{125A296C-D577-471A-BB08-969E9FA19C2E}">
      <dsp:nvSpPr>
        <dsp:cNvPr id="0" name=""/>
        <dsp:cNvSpPr/>
      </dsp:nvSpPr>
      <dsp:spPr>
        <a:xfrm>
          <a:off x="5052130"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1D898-B4C1-423D-8694-A529EA87641E}">
      <dsp:nvSpPr>
        <dsp:cNvPr id="0" name=""/>
        <dsp:cNvSpPr/>
      </dsp:nvSpPr>
      <dsp:spPr>
        <a:xfrm>
          <a:off x="544523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Export Cleaned Data as CSV</a:t>
          </a:r>
        </a:p>
      </dsp:txBody>
      <dsp:txXfrm>
        <a:off x="5461899" y="1814647"/>
        <a:ext cx="1211493" cy="535684"/>
      </dsp:txXfrm>
    </dsp:sp>
    <dsp:sp modelId="{B6CE9402-9929-4651-B44C-8F0DA5000455}">
      <dsp:nvSpPr>
        <dsp:cNvPr id="0" name=""/>
        <dsp:cNvSpPr/>
      </dsp:nvSpPr>
      <dsp:spPr>
        <a:xfrm>
          <a:off x="6735920"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C15C1-19E0-4B54-BEDD-F82990F05E6C}">
      <dsp:nvSpPr>
        <dsp:cNvPr id="0" name=""/>
        <dsp:cNvSpPr/>
      </dsp:nvSpPr>
      <dsp:spPr>
        <a:xfrm>
          <a:off x="712902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Upload CSVs on </a:t>
          </a:r>
          <a:r>
            <a:rPr lang="en-US" sz="900" kern="1200" dirty="0" err="1"/>
            <a:t>PowerBI</a:t>
          </a:r>
          <a:endParaRPr lang="en-US" sz="900" kern="1200" dirty="0"/>
        </a:p>
      </dsp:txBody>
      <dsp:txXfrm>
        <a:off x="7145689" y="1814647"/>
        <a:ext cx="1211493" cy="535684"/>
      </dsp:txXfrm>
    </dsp:sp>
    <dsp:sp modelId="{EBF7E294-86C9-4193-9E83-98A1FCF86BBF}">
      <dsp:nvSpPr>
        <dsp:cNvPr id="0" name=""/>
        <dsp:cNvSpPr/>
      </dsp:nvSpPr>
      <dsp:spPr>
        <a:xfrm>
          <a:off x="8419710" y="1655727"/>
          <a:ext cx="1474135" cy="5690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0FE87-8E62-486E-8A7E-696769D1013A}">
      <dsp:nvSpPr>
        <dsp:cNvPr id="0" name=""/>
        <dsp:cNvSpPr/>
      </dsp:nvSpPr>
      <dsp:spPr>
        <a:xfrm>
          <a:off x="8812813" y="1797981"/>
          <a:ext cx="1244825" cy="5690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n-US" sz="900" kern="1200" dirty="0"/>
            <a:t>Create Dashboard on </a:t>
          </a:r>
          <a:r>
            <a:rPr lang="en-US" sz="900" kern="1200" dirty="0" err="1"/>
            <a:t>PowerBI</a:t>
          </a:r>
          <a:endParaRPr lang="en-US" sz="900" kern="1200" dirty="0"/>
        </a:p>
      </dsp:txBody>
      <dsp:txXfrm>
        <a:off x="8829479" y="1814647"/>
        <a:ext cx="1211493" cy="535684"/>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A38C6-1E4E-471E-9951-A95948121C4F}"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6D99-6769-4E72-95DC-70B57AD7B0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A38C6-1E4E-471E-9951-A95948121C4F}"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30860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A38C6-1E4E-471E-9951-A95948121C4F}"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94883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A38C6-1E4E-471E-9951-A95948121C4F}"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289558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A38C6-1E4E-471E-9951-A95948121C4F}"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56D99-6769-4E72-95DC-70B57AD7B0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A38C6-1E4E-471E-9951-A95948121C4F}"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387780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A38C6-1E4E-471E-9951-A95948121C4F}"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169543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A38C6-1E4E-471E-9951-A95948121C4F}"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158997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4A38C6-1E4E-471E-9951-A95948121C4F}" type="datetimeFigureOut">
              <a:rPr lang="en-US" smtClean="0"/>
              <a:t>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218662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4A38C6-1E4E-471E-9951-A95948121C4F}" type="datetimeFigureOut">
              <a:rPr lang="en-US" smtClean="0"/>
              <a:t>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E56D99-6769-4E72-95DC-70B57AD7B033}" type="slidenum">
              <a:rPr lang="en-US" smtClean="0"/>
              <a:t>‹#›</a:t>
            </a:fld>
            <a:endParaRPr lang="en-US"/>
          </a:p>
        </p:txBody>
      </p:sp>
    </p:spTree>
    <p:extLst>
      <p:ext uri="{BB962C8B-B14F-4D97-AF65-F5344CB8AC3E}">
        <p14:creationId xmlns:p14="http://schemas.microsoft.com/office/powerpoint/2010/main" val="209659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A38C6-1E4E-471E-9951-A95948121C4F}"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56D99-6769-4E72-95DC-70B57AD7B033}" type="slidenum">
              <a:rPr lang="en-US" smtClean="0"/>
              <a:t>‹#›</a:t>
            </a:fld>
            <a:endParaRPr lang="en-US"/>
          </a:p>
        </p:txBody>
      </p:sp>
    </p:spTree>
    <p:extLst>
      <p:ext uri="{BB962C8B-B14F-4D97-AF65-F5344CB8AC3E}">
        <p14:creationId xmlns:p14="http://schemas.microsoft.com/office/powerpoint/2010/main" val="187323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4A38C6-1E4E-471E-9951-A95948121C4F}" type="datetimeFigureOut">
              <a:rPr lang="en-US" smtClean="0"/>
              <a:t>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E56D99-6769-4E72-95DC-70B57AD7B03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99891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C2DF-C9A5-4F8F-8813-211EB8E1E5CD}"/>
              </a:ext>
            </a:extLst>
          </p:cNvPr>
          <p:cNvSpPr>
            <a:spLocks noGrp="1"/>
          </p:cNvSpPr>
          <p:nvPr>
            <p:ph type="ctrTitle"/>
          </p:nvPr>
        </p:nvSpPr>
        <p:spPr>
          <a:xfrm>
            <a:off x="1097280" y="758952"/>
            <a:ext cx="10058400" cy="1928264"/>
          </a:xfrm>
        </p:spPr>
        <p:txBody>
          <a:bodyPr>
            <a:normAutofit/>
          </a:bodyPr>
          <a:lstStyle/>
          <a:p>
            <a:pPr algn="ctr"/>
            <a:r>
              <a:rPr lang="en-US" sz="4800" dirty="0"/>
              <a:t>Major League Soccer – Ball Possession</a:t>
            </a:r>
          </a:p>
        </p:txBody>
      </p:sp>
      <p:sp>
        <p:nvSpPr>
          <p:cNvPr id="3" name="Subtitle 2">
            <a:extLst>
              <a:ext uri="{FF2B5EF4-FFF2-40B4-BE49-F238E27FC236}">
                <a16:creationId xmlns:a16="http://schemas.microsoft.com/office/drawing/2014/main" id="{620A0263-93FE-423B-99CD-241135F74C9E}"/>
              </a:ext>
            </a:extLst>
          </p:cNvPr>
          <p:cNvSpPr>
            <a:spLocks noGrp="1"/>
          </p:cNvSpPr>
          <p:nvPr>
            <p:ph type="subTitle" idx="1"/>
          </p:nvPr>
        </p:nvSpPr>
        <p:spPr/>
        <p:txBody>
          <a:bodyPr/>
          <a:lstStyle/>
          <a:p>
            <a:pPr algn="ctr"/>
            <a:r>
              <a:rPr lang="en-US" dirty="0"/>
              <a:t>Andy Rast</a:t>
            </a:r>
          </a:p>
        </p:txBody>
      </p:sp>
    </p:spTree>
    <p:extLst>
      <p:ext uri="{BB962C8B-B14F-4D97-AF65-F5344CB8AC3E}">
        <p14:creationId xmlns:p14="http://schemas.microsoft.com/office/powerpoint/2010/main" val="327608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24FA-23B0-4421-A194-E6AC9FE324AA}"/>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9F9BDE1-7CF9-4D93-9E3B-F6079F7BD23F}"/>
              </a:ext>
            </a:extLst>
          </p:cNvPr>
          <p:cNvSpPr>
            <a:spLocks noGrp="1"/>
          </p:cNvSpPr>
          <p:nvPr>
            <p:ph idx="1"/>
          </p:nvPr>
        </p:nvSpPr>
        <p:spPr/>
        <p:txBody>
          <a:bodyPr>
            <a:normAutofit fontScale="92500" lnSpcReduction="20000"/>
          </a:bodyPr>
          <a:lstStyle/>
          <a:p>
            <a:pPr marL="0" indent="0">
              <a:buNone/>
            </a:pPr>
            <a:r>
              <a:rPr lang="en-US" dirty="0"/>
              <a:t>Goals:</a:t>
            </a:r>
          </a:p>
          <a:p>
            <a:pPr>
              <a:buFont typeface="Wingdings" panose="05000000000000000000" pitchFamily="2" charset="2"/>
              <a:buChar char="q"/>
            </a:pPr>
            <a:r>
              <a:rPr lang="en-US" dirty="0"/>
              <a:t>Analyze correlation between ball possession and other statistics commonly used in soccer</a:t>
            </a:r>
          </a:p>
          <a:p>
            <a:pPr>
              <a:buFont typeface="Wingdings" panose="05000000000000000000" pitchFamily="2" charset="2"/>
              <a:buChar char="q"/>
            </a:pPr>
            <a:r>
              <a:rPr lang="en-US" dirty="0"/>
              <a:t>Does ball possession influence the outcome of a game?</a:t>
            </a:r>
          </a:p>
          <a:p>
            <a:pPr>
              <a:buFont typeface="Wingdings" panose="05000000000000000000" pitchFamily="2" charset="2"/>
              <a:buChar char="q"/>
            </a:pPr>
            <a:r>
              <a:rPr lang="en-US" dirty="0"/>
              <a:t>Are teams with higher ball possession more successful?</a:t>
            </a:r>
          </a:p>
          <a:p>
            <a:pPr marL="0" indent="0">
              <a:buNone/>
            </a:pPr>
            <a:endParaRPr lang="en-US" dirty="0"/>
          </a:p>
          <a:p>
            <a:pPr marL="0" indent="0">
              <a:buNone/>
            </a:pPr>
            <a:r>
              <a:rPr lang="en-US" dirty="0"/>
              <a:t>Tools used:</a:t>
            </a:r>
          </a:p>
          <a:p>
            <a:pPr>
              <a:buFont typeface="Wingdings" panose="05000000000000000000" pitchFamily="2" charset="2"/>
              <a:buChar char="q"/>
            </a:pPr>
            <a:r>
              <a:rPr lang="en-US" dirty="0"/>
              <a:t>Excel</a:t>
            </a:r>
          </a:p>
          <a:p>
            <a:pPr>
              <a:buFont typeface="Wingdings" panose="05000000000000000000" pitchFamily="2" charset="2"/>
              <a:buChar char="q"/>
            </a:pPr>
            <a:r>
              <a:rPr lang="en-US" dirty="0"/>
              <a:t>Python</a:t>
            </a:r>
          </a:p>
          <a:p>
            <a:pPr>
              <a:buFont typeface="Wingdings" panose="05000000000000000000" pitchFamily="2" charset="2"/>
              <a:buChar char="q"/>
            </a:pPr>
            <a:r>
              <a:rPr lang="en-US" dirty="0" err="1"/>
              <a:t>BeautifulSoup</a:t>
            </a:r>
            <a:r>
              <a:rPr lang="en-US" dirty="0"/>
              <a:t> (web scraping)</a:t>
            </a:r>
          </a:p>
          <a:p>
            <a:pPr>
              <a:buFont typeface="Wingdings" panose="05000000000000000000" pitchFamily="2" charset="2"/>
              <a:buChar char="q"/>
            </a:pPr>
            <a:r>
              <a:rPr lang="en-US" dirty="0" err="1"/>
              <a:t>PowerBI</a:t>
            </a:r>
            <a:endParaRPr lang="en-US" dirty="0"/>
          </a:p>
          <a:p>
            <a:pPr marL="0" indent="0">
              <a:buNone/>
            </a:pPr>
            <a:endParaRPr lang="en-US" dirty="0"/>
          </a:p>
        </p:txBody>
      </p:sp>
    </p:spTree>
    <p:extLst>
      <p:ext uri="{BB962C8B-B14F-4D97-AF65-F5344CB8AC3E}">
        <p14:creationId xmlns:p14="http://schemas.microsoft.com/office/powerpoint/2010/main" val="410470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6E58-5505-4B0B-A4BE-02DC2A0AAA43}"/>
              </a:ext>
            </a:extLst>
          </p:cNvPr>
          <p:cNvSpPr>
            <a:spLocks noGrp="1"/>
          </p:cNvSpPr>
          <p:nvPr>
            <p:ph type="title"/>
          </p:nvPr>
        </p:nvSpPr>
        <p:spPr/>
        <p:txBody>
          <a:bodyPr/>
          <a:lstStyle/>
          <a:p>
            <a:r>
              <a:rPr lang="en-US" dirty="0"/>
              <a:t>What is ball possession and how is it measured?</a:t>
            </a:r>
          </a:p>
        </p:txBody>
      </p:sp>
      <p:sp>
        <p:nvSpPr>
          <p:cNvPr id="3" name="Content Placeholder 2">
            <a:extLst>
              <a:ext uri="{FF2B5EF4-FFF2-40B4-BE49-F238E27FC236}">
                <a16:creationId xmlns:a16="http://schemas.microsoft.com/office/drawing/2014/main" id="{453A2FCE-0819-426E-9EFF-26E56A3B21E9}"/>
              </a:ext>
            </a:extLst>
          </p:cNvPr>
          <p:cNvSpPr>
            <a:spLocks noGrp="1"/>
          </p:cNvSpPr>
          <p:nvPr>
            <p:ph idx="1"/>
          </p:nvPr>
        </p:nvSpPr>
        <p:spPr/>
        <p:txBody>
          <a:bodyPr/>
          <a:lstStyle/>
          <a:p>
            <a:pPr>
              <a:buFont typeface="Wingdings" panose="05000000000000000000" pitchFamily="2" charset="2"/>
              <a:buChar char="q"/>
            </a:pPr>
            <a:r>
              <a:rPr lang="en-US" dirty="0"/>
              <a:t>Calculating ball possession by a manual clock - A person responsible for it has to start measuring the time when a player of a given time began to possess the ball and to stop the clock when the team lost the ball.</a:t>
            </a:r>
          </a:p>
          <a:p>
            <a:pPr>
              <a:buFont typeface="Wingdings" panose="05000000000000000000" pitchFamily="2" charset="2"/>
              <a:buChar char="q"/>
            </a:pPr>
            <a:r>
              <a:rPr lang="en-US" dirty="0"/>
              <a:t>Measuring ball possession by calculating passes - summing up the numbers of passes of one team during the match and dividing it by the number of total passes made by both teams but it doesn’t include the time when players were on the ball.</a:t>
            </a:r>
          </a:p>
          <a:p>
            <a:pPr>
              <a:buFont typeface="Wingdings" panose="05000000000000000000" pitchFamily="2" charset="2"/>
              <a:buChar char="q"/>
            </a:pPr>
            <a:r>
              <a:rPr lang="en-US" dirty="0"/>
              <a:t>The newest way to measure ball possession - ball possession is measured by three people who are using video-based data collection tools during a match.</a:t>
            </a:r>
          </a:p>
        </p:txBody>
      </p:sp>
    </p:spTree>
    <p:extLst>
      <p:ext uri="{BB962C8B-B14F-4D97-AF65-F5344CB8AC3E}">
        <p14:creationId xmlns:p14="http://schemas.microsoft.com/office/powerpoint/2010/main" val="127395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FE60-C371-4744-8909-CC516386C9BD}"/>
              </a:ext>
            </a:extLst>
          </p:cNvPr>
          <p:cNvSpPr>
            <a:spLocks noGrp="1"/>
          </p:cNvSpPr>
          <p:nvPr>
            <p:ph type="title"/>
          </p:nvPr>
        </p:nvSpPr>
        <p:spPr/>
        <p:txBody>
          <a:bodyPr/>
          <a:lstStyle/>
          <a:p>
            <a:r>
              <a:rPr lang="en-US" dirty="0"/>
              <a:t>My method</a:t>
            </a:r>
          </a:p>
        </p:txBody>
      </p:sp>
      <p:sp>
        <p:nvSpPr>
          <p:cNvPr id="3" name="Content Placeholder 2">
            <a:extLst>
              <a:ext uri="{FF2B5EF4-FFF2-40B4-BE49-F238E27FC236}">
                <a16:creationId xmlns:a16="http://schemas.microsoft.com/office/drawing/2014/main" id="{92379497-6596-46B6-B7BF-FFC4763C9658}"/>
              </a:ext>
            </a:extLst>
          </p:cNvPr>
          <p:cNvSpPr>
            <a:spLocks noGrp="1"/>
          </p:cNvSpPr>
          <p:nvPr>
            <p:ph idx="1"/>
          </p:nvPr>
        </p:nvSpPr>
        <p:spPr/>
        <p:txBody>
          <a:bodyPr/>
          <a:lstStyle/>
          <a:p>
            <a:r>
              <a:rPr lang="en-US" dirty="0"/>
              <a:t>Limitations in time and resources, such as people measuring the time people are on the ball for each MLS game of 2021, didn’t allow me to get exact times and pass success rates. </a:t>
            </a:r>
          </a:p>
          <a:p>
            <a:r>
              <a:rPr lang="en-US" dirty="0"/>
              <a:t>I analyzed if a team’s ball possession has a positive or negative outcome for a game or if it has any influence on the outcome at all. </a:t>
            </a:r>
          </a:p>
          <a:p>
            <a:r>
              <a:rPr lang="en-US" dirty="0"/>
              <a:t>Another difficulty was that players who got traded during the season had passing success rates for the 2021 season total passes, but not for each team they played with. </a:t>
            </a:r>
          </a:p>
          <a:p>
            <a:r>
              <a:rPr lang="en-US" dirty="0"/>
              <a:t>This led me to use the team ball possession and team total passes to analyze the overall impact on a game of ball possession and high passing rates.</a:t>
            </a:r>
          </a:p>
        </p:txBody>
      </p:sp>
    </p:spTree>
    <p:extLst>
      <p:ext uri="{BB962C8B-B14F-4D97-AF65-F5344CB8AC3E}">
        <p14:creationId xmlns:p14="http://schemas.microsoft.com/office/powerpoint/2010/main" val="291971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ABC9-D535-43E4-B784-1D03E2920B2F}"/>
              </a:ext>
            </a:extLst>
          </p:cNvPr>
          <p:cNvSpPr>
            <a:spLocks noGrp="1"/>
          </p:cNvSpPr>
          <p:nvPr>
            <p:ph type="title"/>
          </p:nvPr>
        </p:nvSpPr>
        <p:spPr/>
        <p:txBody>
          <a:bodyPr/>
          <a:lstStyle/>
          <a:p>
            <a:r>
              <a:rPr lang="en-US" dirty="0"/>
              <a:t>Data Acquisition and Cleaning</a:t>
            </a:r>
          </a:p>
        </p:txBody>
      </p:sp>
      <p:graphicFrame>
        <p:nvGraphicFramePr>
          <p:cNvPr id="4" name="Content Placeholder 3">
            <a:extLst>
              <a:ext uri="{FF2B5EF4-FFF2-40B4-BE49-F238E27FC236}">
                <a16:creationId xmlns:a16="http://schemas.microsoft.com/office/drawing/2014/main" id="{80057FD8-316C-42AD-BB0D-17EAD6671C7F}"/>
              </a:ext>
            </a:extLst>
          </p:cNvPr>
          <p:cNvGraphicFramePr>
            <a:graphicFrameLocks noGrp="1"/>
          </p:cNvGraphicFramePr>
          <p:nvPr>
            <p:ph idx="1"/>
            <p:extLst>
              <p:ext uri="{D42A27DB-BD31-4B8C-83A1-F6EECF244321}">
                <p14:modId xmlns:p14="http://schemas.microsoft.com/office/powerpoint/2010/main" val="134254080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6951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63</TotalTime>
  <Words>334</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Wingdings</vt:lpstr>
      <vt:lpstr>Retrospect</vt:lpstr>
      <vt:lpstr>Major League Soccer – Ball Possession</vt:lpstr>
      <vt:lpstr>Goals</vt:lpstr>
      <vt:lpstr>What is ball possession and how is it measured?</vt:lpstr>
      <vt:lpstr>My method</vt:lpstr>
      <vt:lpstr>Data Acquisition and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League Soccer – Ball Possession</dc:title>
  <dc:creator>Andreas Rast</dc:creator>
  <cp:lastModifiedBy>Andreas Rast</cp:lastModifiedBy>
  <cp:revision>2</cp:revision>
  <dcterms:created xsi:type="dcterms:W3CDTF">2022-01-04T03:52:24Z</dcterms:created>
  <dcterms:modified xsi:type="dcterms:W3CDTF">2022-01-04T16:01:06Z</dcterms:modified>
</cp:coreProperties>
</file>