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55" y="-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42E71-EBE9-449A-B2CB-0D875F79EF5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883F6-5C3F-4021-BA1A-0F7D0A41C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2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57D07-19FC-5A89-2E33-AB4C89B5E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C9C77-6A83-43F7-5DDB-06CFACD19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CBAC1-D695-C015-8F28-B7F5989E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6ACDC-4E5F-B858-2BBD-4082079D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E13AA-ABED-7968-112D-867550D6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7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F15D3-094C-8541-14DC-93A11B6F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6058DC-BEB2-6555-4388-F2D30519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BC3DB-D43B-2D3F-2655-8B04AAB0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B925A-16BF-A71E-1FC3-094F4B3C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FADE3-8B70-8430-1BE6-9DB4EEBA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7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499418-DF7B-E925-DB78-2ED80C14E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24010-16BD-6E92-04F4-F8C7CFD53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588EE-5B37-AE1D-E18B-D854CCAB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A4876-C2BE-B08C-DCEE-165A6259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13B8D-D6FA-49D5-3A54-7B73CD3D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6BC74-FF9C-FDD4-2101-EB3F299D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3E7AA-3E86-379C-3122-7C79BA92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8B7B3-F5E8-3929-E655-BA0C3006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B1609-1916-F92A-DBB3-167D48D0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49F2A-6C2B-869C-73C6-1EBEEA3E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D7C30-A686-BC32-6092-4ABB34A6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9E120-AC31-8EF1-1050-5F2B4E3C6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10AD4-A45B-7A9E-FFA6-687CEF39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905A7-BC8E-042A-CA20-6719D59C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6987B-5514-8623-B041-1520A0CD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8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72EF0-CA37-C5BB-69D8-CBA2564C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78B41-B94B-9EBE-6D6F-7B614DF55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F99BF-7DCF-22AF-774E-779E0E170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9C631-BE0F-1341-3068-2230FD68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3AB61-FC94-858C-1AEA-6083CB1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6895E-4F45-2811-BBCC-804F17D5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9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B7EF3-D9B7-2545-AC4B-AFBBD2FD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4D594-D150-DDE2-DCB9-ADC92D27E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7BB23-E597-C219-5D26-31E384B7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997F22-E9D7-D1E0-EBC8-77B8D3AB8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F640A-B826-39CD-E346-871BED3BF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7CDC0A-574C-EDF4-4DB0-DA183BEB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1C083D-4E4B-C97F-598A-2003DD2B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29B3A8-3817-50EF-85CF-5978AD7B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0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22CD4-E7E1-2066-1716-25D2CD5F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9BDF8-1845-F955-85C8-200FF8F3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B50D0C-4F42-4DB6-A5EA-98770E14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C37AC-8474-5C1B-8EB0-21616F18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68FD92-11ED-3709-3959-9FF0C533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D570AE-A5DF-A021-87E9-48A61784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7A6E2-D248-95C4-720B-032AFF81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9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F01A-EA7F-A5A3-46B4-8D1A5253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19891-6E4C-6147-A199-8A0F8115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DE616F-FC66-3C05-B70F-02F18A75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3CA81-57B9-893C-89AB-4DEE70DB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C57FA-680D-C227-9FF1-FB866F38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837B4-E381-B47C-600B-51C95B81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6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81629-3D45-B7BC-3A00-CFA8F42E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743FC0-57CD-FC3F-1D8B-8A0AB7FFD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21A4D-55DA-DD60-718E-52419460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EC3D0-0FCB-001B-905A-2346A128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AB77A-23C5-293B-F29A-3F0627E7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A559D-C349-CE5C-BD7F-B5A17814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1BE9C5-C584-A6F8-041C-37E28DA8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24238-F0AC-6BE9-9754-0CEB6189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4C7C5-700C-C0DD-CF47-636EA649D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4455-00E2-43AD-8862-CA713E43922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9D7FA-6B50-C0F5-9609-8772689B0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80C61-7BD7-C1D1-67BF-81936FAEC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C254-EB2F-4CAD-9FD2-460B3608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5150C1-0018-09FD-3419-A1CF3A111B3B}"/>
              </a:ext>
            </a:extLst>
          </p:cNvPr>
          <p:cNvSpPr/>
          <p:nvPr/>
        </p:nvSpPr>
        <p:spPr>
          <a:xfrm>
            <a:off x="4637988" y="2743199"/>
            <a:ext cx="2158738" cy="829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EC35913-5564-AB0F-D86A-8AA8F1AB8E9D}"/>
              </a:ext>
            </a:extLst>
          </p:cNvPr>
          <p:cNvSpPr/>
          <p:nvPr/>
        </p:nvSpPr>
        <p:spPr>
          <a:xfrm>
            <a:off x="4923934" y="3568830"/>
            <a:ext cx="443060" cy="443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C506BB-116D-66ED-B232-F4A53836B078}"/>
              </a:ext>
            </a:extLst>
          </p:cNvPr>
          <p:cNvSpPr/>
          <p:nvPr/>
        </p:nvSpPr>
        <p:spPr>
          <a:xfrm>
            <a:off x="6096000" y="3568830"/>
            <a:ext cx="443060" cy="443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54AC8F-64A7-D375-81C7-DE6FED230D48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5717357" y="2094496"/>
            <a:ext cx="695053" cy="648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EF1852C-3468-471B-D814-9964576F6D91}"/>
              </a:ext>
            </a:extLst>
          </p:cNvPr>
          <p:cNvSpPr/>
          <p:nvPr/>
        </p:nvSpPr>
        <p:spPr>
          <a:xfrm>
            <a:off x="6359950" y="1788737"/>
            <a:ext cx="358219" cy="3582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FD233B-7BA7-6923-6E7F-6594D7EFD2AA}"/>
              </a:ext>
            </a:extLst>
          </p:cNvPr>
          <p:cNvCxnSpPr>
            <a:cxnSpLocks/>
          </p:cNvCxnSpPr>
          <p:nvPr/>
        </p:nvCxnSpPr>
        <p:spPr>
          <a:xfrm>
            <a:off x="5707930" y="1202789"/>
            <a:ext cx="0" cy="213429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9E8720-5D43-3768-48D9-A5FE9BE3290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33014" y="3157979"/>
            <a:ext cx="9049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弧形 22">
            <a:extLst>
              <a:ext uri="{FF2B5EF4-FFF2-40B4-BE49-F238E27FC236}">
                <a16:creationId xmlns:a16="http://schemas.microsoft.com/office/drawing/2014/main" id="{A8214B4F-C996-128C-764E-D24C63BCB5C7}"/>
              </a:ext>
            </a:extLst>
          </p:cNvPr>
          <p:cNvSpPr/>
          <p:nvPr/>
        </p:nvSpPr>
        <p:spPr>
          <a:xfrm>
            <a:off x="5366994" y="2186080"/>
            <a:ext cx="729006" cy="565608"/>
          </a:xfrm>
          <a:prstGeom prst="arc">
            <a:avLst>
              <a:gd name="adj1" fmla="val 16200000"/>
              <a:gd name="adj2" fmla="val 20932253"/>
            </a:avLst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0A72D7-9564-3494-7282-271FF750A0CB}"/>
                  </a:ext>
                </a:extLst>
              </p:cNvPr>
              <p:cNvSpPr txBox="1"/>
              <p:nvPr/>
            </p:nvSpPr>
            <p:spPr>
              <a:xfrm>
                <a:off x="5768574" y="1829346"/>
                <a:ext cx="285719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0A72D7-9564-3494-7282-271FF750A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574" y="1829346"/>
                <a:ext cx="285719" cy="276999"/>
              </a:xfrm>
              <a:prstGeom prst="rect">
                <a:avLst/>
              </a:prstGeom>
              <a:blipFill>
                <a:blip r:embed="rId2"/>
                <a:stretch>
                  <a:fillRect l="-10638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CE06CAA-DE7F-E1E3-F66A-F722D77EBE56}"/>
                  </a:ext>
                </a:extLst>
              </p:cNvPr>
              <p:cNvSpPr txBox="1"/>
              <p:nvPr/>
            </p:nvSpPr>
            <p:spPr>
              <a:xfrm>
                <a:off x="3883400" y="2804780"/>
                <a:ext cx="201401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CE06CAA-DE7F-E1E3-F66A-F722D77EB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400" y="2804780"/>
                <a:ext cx="201401" cy="276999"/>
              </a:xfrm>
              <a:prstGeom prst="rect">
                <a:avLst/>
              </a:prstGeom>
              <a:blipFill>
                <a:blip r:embed="rId3"/>
                <a:stretch>
                  <a:fillRect l="-15152" r="-1212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B1BF14A-AFC7-AD83-2CF5-7B6FB67B5AB6}"/>
              </a:ext>
            </a:extLst>
          </p:cNvPr>
          <p:cNvCxnSpPr/>
          <p:nvPr/>
        </p:nvCxnSpPr>
        <p:spPr>
          <a:xfrm>
            <a:off x="7107810" y="2743199"/>
            <a:ext cx="7164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B3F5B7-7A9C-C581-33BF-9438A92F9349}"/>
                  </a:ext>
                </a:extLst>
              </p:cNvPr>
              <p:cNvSpPr txBox="1"/>
              <p:nvPr/>
            </p:nvSpPr>
            <p:spPr>
              <a:xfrm>
                <a:off x="6257041" y="3031808"/>
                <a:ext cx="352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B3F5B7-7A9C-C581-33BF-9438A92F9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41" y="3031808"/>
                <a:ext cx="352084" cy="276999"/>
              </a:xfrm>
              <a:prstGeom prst="rect">
                <a:avLst/>
              </a:prstGeom>
              <a:blipFill>
                <a:blip r:embed="rId4"/>
                <a:stretch>
                  <a:fillRect l="-13793" r="-517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CFA05AE-BFC6-B316-DAD1-E62CEC4F1711}"/>
                  </a:ext>
                </a:extLst>
              </p:cNvPr>
              <p:cNvSpPr txBox="1"/>
              <p:nvPr/>
            </p:nvSpPr>
            <p:spPr>
              <a:xfrm>
                <a:off x="6622330" y="1501778"/>
                <a:ext cx="536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CFA05AE-BFC6-B316-DAD1-E62CEC4F1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30" y="1501778"/>
                <a:ext cx="536622" cy="276999"/>
              </a:xfrm>
              <a:prstGeom prst="rect">
                <a:avLst/>
              </a:prstGeom>
              <a:blipFill>
                <a:blip r:embed="rId5"/>
                <a:stretch>
                  <a:fillRect l="-7955" r="-12500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70C5261-E824-FFED-4BCA-AE9601646CE5}"/>
                  </a:ext>
                </a:extLst>
              </p:cNvPr>
              <p:cNvSpPr txBox="1"/>
              <p:nvPr/>
            </p:nvSpPr>
            <p:spPr>
              <a:xfrm>
                <a:off x="6224208" y="2274316"/>
                <a:ext cx="1419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70C5261-E824-FFED-4BCA-AE9601646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08" y="2274316"/>
                <a:ext cx="141962" cy="276999"/>
              </a:xfrm>
              <a:prstGeom prst="rect">
                <a:avLst/>
              </a:prstGeom>
              <a:blipFill>
                <a:blip r:embed="rId6"/>
                <a:stretch>
                  <a:fillRect l="-39130" r="-34783" b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16B4EC8-34AB-E558-0CAA-53BC66622E5F}"/>
                  </a:ext>
                </a:extLst>
              </p:cNvPr>
              <p:cNvSpPr txBox="1"/>
              <p:nvPr/>
            </p:nvSpPr>
            <p:spPr>
              <a:xfrm>
                <a:off x="7171357" y="2412815"/>
                <a:ext cx="291041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16B4EC8-34AB-E558-0CAA-53BC6662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57" y="2412815"/>
                <a:ext cx="291041" cy="276999"/>
              </a:xfrm>
              <a:prstGeom prst="rect">
                <a:avLst/>
              </a:prstGeom>
              <a:blipFill>
                <a:blip r:embed="rId7"/>
                <a:stretch>
                  <a:fillRect l="-10417" r="-6250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0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5DFDFC99-6884-C128-E077-4D7AB618574B}"/>
              </a:ext>
            </a:extLst>
          </p:cNvPr>
          <p:cNvGrpSpPr/>
          <p:nvPr/>
        </p:nvGrpSpPr>
        <p:grpSpPr>
          <a:xfrm>
            <a:off x="1951349" y="2663300"/>
            <a:ext cx="7609892" cy="2163224"/>
            <a:chOff x="1951349" y="2663300"/>
            <a:chExt cx="7609892" cy="216322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70CA115-26B4-BF49-26DD-3B5F78CFDE25}"/>
                </a:ext>
              </a:extLst>
            </p:cNvPr>
            <p:cNvSpPr/>
            <p:nvPr/>
          </p:nvSpPr>
          <p:spPr>
            <a:xfrm>
              <a:off x="3034932" y="3955666"/>
              <a:ext cx="1636170" cy="526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Sub-plant 1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147AEA3-1457-18E4-BC06-867F361EF9F8}"/>
                </a:ext>
              </a:extLst>
            </p:cNvPr>
            <p:cNvSpPr/>
            <p:nvPr/>
          </p:nvSpPr>
          <p:spPr>
            <a:xfrm>
              <a:off x="3238935" y="2910064"/>
              <a:ext cx="1228165" cy="68131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PD 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83223B2-A979-A1A4-BB33-30C5118FC7AE}"/>
                    </a:ext>
                  </a:extLst>
                </p:cNvPr>
                <p:cNvSpPr txBox="1"/>
                <p:nvPr/>
              </p:nvSpPr>
              <p:spPr>
                <a:xfrm>
                  <a:off x="5572922" y="2772346"/>
                  <a:ext cx="606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83223B2-A979-A1A4-BB33-30C5118FC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922" y="2772346"/>
                  <a:ext cx="60619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105BFD8-03B1-96F8-5973-3152E6DD0183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8398297" y="3744912"/>
              <a:ext cx="8305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E26569F-B2DE-D57C-4757-0D391A7DBCDF}"/>
                    </a:ext>
                  </a:extLst>
                </p:cNvPr>
                <p:cNvSpPr txBox="1"/>
                <p:nvPr/>
              </p:nvSpPr>
              <p:spPr>
                <a:xfrm>
                  <a:off x="8655672" y="3222050"/>
                  <a:ext cx="905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E26569F-B2DE-D57C-4757-0D391A7DB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672" y="3222050"/>
                  <a:ext cx="90556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A551885-9338-7299-7E58-165DCCF5E9BC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951349" y="3250723"/>
              <a:ext cx="12875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5634A82-E6C0-610F-30EA-CC4FE72F8CF2}"/>
                    </a:ext>
                  </a:extLst>
                </p:cNvPr>
                <p:cNvSpPr txBox="1"/>
                <p:nvPr/>
              </p:nvSpPr>
              <p:spPr>
                <a:xfrm>
                  <a:off x="2025462" y="2846408"/>
                  <a:ext cx="5884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5634A82-E6C0-610F-30EA-CC4FE72F8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462" y="2846408"/>
                  <a:ext cx="58843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69854DA-177B-1842-A13B-BCE875C833FB}"/>
                </a:ext>
              </a:extLst>
            </p:cNvPr>
            <p:cNvSpPr/>
            <p:nvPr/>
          </p:nvSpPr>
          <p:spPr>
            <a:xfrm>
              <a:off x="2926414" y="2663300"/>
              <a:ext cx="1842343" cy="2163224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DA47AE5-B0B9-3A22-B6B8-3F65B884720F}"/>
                </a:ext>
              </a:extLst>
            </p:cNvPr>
            <p:cNvSpPr/>
            <p:nvPr/>
          </p:nvSpPr>
          <p:spPr>
            <a:xfrm>
              <a:off x="6664472" y="3955666"/>
              <a:ext cx="1636170" cy="526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Sub-plant 2</a:t>
              </a:r>
              <a:endParaRPr lang="zh-CN" altLang="en-US" dirty="0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7EC55853-86AD-C2AD-2097-229C35EE63B8}"/>
                </a:ext>
              </a:extLst>
            </p:cNvPr>
            <p:cNvSpPr/>
            <p:nvPr/>
          </p:nvSpPr>
          <p:spPr>
            <a:xfrm>
              <a:off x="6868475" y="2910064"/>
              <a:ext cx="1228165" cy="68131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PD 2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BFA0888-95D1-657D-3DCA-01DD1B935647}"/>
                </a:ext>
              </a:extLst>
            </p:cNvPr>
            <p:cNvSpPr/>
            <p:nvPr/>
          </p:nvSpPr>
          <p:spPr>
            <a:xfrm>
              <a:off x="6555954" y="2663300"/>
              <a:ext cx="1842343" cy="2163224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E2D07B0F-E758-5189-6856-1BEEEE9EB24F}"/>
                </a:ext>
              </a:extLst>
            </p:cNvPr>
            <p:cNvCxnSpPr>
              <a:stCxn id="55" idx="3"/>
              <a:endCxn id="60" idx="1"/>
            </p:cNvCxnSpPr>
            <p:nvPr/>
          </p:nvCxnSpPr>
          <p:spPr>
            <a:xfrm flipV="1">
              <a:off x="4768757" y="3250723"/>
              <a:ext cx="2099718" cy="494189"/>
            </a:xfrm>
            <a:prstGeom prst="bentConnector3">
              <a:avLst>
                <a:gd name="adj1" fmla="val 31593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1D6A0D9C-800D-0273-80CA-FF4B0F2B8AB7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>
              <a:off x="5448693" y="3744912"/>
              <a:ext cx="11072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43085BD-6E8A-3B44-11B1-2098BA2B4C54}"/>
                </a:ext>
              </a:extLst>
            </p:cNvPr>
            <p:cNvSpPr txBox="1"/>
            <p:nvPr/>
          </p:nvSpPr>
          <p:spPr>
            <a:xfrm>
              <a:off x="5032005" y="3869769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Semi-implicit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87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22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Changyi Lei</dc:creator>
  <cp:lastModifiedBy>Changyi Lei</cp:lastModifiedBy>
  <cp:revision>4</cp:revision>
  <dcterms:created xsi:type="dcterms:W3CDTF">2022-12-29T21:34:25Z</dcterms:created>
  <dcterms:modified xsi:type="dcterms:W3CDTF">2023-05-17T08:42:58Z</dcterms:modified>
</cp:coreProperties>
</file>