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4606" autoAdjust="0"/>
  </p:normalViewPr>
  <p:slideViewPr>
    <p:cSldViewPr snapToGrid="0">
      <p:cViewPr varScale="1">
        <p:scale>
          <a:sx n="73" d="100"/>
          <a:sy n="73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43F65-D15F-4D93-B804-6A98E6FD52C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919-0646-425D-8314-00E8E0F82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8A986-509E-4CAF-9135-5AC4D096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A923B-E8F7-4731-9D08-10D3A783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EC917-E6A6-4404-8076-C86184FB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9F545-FA52-49C6-A9EC-D5D44DE5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7E041-F75C-497C-9BC9-2CC3F7F8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2CAA2-2329-4DE0-B852-8570823C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7C0EE-0734-4D61-B57D-D550F78DA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6E72-661A-4F54-833C-EE7978D9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343DB-C0A6-4BA9-B68C-B7CE07F0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42000-733E-4FCD-96DC-332EEC78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9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9A0DDD-64B7-43E2-965E-544567053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309A6-DA1C-45B3-B4F8-86FB31A8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E1124-ECE1-4992-80C3-F5128C6B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42F3D-177E-46AC-B15A-6425B3D8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AC7BB-B668-4E94-8E6B-1CE5B195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7C827-1809-44D2-93B1-8C912E9A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077E9-4F40-4D90-B8DB-7C5DF55E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0811C-CF3E-4393-ABA5-ED5E4259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385A0-E045-4764-AC48-5DA44CA9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9935-849E-4C17-9974-074A537A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2BE7-7199-4CF5-AA4A-8CDC2006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80350-990E-4E3F-A0DA-FC9A962E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95F62-E6C0-45B5-88B0-28838F83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61056-DC02-427E-8BEE-36BD6F3A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E5D3C-B66E-4E59-A358-51FEBAA1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6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FC371-5007-4A62-9873-6CD863FA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EF3A3-4241-4823-AC70-77E580FD2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9684D-B876-43F0-901A-258397709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F1417-3C7A-49D4-8B9F-76EAB0C0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A11E3-1E62-4129-BE0F-82A571EC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C8CD4-32AE-4416-9FCC-926F48EE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0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54073-A5BA-4221-BBB2-17621A2F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E4129-1AB9-47CA-A7FB-7CD058F5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EB0F2-5E33-46A6-AC8F-55A5153A7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647427-BE58-4729-83BD-ED4E5E0A0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61CE94-7F76-466D-A3E9-07AC0A01B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B9D606-BBCC-46F8-9621-783A0560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AF2AF-7296-4B47-80E2-3E6D2D48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9FF77F-E1A1-422E-8B02-742B1113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2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A78A4-3A9C-48AC-85BF-80008DED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097448-C95D-494D-B5A1-569F8197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45A8EB-7AB1-423A-880E-06012780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8C2264-2DFA-4D61-B757-77FDA963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7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DE8C76-0A86-4CBD-B4B7-4E66132D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7A51A6-E861-4FD1-BD0C-715BD6E5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A9B6F-FA4D-4CCD-ABC7-689644B0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0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F57C-C0D5-436D-915D-FA450BEF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80334-A007-4BF8-AF4A-3E872551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F13B5-4331-4AC4-87B0-EB52764E3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371D3-D361-48F0-B9EE-674AB432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2EBAB-A252-4F8F-AAD0-18C1C87E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14291-0099-403A-971B-6E93A256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16937-B924-4BE3-A858-62468559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5A688E-BAAF-4F45-9D3E-2F9512687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88091-DF83-4A5A-90AA-A0F2FE00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7117-2E3A-42AA-92EF-914960CB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ED1C1-459A-4F1D-9DD8-907939BD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0C420-0666-4B56-B9B9-7836389F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9CACDB-EC16-4200-AF8A-C91259D3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DCAD0-D4FA-4E99-8827-C9FB1347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7335A-F2D8-413F-8C65-8863653C5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E3F1-AD05-4165-9EAA-00A0C6C4AA99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E4DDA-3848-4950-995F-DA1F57E3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CAD84-0D7F-4128-BCAF-FCA9AA3C8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3048" y="409318"/>
                <a:ext cx="11585904" cy="6333067"/>
              </a:xfrm>
            </p:spPr>
            <p:txBody>
              <a:bodyPr/>
              <a:lstStyle/>
              <a:p>
                <a:r>
                  <a:rPr lang="en-US" altLang="zh-CN" dirty="0"/>
                  <a:t>Mass spring damp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动力学模型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x1</a:t>
                </a:r>
                <a:r>
                  <a:rPr lang="zh-CN" altLang="en-US" dirty="0"/>
                  <a:t>角度 </a:t>
                </a:r>
                <a:r>
                  <a:rPr lang="en-US" altLang="zh-CN" dirty="0"/>
                  <a:t>x2</a:t>
                </a:r>
                <a:r>
                  <a:rPr lang="zh-CN" altLang="en-US" dirty="0"/>
                  <a:t>角速度 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外界扰动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总扰动 </a:t>
                </a:r>
                <a:endParaRPr lang="en-US" altLang="zh-CN" dirty="0"/>
              </a:p>
              <a:p>
                <a:r>
                  <a:rPr lang="en-US" altLang="zh-CN" dirty="0"/>
                  <a:t>B-damp</a:t>
                </a:r>
                <a:r>
                  <a:rPr lang="zh-CN" altLang="en-US" dirty="0"/>
                  <a:t>系数矩阵 </a:t>
                </a:r>
                <a:r>
                  <a:rPr lang="en-US" altLang="zh-CN" dirty="0"/>
                  <a:t>K-</a:t>
                </a:r>
                <a:r>
                  <a:rPr lang="zh-CN" altLang="en-US" dirty="0"/>
                  <a:t>弹性系数矩阵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048" y="409318"/>
                <a:ext cx="11585904" cy="6333067"/>
              </a:xfrm>
              <a:blipFill>
                <a:blip r:embed="rId2"/>
                <a:stretch>
                  <a:fillRect l="-1105" t="-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02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64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反步鲁棒变结构 h=2 c1=2 k1=2 扰动上界F_=100</dc:title>
  <dc:creator>Ray Andy</dc:creator>
  <cp:lastModifiedBy>Ray Andy</cp:lastModifiedBy>
  <cp:revision>31</cp:revision>
  <dcterms:created xsi:type="dcterms:W3CDTF">2020-12-29T12:17:07Z</dcterms:created>
  <dcterms:modified xsi:type="dcterms:W3CDTF">2021-02-14T17:43:14Z</dcterms:modified>
</cp:coreProperties>
</file>