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6D73A-4908-4280-91BF-EBCD03DEC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DD7C76-D2E2-4CC5-9874-55E42AC3D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3AA835-9BA3-4537-83FE-B2B8288AD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AB06-F4CC-4144-9E96-CBA98A3A40E2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1255F6-2411-4E39-8B45-1845FA1AB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F50268-C1E4-4CCF-A951-2A9E6F608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FC43-13D1-469C-9119-FA4761655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35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94DB3-BA0F-459E-B790-11D7B14B1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D771DF-24D5-4C0C-AD84-40037CE9F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E49223-DF93-419A-AC89-8A13C22C8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AB06-F4CC-4144-9E96-CBA98A3A40E2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BD8348-7C08-413C-94C9-20A8FF3AA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74BF55-850C-4837-A693-90F6B0BFE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FC43-13D1-469C-9119-FA4761655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91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50D8CC-010A-4151-9368-4EA934D92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3E2E0B-F8D4-411D-AE49-A8A2104B7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7BD27-F8FF-4392-8FE1-7994B78C4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AB06-F4CC-4144-9E96-CBA98A3A40E2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DF434E-6726-4787-9761-E8E811870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3CA91A-5335-4762-9317-A6C2BDEE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FC43-13D1-469C-9119-FA4761655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575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3975E-EFF9-425A-A4D3-27C88172E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D613CC-D302-49B8-8FB9-03D676175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5AD06-7CD4-4A64-AE93-2F557B44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AB06-F4CC-4144-9E96-CBA98A3A40E2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9991A7-196B-4120-AAA8-7035FD097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329003-8E31-404E-A2DD-32D45A812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FC43-13D1-469C-9119-FA4761655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97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4DE8E-7307-40AB-B917-FC363CE9B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3A4DA4-F0C2-4BA9-B2CD-02DAD0BFA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A2ED4E-8E52-4988-A9AA-283B46EAE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AB06-F4CC-4144-9E96-CBA98A3A40E2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DF08BF-0307-4D75-AA09-EF1CA3EAB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521BDF-3006-4D21-837C-25712C5A9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FC43-13D1-469C-9119-FA4761655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71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03BFE-A5B2-45E2-906F-6678E6C30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A18F36-2EB3-4496-9B42-9C9910401F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74BF47-9C46-4850-8750-4B9782726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CEBA03-96D4-4999-B7A1-5F5D2DE89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AB06-F4CC-4144-9E96-CBA98A3A40E2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FD1FCC-333F-4535-A14F-3D6E1A756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B0B785-72DB-46DA-88FD-777B336E1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FC43-13D1-469C-9119-FA4761655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377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9501E-43D5-41B9-96FE-21D6AF3D4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96CF8D-DB7B-427B-954B-5B418CEDB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217462-F60F-405E-8B02-6005AEC7D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D4C584-CC2F-44D6-B070-8F7E217C7F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CC8588-B3A8-4E0D-9AA2-1CD0541E88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8785B3-0289-42CC-BEC2-3513D9A07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AB06-F4CC-4144-9E96-CBA98A3A40E2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4DA1B4B-C857-4704-A0F7-B4C0F7FDA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3E8C3D-C5F2-4D23-B814-0BDCDE38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FC43-13D1-469C-9119-FA4761655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39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4CF15-20DF-4B35-BD69-1F6023FA2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F464FE-E6D8-4CAF-9AF5-0CE950F09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AB06-F4CC-4144-9E96-CBA98A3A40E2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C5E843-66EC-458E-84DC-AD8AA4FBC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620AE5-0748-4CBE-BD21-4C1619CA6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FC43-13D1-469C-9119-FA4761655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98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24F15C-8998-4627-8DC9-E16DB37B4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AB06-F4CC-4144-9E96-CBA98A3A40E2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8C8516-B0F2-4FEC-98FE-4D2F5A844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3444DF-2530-4791-9822-264254F12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FC43-13D1-469C-9119-FA4761655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173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F3D81-CFCF-430D-9247-1296FF4BF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722916-2F0A-4EA4-8614-C0DF2A402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89C83F-19DA-446F-89CE-F28305DEE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7497F1-A88B-4068-A002-BF09163B3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AB06-F4CC-4144-9E96-CBA98A3A40E2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4591F5-8452-448F-9546-BF937AD93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DC1D44-5F0D-407C-BA01-612D49AE2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FC43-13D1-469C-9119-FA4761655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171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D914B0-1AA5-4C99-A3C5-EF9021C5D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EC4C38-1AB4-49F7-8B85-F04FBEFC63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3A231B-21DC-4F15-B0FA-8E2C23E1F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66A9AA-DD95-407C-98D3-68904E6D5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AB06-F4CC-4144-9E96-CBA98A3A40E2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475A67-41C8-44ED-B1A2-280D1EB6C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AC1A89-FF72-44DD-9294-4AA997678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FC43-13D1-469C-9119-FA4761655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251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8AF7432-604F-4591-9ED6-7CCCFEA75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F9457C-AC68-40B1-A62E-AAB265B28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AF3560-B806-4F16-A190-7C1474BAA8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EAB06-F4CC-4144-9E96-CBA98A3A40E2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F685A9-DFAE-4EC3-9277-F46A9FE7D4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19F61C-7245-4BCC-BDC4-3D87D5073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9FC43-13D1-469C-9119-FA4761655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340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1FFA620-158C-4DFF-A5A7-F1E40FF259A9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661388" y="2640888"/>
            <a:ext cx="7901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8EBDD9A8-0920-4A2A-976A-FDF83630A126}"/>
              </a:ext>
            </a:extLst>
          </p:cNvPr>
          <p:cNvSpPr/>
          <p:nvPr/>
        </p:nvSpPr>
        <p:spPr>
          <a:xfrm>
            <a:off x="1451501" y="2410068"/>
            <a:ext cx="461639" cy="46163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FC7EFE6-3323-4D7B-B67A-1B88082C7E94}"/>
              </a:ext>
            </a:extLst>
          </p:cNvPr>
          <p:cNvCxnSpPr>
            <a:cxnSpLocks/>
            <a:stCxn id="6" idx="6"/>
            <a:endCxn id="11" idx="1"/>
          </p:cNvCxnSpPr>
          <p:nvPr/>
        </p:nvCxnSpPr>
        <p:spPr>
          <a:xfrm flipV="1">
            <a:off x="1913140" y="2627789"/>
            <a:ext cx="1109707" cy="130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C990B33-484B-458F-A495-BC416A95FB5B}"/>
                  </a:ext>
                </a:extLst>
              </p:cNvPr>
              <p:cNvSpPr/>
              <p:nvPr/>
            </p:nvSpPr>
            <p:spPr>
              <a:xfrm>
                <a:off x="3022847" y="2365897"/>
                <a:ext cx="1233996" cy="52378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C990B33-484B-458F-A495-BC416A95FB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847" y="2365897"/>
                <a:ext cx="1233996" cy="5237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D3139B3-89EF-49DD-A9B0-B1B7F4C10A5F}"/>
              </a:ext>
            </a:extLst>
          </p:cNvPr>
          <p:cNvCxnSpPr>
            <a:cxnSpLocks/>
          </p:cNvCxnSpPr>
          <p:nvPr/>
        </p:nvCxnSpPr>
        <p:spPr>
          <a:xfrm>
            <a:off x="4256843" y="2627788"/>
            <a:ext cx="6051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EC431585-188D-426B-B76A-48FA94AFF9ED}"/>
                  </a:ext>
                </a:extLst>
              </p:cNvPr>
              <p:cNvSpPr/>
              <p:nvPr/>
            </p:nvSpPr>
            <p:spPr>
              <a:xfrm>
                <a:off x="4862003" y="2365897"/>
                <a:ext cx="1822881" cy="52378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(U-model)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EC431585-188D-426B-B76A-48FA94AFF9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003" y="2365897"/>
                <a:ext cx="1822881" cy="5237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956E4CB-0783-4A8F-8AF2-612DCD062BA9}"/>
              </a:ext>
            </a:extLst>
          </p:cNvPr>
          <p:cNvCxnSpPr>
            <a:cxnSpLocks/>
            <a:stCxn id="62" idx="6"/>
            <a:endCxn id="61" idx="1"/>
          </p:cNvCxnSpPr>
          <p:nvPr/>
        </p:nvCxnSpPr>
        <p:spPr>
          <a:xfrm>
            <a:off x="7688058" y="2625562"/>
            <a:ext cx="369904" cy="22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F07EF906-E96E-4760-A86D-790C1A4449F6}"/>
              </a:ext>
            </a:extLst>
          </p:cNvPr>
          <p:cNvCxnSpPr>
            <a:cxnSpLocks/>
            <a:stCxn id="11" idx="3"/>
            <a:endCxn id="30" idx="1"/>
          </p:cNvCxnSpPr>
          <p:nvPr/>
        </p:nvCxnSpPr>
        <p:spPr>
          <a:xfrm>
            <a:off x="4256843" y="2627789"/>
            <a:ext cx="605160" cy="91440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4BBCDA28-705C-445D-8547-489059C5181C}"/>
                  </a:ext>
                </a:extLst>
              </p:cNvPr>
              <p:cNvSpPr/>
              <p:nvPr/>
            </p:nvSpPr>
            <p:spPr>
              <a:xfrm>
                <a:off x="4862003" y="3280298"/>
                <a:ext cx="1822881" cy="52378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𝑠𝑚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(SMC)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4BBCDA28-705C-445D-8547-489059C518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003" y="3280298"/>
                <a:ext cx="1822881" cy="5237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BC30B1F-239B-4557-97DE-C0C58EB40DE3}"/>
                  </a:ext>
                </a:extLst>
              </p:cNvPr>
              <p:cNvSpPr txBox="1"/>
              <p:nvPr/>
            </p:nvSpPr>
            <p:spPr>
              <a:xfrm>
                <a:off x="341794" y="1802540"/>
                <a:ext cx="1190346" cy="709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R=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BC30B1F-239B-4557-97DE-C0C58EB40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94" y="1802540"/>
                <a:ext cx="1190346" cy="709810"/>
              </a:xfrm>
              <a:prstGeom prst="rect">
                <a:avLst/>
              </a:prstGeom>
              <a:blipFill>
                <a:blip r:embed="rId5"/>
                <a:stretch>
                  <a:fillRect l="-7692" b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D89FE1E2-49B8-4516-B08D-2279FC6BCEDA}"/>
                  </a:ext>
                </a:extLst>
              </p:cNvPr>
              <p:cNvSpPr txBox="1"/>
              <p:nvPr/>
            </p:nvSpPr>
            <p:spPr>
              <a:xfrm>
                <a:off x="1941252" y="1811231"/>
                <a:ext cx="1316854" cy="709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E=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D89FE1E2-49B8-4516-B08D-2279FC6BC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252" y="1811231"/>
                <a:ext cx="1316854" cy="709810"/>
              </a:xfrm>
              <a:prstGeom prst="rect">
                <a:avLst/>
              </a:prstGeom>
              <a:blipFill>
                <a:blip r:embed="rId6"/>
                <a:stretch>
                  <a:fillRect l="-6944"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158D6C7-5557-4CD1-9FBB-94E5F14F3FCC}"/>
                  </a:ext>
                </a:extLst>
              </p:cNvPr>
              <p:cNvSpPr txBox="1"/>
              <p:nvPr/>
            </p:nvSpPr>
            <p:spPr>
              <a:xfrm>
                <a:off x="9275683" y="1811231"/>
                <a:ext cx="1233996" cy="709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Y=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158D6C7-5557-4CD1-9FBB-94E5F14F3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5683" y="1811231"/>
                <a:ext cx="1233996" cy="709810"/>
              </a:xfrm>
              <a:prstGeom prst="rect">
                <a:avLst/>
              </a:prstGeom>
              <a:blipFill>
                <a:blip r:embed="rId7"/>
                <a:stretch>
                  <a:fillRect l="-7921"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62BEA28F-AA0C-41A1-A03F-FED1C89BDE85}"/>
              </a:ext>
            </a:extLst>
          </p:cNvPr>
          <p:cNvCxnSpPr>
            <a:cxnSpLocks/>
            <a:stCxn id="30" idx="3"/>
            <a:endCxn id="62" idx="4"/>
          </p:cNvCxnSpPr>
          <p:nvPr/>
        </p:nvCxnSpPr>
        <p:spPr>
          <a:xfrm flipV="1">
            <a:off x="6684884" y="2856381"/>
            <a:ext cx="772355" cy="68580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289C9B6-B732-4EA6-8F94-7F1F6A87D926}"/>
              </a:ext>
            </a:extLst>
          </p:cNvPr>
          <p:cNvCxnSpPr>
            <a:cxnSpLocks/>
            <a:stCxn id="16" idx="3"/>
            <a:endCxn id="62" idx="2"/>
          </p:cNvCxnSpPr>
          <p:nvPr/>
        </p:nvCxnSpPr>
        <p:spPr>
          <a:xfrm flipV="1">
            <a:off x="6684884" y="2625562"/>
            <a:ext cx="541535" cy="22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EB5D855C-1AE6-45BA-9BA5-3F56C49D3E9E}"/>
              </a:ext>
            </a:extLst>
          </p:cNvPr>
          <p:cNvCxnSpPr>
            <a:cxnSpLocks/>
            <a:stCxn id="61" idx="3"/>
            <a:endCxn id="6" idx="4"/>
          </p:cNvCxnSpPr>
          <p:nvPr/>
        </p:nvCxnSpPr>
        <p:spPr>
          <a:xfrm flipH="1">
            <a:off x="1682321" y="2627789"/>
            <a:ext cx="7609637" cy="243918"/>
          </a:xfrm>
          <a:prstGeom prst="bentConnector4">
            <a:avLst>
              <a:gd name="adj1" fmla="val -3004"/>
              <a:gd name="adj2" fmla="val 58324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19E33EE3-02C2-43FE-8374-C2F0762CF18F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9291958" y="2627789"/>
            <a:ext cx="7131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2D237B6C-9D7F-4DC2-8C4B-4DC4C5F9FDAF}"/>
                  </a:ext>
                </a:extLst>
              </p:cNvPr>
              <p:cNvSpPr/>
              <p:nvPr/>
            </p:nvSpPr>
            <p:spPr>
              <a:xfrm>
                <a:off x="8057962" y="2365897"/>
                <a:ext cx="1233996" cy="52378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2D237B6C-9D7F-4DC2-8C4B-4DC4C5F9FD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7962" y="2365897"/>
                <a:ext cx="1233996" cy="5237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椭圆 61">
            <a:extLst>
              <a:ext uri="{FF2B5EF4-FFF2-40B4-BE49-F238E27FC236}">
                <a16:creationId xmlns:a16="http://schemas.microsoft.com/office/drawing/2014/main" id="{A8E0245A-2E17-4C66-A46B-2FB6367BB0AB}"/>
              </a:ext>
            </a:extLst>
          </p:cNvPr>
          <p:cNvSpPr/>
          <p:nvPr/>
        </p:nvSpPr>
        <p:spPr>
          <a:xfrm>
            <a:off x="7226419" y="2394742"/>
            <a:ext cx="461639" cy="46163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828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FCE3DDD-4446-4CCF-B39B-66042EE44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120" y="795522"/>
            <a:ext cx="6667500" cy="5000625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560F142-95CE-44DD-800D-7ACDF2C9EFB3}"/>
              </a:ext>
            </a:extLst>
          </p:cNvPr>
          <p:cNvCxnSpPr/>
          <p:nvPr/>
        </p:nvCxnSpPr>
        <p:spPr>
          <a:xfrm>
            <a:off x="7844028" y="3941064"/>
            <a:ext cx="15621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BC14709-FFD2-4D96-AF32-55082C135DC3}"/>
              </a:ext>
            </a:extLst>
          </p:cNvPr>
          <p:cNvCxnSpPr>
            <a:cxnSpLocks/>
          </p:cNvCxnSpPr>
          <p:nvPr/>
        </p:nvCxnSpPr>
        <p:spPr>
          <a:xfrm>
            <a:off x="7844028" y="3941064"/>
            <a:ext cx="95250" cy="11811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E63CC71-19CD-41AF-9787-9348B70C0892}"/>
              </a:ext>
            </a:extLst>
          </p:cNvPr>
          <p:cNvCxnSpPr>
            <a:cxnSpLocks/>
          </p:cNvCxnSpPr>
          <p:nvPr/>
        </p:nvCxnSpPr>
        <p:spPr>
          <a:xfrm>
            <a:off x="6198870" y="3088386"/>
            <a:ext cx="0" cy="12573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9B7A3EA-F516-4FEA-8593-49D340F40179}"/>
              </a:ext>
            </a:extLst>
          </p:cNvPr>
          <p:cNvCxnSpPr>
            <a:cxnSpLocks/>
          </p:cNvCxnSpPr>
          <p:nvPr/>
        </p:nvCxnSpPr>
        <p:spPr>
          <a:xfrm flipH="1">
            <a:off x="6080761" y="3088386"/>
            <a:ext cx="118109" cy="6286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B5715632-F8BC-468F-BEEA-E93EDA8AEEF5}"/>
              </a:ext>
            </a:extLst>
          </p:cNvPr>
          <p:cNvCxnSpPr>
            <a:cxnSpLocks/>
          </p:cNvCxnSpPr>
          <p:nvPr/>
        </p:nvCxnSpPr>
        <p:spPr>
          <a:xfrm flipV="1">
            <a:off x="3992880" y="1569720"/>
            <a:ext cx="57150" cy="13906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ADBDE53-CF88-456A-8BFF-707E5A4258BF}"/>
              </a:ext>
            </a:extLst>
          </p:cNvPr>
          <p:cNvCxnSpPr>
            <a:cxnSpLocks/>
          </p:cNvCxnSpPr>
          <p:nvPr/>
        </p:nvCxnSpPr>
        <p:spPr>
          <a:xfrm flipV="1">
            <a:off x="3992880" y="1664970"/>
            <a:ext cx="152400" cy="4381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383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1FFA620-158C-4DFF-A5A7-F1E40FF259A9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317965" y="2627788"/>
            <a:ext cx="7901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8EBDD9A8-0920-4A2A-976A-FDF83630A126}"/>
              </a:ext>
            </a:extLst>
          </p:cNvPr>
          <p:cNvSpPr/>
          <p:nvPr/>
        </p:nvSpPr>
        <p:spPr>
          <a:xfrm>
            <a:off x="2108078" y="2396968"/>
            <a:ext cx="461639" cy="46163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FC7EFE6-3323-4D7B-B67A-1B88082C7E94}"/>
              </a:ext>
            </a:extLst>
          </p:cNvPr>
          <p:cNvCxnSpPr>
            <a:cxnSpLocks/>
            <a:stCxn id="6" idx="6"/>
            <a:endCxn id="11" idx="1"/>
          </p:cNvCxnSpPr>
          <p:nvPr/>
        </p:nvCxnSpPr>
        <p:spPr>
          <a:xfrm>
            <a:off x="2569717" y="2627788"/>
            <a:ext cx="45313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C990B33-484B-458F-A495-BC416A95FB5B}"/>
                  </a:ext>
                </a:extLst>
              </p:cNvPr>
              <p:cNvSpPr/>
              <p:nvPr/>
            </p:nvSpPr>
            <p:spPr>
              <a:xfrm>
                <a:off x="3022847" y="2365897"/>
                <a:ext cx="1233996" cy="52378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C990B33-484B-458F-A495-BC416A95FB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847" y="2365897"/>
                <a:ext cx="1233996" cy="5237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D3139B3-89EF-49DD-A9B0-B1B7F4C10A5F}"/>
              </a:ext>
            </a:extLst>
          </p:cNvPr>
          <p:cNvCxnSpPr>
            <a:cxnSpLocks/>
          </p:cNvCxnSpPr>
          <p:nvPr/>
        </p:nvCxnSpPr>
        <p:spPr>
          <a:xfrm>
            <a:off x="4256843" y="2627788"/>
            <a:ext cx="6051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EC431585-188D-426B-B76A-48FA94AFF9ED}"/>
                  </a:ext>
                </a:extLst>
              </p:cNvPr>
              <p:cNvSpPr/>
              <p:nvPr/>
            </p:nvSpPr>
            <p:spPr>
              <a:xfrm>
                <a:off x="4862004" y="2365897"/>
                <a:ext cx="1233996" cy="52378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EC431585-188D-426B-B76A-48FA94AFF9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004" y="2365897"/>
                <a:ext cx="1233996" cy="5237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>
            <a:extLst>
              <a:ext uri="{FF2B5EF4-FFF2-40B4-BE49-F238E27FC236}">
                <a16:creationId xmlns:a16="http://schemas.microsoft.com/office/drawing/2014/main" id="{ABC30B1F-239B-4557-97DE-C0C58EB40DE3}"/>
              </a:ext>
            </a:extLst>
          </p:cNvPr>
          <p:cNvSpPr txBox="1"/>
          <p:nvPr/>
        </p:nvSpPr>
        <p:spPr>
          <a:xfrm>
            <a:off x="1587443" y="2154973"/>
            <a:ext cx="1190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</a:t>
            </a:r>
            <a:endParaRPr lang="zh-CN" altLang="en-US" sz="24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158D6C7-5557-4CD1-9FBB-94E5F14F3FCC}"/>
              </a:ext>
            </a:extLst>
          </p:cNvPr>
          <p:cNvSpPr txBox="1"/>
          <p:nvPr/>
        </p:nvSpPr>
        <p:spPr>
          <a:xfrm>
            <a:off x="8031335" y="2117199"/>
            <a:ext cx="1233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y</a:t>
            </a:r>
            <a:endParaRPr lang="zh-CN" altLang="en-US" sz="2400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289C9B6-B732-4EA6-8F94-7F1F6A87D926}"/>
              </a:ext>
            </a:extLst>
          </p:cNvPr>
          <p:cNvCxnSpPr>
            <a:cxnSpLocks/>
            <a:stCxn id="16" idx="3"/>
            <a:endCxn id="61" idx="1"/>
          </p:cNvCxnSpPr>
          <p:nvPr/>
        </p:nvCxnSpPr>
        <p:spPr>
          <a:xfrm flipV="1">
            <a:off x="6096000" y="2627785"/>
            <a:ext cx="605161" cy="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EB5D855C-1AE6-45BA-9BA5-3F56C49D3E9E}"/>
              </a:ext>
            </a:extLst>
          </p:cNvPr>
          <p:cNvCxnSpPr>
            <a:cxnSpLocks/>
            <a:stCxn id="61" idx="3"/>
            <a:endCxn id="6" idx="4"/>
          </p:cNvCxnSpPr>
          <p:nvPr/>
        </p:nvCxnSpPr>
        <p:spPr>
          <a:xfrm flipH="1">
            <a:off x="2338898" y="2627785"/>
            <a:ext cx="5214524" cy="230822"/>
          </a:xfrm>
          <a:prstGeom prst="bentConnector4">
            <a:avLst>
              <a:gd name="adj1" fmla="val -4384"/>
              <a:gd name="adj2" fmla="val 40480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19E33EE3-02C2-43FE-8374-C2F0762CF18F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7553422" y="2627785"/>
            <a:ext cx="10949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2D237B6C-9D7F-4DC2-8C4B-4DC4C5F9FDAF}"/>
                  </a:ext>
                </a:extLst>
              </p:cNvPr>
              <p:cNvSpPr/>
              <p:nvPr/>
            </p:nvSpPr>
            <p:spPr>
              <a:xfrm>
                <a:off x="6701161" y="2365893"/>
                <a:ext cx="852261" cy="52378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2D237B6C-9D7F-4DC2-8C4B-4DC4C5F9FD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1161" y="2365893"/>
                <a:ext cx="852261" cy="5237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2900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9B16F9E-A790-4C10-B8E2-F815D6FC2510}"/>
              </a:ext>
            </a:extLst>
          </p:cNvPr>
          <p:cNvGraphicFramePr>
            <a:graphicFrameLocks noGrp="1"/>
          </p:cNvGraphicFramePr>
          <p:nvPr/>
        </p:nvGraphicFramePr>
        <p:xfrm>
          <a:off x="3575050" y="2552700"/>
          <a:ext cx="5041900" cy="1752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4300">
                  <a:extLst>
                    <a:ext uri="{9D8B030D-6E8A-4147-A177-3AD203B41FA5}">
                      <a16:colId xmlns:a16="http://schemas.microsoft.com/office/drawing/2014/main" val="38965931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7056942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514601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517579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20090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154347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11472200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Month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Mar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April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May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June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July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Aug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4290861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Literature Review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3154906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Learn GIN &amp; MAPPO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7844689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Environment Setup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6922224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Implement GIN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3130306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Implmenet MAPPO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1750234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Testing &amp; Improving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3578744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Ajustable Periods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5743796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Writing &amp; Revising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8030846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Submission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42776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828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55</Words>
  <Application>Microsoft Office PowerPoint</Application>
  <PresentationFormat>宽屏</PresentationFormat>
  <Paragraphs>31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DengXian</vt:lpstr>
      <vt:lpstr>DengXian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Ray Andy</dc:creator>
  <cp:lastModifiedBy>Ray Andy</cp:lastModifiedBy>
  <cp:revision>15</cp:revision>
  <dcterms:created xsi:type="dcterms:W3CDTF">2021-06-28T09:32:41Z</dcterms:created>
  <dcterms:modified xsi:type="dcterms:W3CDTF">2022-04-14T13:09:02Z</dcterms:modified>
</cp:coreProperties>
</file>