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7" r:id="rId3"/>
    <p:sldId id="257" r:id="rId4"/>
    <p:sldId id="258" r:id="rId5"/>
    <p:sldId id="259" r:id="rId6"/>
    <p:sldId id="268" r:id="rId7"/>
    <p:sldId id="26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5244" autoAdjust="0"/>
  </p:normalViewPr>
  <p:slideViewPr>
    <p:cSldViewPr snapToGrid="0">
      <p:cViewPr varScale="1">
        <p:scale>
          <a:sx n="82" d="100"/>
          <a:sy n="82" d="100"/>
        </p:scale>
        <p:origin x="57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43F65-D15F-4D93-B804-6A98E6FD52C6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919-0646-425D-8314-00E8E0F82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666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8A986-509E-4CAF-9135-5AC4D0963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AA923B-E8F7-4731-9D08-10D3A7832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EC917-E6A6-4404-8076-C86184FB3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E3F1-AD05-4165-9EAA-00A0C6C4AA99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C9F545-FA52-49C6-A9EC-D5D44DE5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47E041-F75C-497C-9BC9-2CC3F7F8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68D1-D8A9-455A-8062-6E09B54A3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55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2CAA2-2329-4DE0-B852-8570823CA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37C0EE-0734-4D61-B57D-D550F78DA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A56E72-661A-4F54-833C-EE7978D91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E3F1-AD05-4165-9EAA-00A0C6C4AA99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2343DB-C0A6-4BA9-B68C-B7CE07F03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42000-733E-4FCD-96DC-332EEC78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68D1-D8A9-455A-8062-6E09B54A3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59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9A0DDD-64B7-43E2-965E-544567053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2309A6-DA1C-45B3-B4F8-86FB31A8D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4E1124-ECE1-4992-80C3-F5128C6B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E3F1-AD05-4165-9EAA-00A0C6C4AA99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042F3D-177E-46AC-B15A-6425B3D8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EAC7BB-B668-4E94-8E6B-1CE5B195B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68D1-D8A9-455A-8062-6E09B54A3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1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7C827-1809-44D2-93B1-8C912E9AF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077E9-4F40-4D90-B8DB-7C5DF55EF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D0811C-CF3E-4393-ABA5-ED5E4259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E3F1-AD05-4165-9EAA-00A0C6C4AA99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5385A0-E045-4764-AC48-5DA44CA90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109935-849E-4C17-9974-074A537A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68D1-D8A9-455A-8062-6E09B54A3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07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92BE7-7199-4CF5-AA4A-8CDC20066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A80350-990E-4E3F-A0DA-FC9A962E3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D95F62-E6C0-45B5-88B0-28838F835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E3F1-AD05-4165-9EAA-00A0C6C4AA99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D61056-DC02-427E-8BEE-36BD6F3A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FE5D3C-B66E-4E59-A358-51FEBAA13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68D1-D8A9-455A-8062-6E09B54A3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46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FC371-5007-4A62-9873-6CD863FA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4EF3A3-4241-4823-AC70-77E580FD2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59684D-B876-43F0-901A-258397709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7F1417-3C7A-49D4-8B9F-76EAB0C0B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E3F1-AD05-4165-9EAA-00A0C6C4AA99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3A11E3-1E62-4129-BE0F-82A571EC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8C8CD4-32AE-4416-9FCC-926F48EE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68D1-D8A9-455A-8062-6E09B54A3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60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54073-A5BA-4221-BBB2-17621A2F5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BE4129-1AB9-47CA-A7FB-7CD058F55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0EB0F2-5E33-46A6-AC8F-55A5153A7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647427-BE58-4729-83BD-ED4E5E0A0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61CE94-7F76-466D-A3E9-07AC0A01B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B9D606-BBCC-46F8-9621-783A0560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E3F1-AD05-4165-9EAA-00A0C6C4AA99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5AF2AF-7296-4B47-80E2-3E6D2D480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9FF77F-E1A1-422E-8B02-742B11133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68D1-D8A9-455A-8062-6E09B54A3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42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A78A4-3A9C-48AC-85BF-80008DED6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097448-C95D-494D-B5A1-569F8197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E3F1-AD05-4165-9EAA-00A0C6C4AA99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45A8EB-7AB1-423A-880E-06012780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8C2264-2DFA-4D61-B757-77FDA9632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68D1-D8A9-455A-8062-6E09B54A3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57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DE8C76-0A86-4CBD-B4B7-4E66132D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E3F1-AD05-4165-9EAA-00A0C6C4AA99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7A51A6-E861-4FD1-BD0C-715BD6E5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8A9B6F-FA4D-4CCD-ABC7-689644B0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68D1-D8A9-455A-8062-6E09B54A3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40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BF57C-C0D5-436D-915D-FA450BEF1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580334-A007-4BF8-AF4A-3E872551F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AF13B5-4331-4AC4-87B0-EB52764E3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F371D3-D361-48F0-B9EE-674AB4322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E3F1-AD05-4165-9EAA-00A0C6C4AA99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52EBAB-A252-4F8F-AAD0-18C1C87E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414291-0099-403A-971B-6E93A2567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68D1-D8A9-455A-8062-6E09B54A3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23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16937-B924-4BE3-A858-624685595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5A688E-BAAF-4F45-9D3E-2F9512687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E88091-DF83-4A5A-90AA-A0F2FE00F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137117-2E3A-42AA-92EF-914960CBB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E3F1-AD05-4165-9EAA-00A0C6C4AA99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6ED1C1-459A-4F1D-9DD8-907939BD0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C0C420-0666-4B56-B9B9-7836389FE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68D1-D8A9-455A-8062-6E09B54A3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2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9CACDB-EC16-4200-AF8A-C91259D36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EDCAD0-D4FA-4E99-8827-C9FB13475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F7335A-F2D8-413F-8C65-8863653C5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4E3F1-AD05-4165-9EAA-00A0C6C4AA99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4E4DDA-3848-4950-995F-DA1F57E33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CAD84-0D7F-4128-BCAF-FCA9AA3C8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C68D1-D8A9-455A-8062-6E09B54A3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8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2890E-44C1-48D3-A27D-6B36B7972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838" y="376637"/>
            <a:ext cx="11878323" cy="3866887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U-SMC</a:t>
            </a:r>
            <a:br>
              <a:rPr lang="en-US" altLang="zh-CN" sz="4800"/>
            </a:br>
            <a:r>
              <a:rPr lang="en-US" altLang="zh-CN" sz="4800"/>
              <a:t>2021-05-20</a:t>
            </a:r>
            <a:br>
              <a:rPr lang="en-US" altLang="zh-CN" sz="4800" dirty="0"/>
            </a:b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35447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8850F6-64A1-4216-9FED-5194EEBD69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400" y="524933"/>
                <a:ext cx="10947400" cy="5652030"/>
              </a:xfrm>
            </p:spPr>
            <p:txBody>
              <a:bodyPr/>
              <a:lstStyle/>
              <a:p>
                <a:r>
                  <a:rPr lang="en-US" altLang="zh-CN" dirty="0"/>
                  <a:t>x1</a:t>
                </a:r>
                <a:r>
                  <a:rPr lang="zh-CN" altLang="en-US" dirty="0"/>
                  <a:t>角度 </a:t>
                </a:r>
                <a:r>
                  <a:rPr lang="en-US" altLang="zh-CN" dirty="0"/>
                  <a:t>x2</a:t>
                </a:r>
                <a:r>
                  <a:rPr lang="zh-CN" altLang="en-US" dirty="0"/>
                  <a:t>角速度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endParaRPr lang="en-US" altLang="zh-CN" dirty="0"/>
              </a:p>
              <a:p>
                <a:r>
                  <a:rPr lang="en-US" altLang="zh-CN" dirty="0"/>
                  <a:t>U-model </a:t>
                </a:r>
                <a:r>
                  <a:rPr lang="zh-CN" altLang="en-US" dirty="0"/>
                  <a:t>控制量：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acc>
                      <m:accPr>
                        <m:chr m:val="̈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r>
                  <a:rPr lang="en-US" altLang="zh-CN" dirty="0"/>
                  <a:t>  </a:t>
                </a: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/>
                  <a:t>是期望加速度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Invariant Plant: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num>
                      <m:den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8850F6-64A1-4216-9FED-5194EEBD69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524933"/>
                <a:ext cx="10947400" cy="5652030"/>
              </a:xfrm>
              <a:blipFill>
                <a:blip r:embed="rId2"/>
                <a:stretch>
                  <a:fillRect l="-1002" t="-1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381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8850F6-64A1-4216-9FED-5194EEBD69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400" y="524933"/>
                <a:ext cx="10947400" cy="613712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x1</a:t>
                </a:r>
                <a:r>
                  <a:rPr lang="zh-CN" altLang="en-US" dirty="0"/>
                  <a:t>角度 </a:t>
                </a:r>
                <a:r>
                  <a:rPr lang="en-US" altLang="zh-CN" dirty="0"/>
                  <a:t>x2</a:t>
                </a:r>
                <a:r>
                  <a:rPr lang="zh-CN" altLang="en-US" dirty="0"/>
                  <a:t>角速度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扰动</m:t>
                    </m:r>
                  </m:oMath>
                </a14:m>
                <a:r>
                  <a:rPr lang="zh-CN" altLang="en-US" dirty="0"/>
                  <a:t>） 上界</a:t>
                </a:r>
                <a:r>
                  <a:rPr lang="en-US" altLang="zh-CN" dirty="0"/>
                  <a:t>F_</a:t>
                </a:r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∵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滑模面</a:t>
                </a:r>
                <a:r>
                  <a:rPr lang="en-US" altLang="zh-CN" dirty="0"/>
                  <a:t>s=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b="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b="0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为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reference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𝑠𝑖𝑔𝑛𝑎𝑙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acc>
                  </m:oMath>
                </a14:m>
                <a:endParaRPr lang="en-US" altLang="zh-CN" b="0" dirty="0"/>
              </a:p>
              <a:p>
                <a:endParaRPr lang="en-US" altLang="zh-CN" b="0" dirty="0"/>
              </a:p>
              <a:p>
                <a:r>
                  <a:rPr lang="zh-CN" altLang="en-US" b="0" dirty="0"/>
                  <a:t>设计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̇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̈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𝜂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sgn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且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 altLang="zh-CN" dirty="0"/>
                      <m:t>F</m:t>
                    </m:r>
                    <m:r>
                      <m:rPr>
                        <m:nor/>
                      </m:rPr>
                      <a:rPr lang="en-US" altLang="zh-CN" dirty="0"/>
                      <m:t>_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8850F6-64A1-4216-9FED-5194EEBD69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524933"/>
                <a:ext cx="10947400" cy="6137124"/>
              </a:xfrm>
              <a:blipFill>
                <a:blip r:embed="rId2"/>
                <a:stretch>
                  <a:fillRect l="-1002" t="-1787" b="-2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02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C48134-2909-430F-B186-25E033B387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11966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选取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CN" sz="2800" dirty="0"/>
                  <a:t>=20 c1=10 c2=10  </a:t>
                </a:r>
                <a:r>
                  <a:rPr lang="zh-CN" altLang="en-US" dirty="0"/>
                  <a:t>扰动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为幅值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的随机数</a:t>
                </a:r>
                <a:endParaRPr lang="en-US" altLang="zh-CN" dirty="0"/>
              </a:p>
              <a:p>
                <a:r>
                  <a:rPr lang="en-US" altLang="zh-CN" dirty="0"/>
                  <a:t>Reference signal: step input</a:t>
                </a:r>
              </a:p>
              <a:p>
                <a:r>
                  <a:rPr lang="zh-CN" altLang="en-US" dirty="0"/>
                  <a:t>仿真时间</a:t>
                </a:r>
                <a:r>
                  <a:rPr lang="en-US" altLang="zh-CN" dirty="0"/>
                  <a:t>15s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sampling time 0.001s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C48134-2909-430F-B186-25E033B387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11966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9BCFE897-4DE8-4952-878C-4ACAC260AAB9}"/>
              </a:ext>
            </a:extLst>
          </p:cNvPr>
          <p:cNvSpPr txBox="1"/>
          <p:nvPr/>
        </p:nvSpPr>
        <p:spPr>
          <a:xfrm>
            <a:off x="5064968" y="6303990"/>
            <a:ext cx="2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Fig. disturbance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3EA7F0-5BC9-4B20-A14D-BE8DFE00D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185" y="2267336"/>
            <a:ext cx="5454909" cy="38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35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FB364C93-9E2C-4839-8168-EDA4045B14E7}"/>
              </a:ext>
            </a:extLst>
          </p:cNvPr>
          <p:cNvSpPr txBox="1"/>
          <p:nvPr/>
        </p:nvSpPr>
        <p:spPr>
          <a:xfrm>
            <a:off x="562947" y="517272"/>
            <a:ext cx="5533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b="1" dirty="0"/>
              <a:t>U-model control output (unstable)</a:t>
            </a:r>
            <a:endParaRPr lang="zh-CN" altLang="en-US" sz="24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65E874E-F1DC-4155-9051-9DD7B9EDCD63}"/>
              </a:ext>
            </a:extLst>
          </p:cNvPr>
          <p:cNvSpPr txBox="1"/>
          <p:nvPr/>
        </p:nvSpPr>
        <p:spPr>
          <a:xfrm>
            <a:off x="2757327" y="5350754"/>
            <a:ext cx="2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Joint 1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7DEF633-FD91-4469-A634-E63B497EBD1F}"/>
              </a:ext>
            </a:extLst>
          </p:cNvPr>
          <p:cNvSpPr txBox="1"/>
          <p:nvPr/>
        </p:nvSpPr>
        <p:spPr>
          <a:xfrm>
            <a:off x="7920266" y="5350754"/>
            <a:ext cx="2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Joint 2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0A00481-D107-4065-AF4B-ACA42ECFB58A}"/>
              </a:ext>
            </a:extLst>
          </p:cNvPr>
          <p:cNvCxnSpPr/>
          <p:nvPr/>
        </p:nvCxnSpPr>
        <p:spPr>
          <a:xfrm>
            <a:off x="9702413" y="701938"/>
            <a:ext cx="634482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CB685867-D98E-41F1-A677-D3A2184A1518}"/>
              </a:ext>
            </a:extLst>
          </p:cNvPr>
          <p:cNvSpPr txBox="1"/>
          <p:nvPr/>
        </p:nvSpPr>
        <p:spPr>
          <a:xfrm>
            <a:off x="10452283" y="517272"/>
            <a:ext cx="89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/>
              <a:t>output</a:t>
            </a:r>
            <a:endParaRPr lang="zh-CN" altLang="en-US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8DD095B-01A0-4B50-9DB7-18F3E8B8D756}"/>
              </a:ext>
            </a:extLst>
          </p:cNvPr>
          <p:cNvCxnSpPr/>
          <p:nvPr/>
        </p:nvCxnSpPr>
        <p:spPr>
          <a:xfrm>
            <a:off x="9709944" y="1229738"/>
            <a:ext cx="634482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A66A0EB4-6C08-4DA7-86E8-C1AE469BA1DC}"/>
              </a:ext>
            </a:extLst>
          </p:cNvPr>
          <p:cNvSpPr txBox="1"/>
          <p:nvPr/>
        </p:nvSpPr>
        <p:spPr>
          <a:xfrm>
            <a:off x="10459814" y="1045072"/>
            <a:ext cx="115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/>
              <a:t>reference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819AB6A-54EA-463D-A0D2-4E3C9A867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18" y="1483309"/>
            <a:ext cx="5081452" cy="354252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2B1E860-5D17-4F7B-8166-0CB6AD379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876" y="1530161"/>
            <a:ext cx="53530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62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AA32B6A5-A88A-4197-9EE2-DEDAB4E0ADF0}"/>
              </a:ext>
            </a:extLst>
          </p:cNvPr>
          <p:cNvSpPr txBox="1"/>
          <p:nvPr/>
        </p:nvSpPr>
        <p:spPr>
          <a:xfrm>
            <a:off x="550273" y="2135624"/>
            <a:ext cx="2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/>
              <a:t>Joint 1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FD13A97-7DA1-459D-9371-28E91C801C40}"/>
              </a:ext>
            </a:extLst>
          </p:cNvPr>
          <p:cNvSpPr txBox="1"/>
          <p:nvPr/>
        </p:nvSpPr>
        <p:spPr>
          <a:xfrm>
            <a:off x="550273" y="4965910"/>
            <a:ext cx="2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/>
              <a:t>Joint 2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A92C3A5-855B-49EC-ABD3-2003268CCC62}"/>
              </a:ext>
            </a:extLst>
          </p:cNvPr>
          <p:cNvSpPr txBox="1"/>
          <p:nvPr/>
        </p:nvSpPr>
        <p:spPr>
          <a:xfrm>
            <a:off x="2435290" y="423966"/>
            <a:ext cx="245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/>
              <a:t>Control output (N*m)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B09F050-B872-49B3-BF39-EB009DF0630C}"/>
              </a:ext>
            </a:extLst>
          </p:cNvPr>
          <p:cNvSpPr txBox="1"/>
          <p:nvPr/>
        </p:nvSpPr>
        <p:spPr>
          <a:xfrm>
            <a:off x="7045848" y="423966"/>
            <a:ext cx="2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/>
              <a:t>angle output (rad)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B5114BE-BE63-49F7-A05B-2F52C4C6613B}"/>
              </a:ext>
            </a:extLst>
          </p:cNvPr>
          <p:cNvCxnSpPr/>
          <p:nvPr/>
        </p:nvCxnSpPr>
        <p:spPr>
          <a:xfrm>
            <a:off x="10300996" y="1259633"/>
            <a:ext cx="634482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649A00D0-F8D4-416E-875A-15BC28CFD352}"/>
              </a:ext>
            </a:extLst>
          </p:cNvPr>
          <p:cNvSpPr txBox="1"/>
          <p:nvPr/>
        </p:nvSpPr>
        <p:spPr>
          <a:xfrm>
            <a:off x="11050866" y="1074967"/>
            <a:ext cx="89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GB" altLang="zh-CN" dirty="0"/>
              <a:t>SMC</a:t>
            </a: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A935F01-4DAF-46C1-BC6D-444DEB8BE138}"/>
              </a:ext>
            </a:extLst>
          </p:cNvPr>
          <p:cNvCxnSpPr/>
          <p:nvPr/>
        </p:nvCxnSpPr>
        <p:spPr>
          <a:xfrm>
            <a:off x="10308527" y="1787433"/>
            <a:ext cx="634482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C84FED7B-212C-4BB4-B5AB-D3392ADE3485}"/>
              </a:ext>
            </a:extLst>
          </p:cNvPr>
          <p:cNvSpPr txBox="1"/>
          <p:nvPr/>
        </p:nvSpPr>
        <p:spPr>
          <a:xfrm>
            <a:off x="11058396" y="1602767"/>
            <a:ext cx="1133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/>
              <a:t>reference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DF3495-DC6A-40F9-BE46-712786EE3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159" y="962787"/>
            <a:ext cx="3838809" cy="297887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435EB7A-41EE-488D-9EB5-D849034E3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160" y="4111155"/>
            <a:ext cx="3838809" cy="260721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6973D40-7984-4FD7-9FCF-983D96636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876" y="962787"/>
            <a:ext cx="3795331" cy="290008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5AFDE48-6469-46D9-930F-0C74FC3C3B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497" y="4032361"/>
            <a:ext cx="3795331" cy="268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1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78AFD9C-4D8B-4FC8-AC8B-CF85EA52B013}"/>
                  </a:ext>
                </a:extLst>
              </p:cNvPr>
              <p:cNvSpPr txBox="1"/>
              <p:nvPr/>
            </p:nvSpPr>
            <p:spPr>
              <a:xfrm>
                <a:off x="6096000" y="874274"/>
                <a:ext cx="626084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̇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acc>
                  </m:oMath>
                </a14:m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2000" b="0" dirty="0"/>
                  <a:t>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=(</m:t>
                    </m:r>
                    <m:acc>
                      <m:accPr>
                        <m:chr m:val="̇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2000" dirty="0"/>
                  <a:t>-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2000" dirty="0"/>
                  <a:t>)+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78AFD9C-4D8B-4FC8-AC8B-CF85EA52B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874274"/>
                <a:ext cx="6260840" cy="707886"/>
              </a:xfrm>
              <a:prstGeom prst="rect">
                <a:avLst/>
              </a:prstGeom>
              <a:blipFill>
                <a:blip r:embed="rId2"/>
                <a:stretch>
                  <a:fillRect b="-13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2F00E5D-9F48-4C15-83CE-02E6D0610010}"/>
              </a:ext>
            </a:extLst>
          </p:cNvPr>
          <p:cNvCxnSpPr/>
          <p:nvPr/>
        </p:nvCxnSpPr>
        <p:spPr>
          <a:xfrm>
            <a:off x="10151706" y="1054360"/>
            <a:ext cx="634482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9A393D4-0552-410D-B903-8000552502EB}"/>
              </a:ext>
            </a:extLst>
          </p:cNvPr>
          <p:cNvSpPr txBox="1"/>
          <p:nvPr/>
        </p:nvSpPr>
        <p:spPr>
          <a:xfrm>
            <a:off x="10901576" y="869694"/>
            <a:ext cx="89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Joint 1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E476DED-C9C6-4D9D-A49F-00A14BB047CE}"/>
              </a:ext>
            </a:extLst>
          </p:cNvPr>
          <p:cNvCxnSpPr/>
          <p:nvPr/>
        </p:nvCxnSpPr>
        <p:spPr>
          <a:xfrm>
            <a:off x="10159237" y="1582160"/>
            <a:ext cx="634482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DD3F4CB-C405-43D5-A577-EB593F4649D6}"/>
              </a:ext>
            </a:extLst>
          </p:cNvPr>
          <p:cNvSpPr txBox="1"/>
          <p:nvPr/>
        </p:nvSpPr>
        <p:spPr>
          <a:xfrm>
            <a:off x="10909107" y="1397494"/>
            <a:ext cx="89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/>
              <a:t>Joint 2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26DC968-8FA3-4F35-864B-DCAC7D7BA421}"/>
              </a:ext>
            </a:extLst>
          </p:cNvPr>
          <p:cNvSpPr txBox="1"/>
          <p:nvPr/>
        </p:nvSpPr>
        <p:spPr>
          <a:xfrm>
            <a:off x="9283614" y="249561"/>
            <a:ext cx="3235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b="1" dirty="0"/>
              <a:t>Sliding Variable</a:t>
            </a:r>
            <a:endParaRPr lang="zh-CN" altLang="en-US" sz="24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16DF54E-1F96-4EF3-8C4A-4C0472914EDC}"/>
              </a:ext>
            </a:extLst>
          </p:cNvPr>
          <p:cNvSpPr txBox="1"/>
          <p:nvPr/>
        </p:nvSpPr>
        <p:spPr>
          <a:xfrm>
            <a:off x="251306" y="4005646"/>
            <a:ext cx="89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SMC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3C77CE3-7930-4B50-9D33-0DB4905FA37E}"/>
              </a:ext>
            </a:extLst>
          </p:cNvPr>
          <p:cNvSpPr txBox="1"/>
          <p:nvPr/>
        </p:nvSpPr>
        <p:spPr>
          <a:xfrm>
            <a:off x="4731415" y="6290780"/>
            <a:ext cx="8257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USMC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0E13B9-E034-4327-9F99-48036D782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646" y="2720836"/>
            <a:ext cx="6405048" cy="396921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DC74AEA-0243-4517-BCF0-CF303008A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2" y="173639"/>
            <a:ext cx="5455933" cy="376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116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210</Words>
  <Application>Microsoft Office PowerPoint</Application>
  <PresentationFormat>宽屏</PresentationFormat>
  <Paragraphs>44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主题​​</vt:lpstr>
      <vt:lpstr>U-SMC 2021-05-20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反步鲁棒变结构 h=2 c1=2 k1=2 扰动上界F_=100</dc:title>
  <dc:creator>Ray Andy</dc:creator>
  <cp:lastModifiedBy>Ray Andy</cp:lastModifiedBy>
  <cp:revision>60</cp:revision>
  <dcterms:created xsi:type="dcterms:W3CDTF">2020-12-29T12:17:07Z</dcterms:created>
  <dcterms:modified xsi:type="dcterms:W3CDTF">2021-05-23T20:36:45Z</dcterms:modified>
</cp:coreProperties>
</file>