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2431E99-918F-4C1E-B347-4E8B562B1AD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AB5B537-D556-4FCF-B02B-C9880D1722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Texts me the weather every morning at 5:30.</a:t>
            </a:r>
          </a:p>
          <a:p>
            <a:r>
              <a:rPr lang="en-US" dirty="0" smtClean="0"/>
              <a:t>Time of text can be changed to wherever</a:t>
            </a:r>
          </a:p>
          <a:p>
            <a:r>
              <a:rPr lang="en-US" dirty="0" smtClean="0"/>
              <a:t>Location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23110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SMTP for </a:t>
            </a:r>
            <a:r>
              <a:rPr lang="en-US" dirty="0" err="1" smtClean="0"/>
              <a:t>gmail</a:t>
            </a:r>
            <a:r>
              <a:rPr lang="en-US" dirty="0" smtClean="0"/>
              <a:t> connection. </a:t>
            </a:r>
            <a:r>
              <a:rPr lang="en-US" dirty="0" err="1" smtClean="0"/>
              <a:t>Urllib.request</a:t>
            </a:r>
            <a:r>
              <a:rPr lang="en-US" dirty="0" smtClean="0"/>
              <a:t> and JSON for getting the weather</a:t>
            </a:r>
            <a:endParaRPr lang="en-US" dirty="0"/>
          </a:p>
        </p:txBody>
      </p:sp>
      <p:pic>
        <p:nvPicPr>
          <p:cNvPr id="1026" name="Picture 2" descr="C:\Users\Andrew\Dropbox\Public\Schoolwork\Programming in Python\Final\Impo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487059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ndrew\Dropbox\Public\Schoolwork\Programming in Python\Final\EmailConn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71" y="2743200"/>
            <a:ext cx="542375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ndrew\Dropbox\Public\Schoolwork\Programming in Python\Final\Get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4" y="2667000"/>
            <a:ext cx="699293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4196602"/>
            <a:ext cx="448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to XML. JavaScript Object Notation</a:t>
            </a:r>
          </a:p>
          <a:p>
            <a:r>
              <a:rPr lang="en-US" dirty="0" smtClean="0"/>
              <a:t>Used for storing and exchanging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ndrew\Dropbox\Public\Schoolwork\Programming in Python\Final\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2514600"/>
            <a:ext cx="81819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ndrew\Dropbox\Public\Schoolwork\Programming in Python\Final\Construct_Mess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00200"/>
            <a:ext cx="526338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9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ndrew\Dropbox\Public\Schoolwork\Programming in Python\Final\Screenshot_2014-12-06-08-55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"/>
            <a:ext cx="3581400" cy="63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2673421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issue has been it seeing the min, max, and</a:t>
            </a:r>
          </a:p>
          <a:p>
            <a:r>
              <a:rPr lang="en-US" dirty="0" smtClean="0"/>
              <a:t>Current temp all as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</TotalTime>
  <Words>71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Weather</vt:lpstr>
      <vt:lpstr>What it does</vt:lpstr>
      <vt:lpstr>imports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</dc:title>
  <dc:creator>Andrew</dc:creator>
  <cp:lastModifiedBy>Andrew</cp:lastModifiedBy>
  <cp:revision>3</cp:revision>
  <dcterms:created xsi:type="dcterms:W3CDTF">2014-12-06T02:07:35Z</dcterms:created>
  <dcterms:modified xsi:type="dcterms:W3CDTF">2014-12-08T19:41:20Z</dcterms:modified>
</cp:coreProperties>
</file>