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5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8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5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7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8788A70-C4C7-4DF0-9BD9-3948CFB69CD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9C147C4-C516-41D9-AD46-C4C6A3B4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05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97C5-FF65-4B45-BE5D-47ECE26AF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Capstone Project - Grouping Neighborhoods by Proximity and Content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B335B-8748-413D-B8E5-944FB9ED2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5E35-9CBD-406E-B7DB-7BBF48A9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4FE3-E57A-45E8-8403-A5DA2B63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successful business in one part of the city. </a:t>
            </a:r>
          </a:p>
          <a:p>
            <a:r>
              <a:rPr lang="en-US" dirty="0"/>
              <a:t>You need to expand to a new area of the city, but don’t know where or how similar other parts of the city are to yours</a:t>
            </a:r>
          </a:p>
        </p:txBody>
      </p:sp>
    </p:spTree>
    <p:extLst>
      <p:ext uri="{BB962C8B-B14F-4D97-AF65-F5344CB8AC3E}">
        <p14:creationId xmlns:p14="http://schemas.microsoft.com/office/powerpoint/2010/main" val="49085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CB32-5748-446F-B067-2AD4F1DB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D9F8-2F8B-4474-A6B3-8B7B1429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data from </a:t>
            </a:r>
            <a:r>
              <a:rPr lang="en-US" dirty="0" err="1"/>
              <a:t>Foursquare’s</a:t>
            </a:r>
            <a:r>
              <a:rPr lang="en-US" dirty="0"/>
              <a:t> Venues API to identify clusters of venues throughout the city and then classify them based on the content of their categories</a:t>
            </a:r>
          </a:p>
          <a:p>
            <a:r>
              <a:rPr lang="en-US" dirty="0"/>
              <a:t>Also can scale these venues by the # of likes they have to get a feel for traffic/volume</a:t>
            </a:r>
          </a:p>
        </p:txBody>
      </p:sp>
    </p:spTree>
    <p:extLst>
      <p:ext uri="{BB962C8B-B14F-4D97-AF65-F5344CB8AC3E}">
        <p14:creationId xmlns:p14="http://schemas.microsoft.com/office/powerpoint/2010/main" val="418547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E484-3A05-4858-828A-62A66DAE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656D-FCDD-4775-BB8B-2F69C03E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Analyze different endpoints within Venues API.</a:t>
            </a:r>
          </a:p>
          <a:p>
            <a:pPr lvl="1"/>
            <a:r>
              <a:rPr lang="en-US" dirty="0"/>
              <a:t>Used</a:t>
            </a:r>
          </a:p>
          <a:p>
            <a:pPr lvl="2"/>
            <a:r>
              <a:rPr lang="en-US" dirty="0"/>
              <a:t>Explore</a:t>
            </a:r>
          </a:p>
          <a:p>
            <a:pPr lvl="2"/>
            <a:r>
              <a:rPr lang="en-US" dirty="0"/>
              <a:t>Likes</a:t>
            </a:r>
          </a:p>
          <a:p>
            <a:pPr lvl="2"/>
            <a:r>
              <a:rPr lang="en-US" dirty="0"/>
              <a:t>Categories</a:t>
            </a:r>
          </a:p>
          <a:p>
            <a:pPr lvl="1"/>
            <a:r>
              <a:rPr lang="en-US" dirty="0"/>
              <a:t>Analyzed, not used</a:t>
            </a:r>
          </a:p>
          <a:p>
            <a:pPr lvl="2"/>
            <a:r>
              <a:rPr lang="en-US" dirty="0"/>
              <a:t>Search</a:t>
            </a:r>
          </a:p>
          <a:p>
            <a:r>
              <a:rPr lang="en-US" dirty="0"/>
              <a:t>Zip/postal codes may not be available &amp;/or may artificially segment groups of venues.</a:t>
            </a:r>
          </a:p>
          <a:p>
            <a:pPr lvl="1"/>
            <a:r>
              <a:rPr lang="en-US" dirty="0"/>
              <a:t>Used clustering to identify “neighborhoods”</a:t>
            </a:r>
          </a:p>
          <a:p>
            <a:r>
              <a:rPr lang="en-US" dirty="0"/>
              <a:t>Then cluster venue categories &amp; subcategories in each neighborhood</a:t>
            </a:r>
          </a:p>
          <a:p>
            <a:r>
              <a:rPr lang="en-US" dirty="0"/>
              <a:t>Also looked at clustering venues themselves based on their categories</a:t>
            </a:r>
          </a:p>
          <a:p>
            <a:r>
              <a:rPr lang="en-US" dirty="0"/>
              <a:t>Explored supplementing with Twitter API info, decided the value-add wasn’t worth the extra effort &amp; complexity</a:t>
            </a:r>
          </a:p>
        </p:txBody>
      </p:sp>
    </p:spTree>
    <p:extLst>
      <p:ext uri="{BB962C8B-B14F-4D97-AF65-F5344CB8AC3E}">
        <p14:creationId xmlns:p14="http://schemas.microsoft.com/office/powerpoint/2010/main" val="156447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618-D410-423D-A9B7-C51B0B4B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BD733-D2BE-46FB-BB06-7D2F03943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159" y="2149055"/>
            <a:ext cx="6071998" cy="3651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F7FF5-E853-4515-A471-0E74E8CF6112}"/>
              </a:ext>
            </a:extLst>
          </p:cNvPr>
          <p:cNvSpPr txBox="1"/>
          <p:nvPr/>
        </p:nvSpPr>
        <p:spPr>
          <a:xfrm>
            <a:off x="357807" y="2661138"/>
            <a:ext cx="44394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There are several neighborhoods in the green sector at the top of the map, which have been clustered together by content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can see some clusters in opposite areas of the city which are similar. If you have a successful business in one color of area, another branch in a similar colored neighborhood may be the right location!</a:t>
            </a:r>
          </a:p>
        </p:txBody>
      </p:sp>
    </p:spTree>
    <p:extLst>
      <p:ext uri="{BB962C8B-B14F-4D97-AF65-F5344CB8AC3E}">
        <p14:creationId xmlns:p14="http://schemas.microsoft.com/office/powerpoint/2010/main" val="25526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18A3-CD02-42A6-B19A-3FD2E026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725A-F8DC-48A8-AEB8-45DE8F30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78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</TotalTime>
  <Words>239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Capstone Project - Grouping Neighborhoods by Proximity and Content</vt:lpstr>
      <vt:lpstr>The Problem</vt:lpstr>
      <vt:lpstr>The Data Solution</vt:lpstr>
      <vt:lpstr>Methodology</vt:lpstr>
      <vt:lpstr>Results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Grouping Neighborhoods by Proximity and Content</dc:title>
  <dc:creator>Charles Riedel</dc:creator>
  <cp:lastModifiedBy>Charles Riedel</cp:lastModifiedBy>
  <cp:revision>2</cp:revision>
  <dcterms:created xsi:type="dcterms:W3CDTF">2019-01-24T00:23:27Z</dcterms:created>
  <dcterms:modified xsi:type="dcterms:W3CDTF">2019-01-24T00:34:49Z</dcterms:modified>
</cp:coreProperties>
</file>