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>
        <p:scale>
          <a:sx n="70" d="100"/>
          <a:sy n="70" d="100"/>
        </p:scale>
        <p:origin x="16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hyperlink" Target="https://pixabay.com/fr/bo%C3%AEte-de-dialogue-erreur-ic%C3%B4ne-1294429/" TargetMode="External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hyperlink" Target="https://pixabay.com/fr/bo%C3%AEte-de-dialogue-erreur-ic%C3%B4ne-1294429/" TargetMode="External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24A6D-B517-48F9-84FD-A0DCC578C6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9992D7-2B1C-4042-A171-697A363E1FF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Introduction</a:t>
          </a:r>
          <a:endParaRPr lang="en-US" dirty="0"/>
        </a:p>
      </dgm:t>
    </dgm:pt>
    <dgm:pt modelId="{BA221A14-E4B1-4580-95AA-943955414A92}" type="parTrans" cxnId="{48BA4AA2-3294-4EF6-8E81-8349031C5C34}">
      <dgm:prSet/>
      <dgm:spPr/>
      <dgm:t>
        <a:bodyPr/>
        <a:lstStyle/>
        <a:p>
          <a:endParaRPr lang="en-US"/>
        </a:p>
      </dgm:t>
    </dgm:pt>
    <dgm:pt modelId="{D9D7895D-D75D-48AB-80AA-6D25015F6105}" type="sibTrans" cxnId="{48BA4AA2-3294-4EF6-8E81-8349031C5C34}">
      <dgm:prSet/>
      <dgm:spPr/>
      <dgm:t>
        <a:bodyPr/>
        <a:lstStyle/>
        <a:p>
          <a:endParaRPr lang="en-US"/>
        </a:p>
      </dgm:t>
    </dgm:pt>
    <dgm:pt modelId="{2C1E276E-1AA3-4C60-A078-0B3E29CD9BD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solidFill>
                <a:schemeClr val="tx1"/>
              </a:solidFill>
            </a:rPr>
            <a:t>Qu'est-ce que le démineur (règles) et génération de démineurs</a:t>
          </a:r>
          <a:endParaRPr lang="en-US" dirty="0">
            <a:solidFill>
              <a:schemeClr val="tx1"/>
            </a:solidFill>
          </a:endParaRPr>
        </a:p>
      </dgm:t>
    </dgm:pt>
    <dgm:pt modelId="{4B78B188-D62C-468B-9DD5-A1FBA17A7A0A}" type="parTrans" cxnId="{2CADA79A-8E9D-4CAC-8B27-40744B792BDD}">
      <dgm:prSet/>
      <dgm:spPr/>
      <dgm:t>
        <a:bodyPr/>
        <a:lstStyle/>
        <a:p>
          <a:endParaRPr lang="en-US"/>
        </a:p>
      </dgm:t>
    </dgm:pt>
    <dgm:pt modelId="{D785F505-FD3D-446E-9CBC-00E0D9408D74}" type="sibTrans" cxnId="{2CADA79A-8E9D-4CAC-8B27-40744B792BDD}">
      <dgm:prSet/>
      <dgm:spPr/>
      <dgm:t>
        <a:bodyPr/>
        <a:lstStyle/>
        <a:p>
          <a:endParaRPr lang="en-US"/>
        </a:p>
      </dgm:t>
    </dgm:pt>
    <dgm:pt modelId="{8E899ADA-B9F9-4250-9D49-2972984A2EA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solidFill>
                <a:schemeClr val="tx1"/>
              </a:solidFill>
            </a:rPr>
            <a:t>Solver CSP</a:t>
          </a:r>
          <a:endParaRPr lang="en-US" dirty="0">
            <a:solidFill>
              <a:schemeClr val="tx1"/>
            </a:solidFill>
          </a:endParaRPr>
        </a:p>
      </dgm:t>
    </dgm:pt>
    <dgm:pt modelId="{D50E95C4-80CF-4B37-BA67-81C276199465}" type="parTrans" cxnId="{1192B99E-47C9-4C1C-A6FD-6D75C6D2788C}">
      <dgm:prSet/>
      <dgm:spPr/>
      <dgm:t>
        <a:bodyPr/>
        <a:lstStyle/>
        <a:p>
          <a:endParaRPr lang="en-US"/>
        </a:p>
      </dgm:t>
    </dgm:pt>
    <dgm:pt modelId="{6BD8822E-BF7E-41F3-836B-7154C060B1C6}" type="sibTrans" cxnId="{1192B99E-47C9-4C1C-A6FD-6D75C6D2788C}">
      <dgm:prSet/>
      <dgm:spPr/>
      <dgm:t>
        <a:bodyPr/>
        <a:lstStyle/>
        <a:p>
          <a:endParaRPr lang="en-US"/>
        </a:p>
      </dgm:t>
    </dgm:pt>
    <dgm:pt modelId="{402EEA99-86F6-4621-B7A1-9FAAEB4DD4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</a:t>
          </a:r>
          <a:endParaRPr lang="en-US" dirty="0"/>
        </a:p>
      </dgm:t>
    </dgm:pt>
    <dgm:pt modelId="{44CCEAF4-89D6-458B-9CA3-53021350F737}" type="parTrans" cxnId="{F0B63D54-2ACA-4529-8A41-1EE2129B7E9C}">
      <dgm:prSet/>
      <dgm:spPr/>
      <dgm:t>
        <a:bodyPr/>
        <a:lstStyle/>
        <a:p>
          <a:endParaRPr lang="en-US"/>
        </a:p>
      </dgm:t>
    </dgm:pt>
    <dgm:pt modelId="{B563BAD8-5C05-4D10-B451-434F42DB5DF8}" type="sibTrans" cxnId="{F0B63D54-2ACA-4529-8A41-1EE2129B7E9C}">
      <dgm:prSet/>
      <dgm:spPr/>
      <dgm:t>
        <a:bodyPr/>
        <a:lstStyle/>
        <a:p>
          <a:endParaRPr lang="en-US"/>
        </a:p>
      </dgm:t>
    </dgm:pt>
    <dgm:pt modelId="{20D4165A-534F-B748-899B-A7106D26076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solidFill>
                <a:schemeClr val="tx1"/>
              </a:solidFill>
            </a:rPr>
            <a:t>Interface graphique</a:t>
          </a:r>
        </a:p>
      </dgm:t>
    </dgm:pt>
    <dgm:pt modelId="{0683BBFB-6D94-1A4D-9E3E-2CF20114C221}" type="parTrans" cxnId="{6AE4555C-BF93-834C-8BA1-A349F0F8B33D}">
      <dgm:prSet/>
      <dgm:spPr/>
      <dgm:t>
        <a:bodyPr/>
        <a:lstStyle/>
        <a:p>
          <a:endParaRPr lang="fr-FR"/>
        </a:p>
      </dgm:t>
    </dgm:pt>
    <dgm:pt modelId="{5C3A914A-173F-C948-9FBE-0C297DF8974E}" type="sibTrans" cxnId="{6AE4555C-BF93-834C-8BA1-A349F0F8B33D}">
      <dgm:prSet/>
      <dgm:spPr/>
      <dgm:t>
        <a:bodyPr/>
        <a:lstStyle/>
        <a:p>
          <a:endParaRPr lang="fr-FR"/>
        </a:p>
      </dgm:t>
    </dgm:pt>
    <dgm:pt modelId="{3363FBA0-91A2-FE4D-9A33-ECDF18B88B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solidFill>
                <a:schemeClr val="tx1"/>
              </a:solidFill>
            </a:rPr>
            <a:t>Difficulté rencontrer</a:t>
          </a:r>
        </a:p>
      </dgm:t>
    </dgm:pt>
    <dgm:pt modelId="{A3D4B211-8289-FB4F-8D10-C634E9F235BA}" type="parTrans" cxnId="{9EEB52C9-4579-5947-B1FC-617B78065379}">
      <dgm:prSet/>
      <dgm:spPr/>
      <dgm:t>
        <a:bodyPr/>
        <a:lstStyle/>
        <a:p>
          <a:endParaRPr lang="fr-FR"/>
        </a:p>
      </dgm:t>
    </dgm:pt>
    <dgm:pt modelId="{92164E2C-8B8D-4F44-888D-98878B1765A8}" type="sibTrans" cxnId="{9EEB52C9-4579-5947-B1FC-617B78065379}">
      <dgm:prSet/>
      <dgm:spPr/>
      <dgm:t>
        <a:bodyPr/>
        <a:lstStyle/>
        <a:p>
          <a:endParaRPr lang="fr-FR"/>
        </a:p>
      </dgm:t>
    </dgm:pt>
    <dgm:pt modelId="{5C14F5BD-360C-405A-BF06-7DD6FD8B1D40}" type="pres">
      <dgm:prSet presAssocID="{32724A6D-B517-48F9-84FD-A0DCC578C6A1}" presName="root" presStyleCnt="0">
        <dgm:presLayoutVars>
          <dgm:dir/>
          <dgm:resizeHandles val="exact"/>
        </dgm:presLayoutVars>
      </dgm:prSet>
      <dgm:spPr/>
    </dgm:pt>
    <dgm:pt modelId="{0B25BC90-4BB7-41BD-87C5-B3F86A3418BA}" type="pres">
      <dgm:prSet presAssocID="{449992D7-2B1C-4042-A171-697A363E1FF9}" presName="compNode" presStyleCnt="0"/>
      <dgm:spPr/>
    </dgm:pt>
    <dgm:pt modelId="{3725BEAD-933D-4B1E-8D9F-1836275DBC3D}" type="pres">
      <dgm:prSet presAssocID="{449992D7-2B1C-4042-A171-697A363E1FF9}" presName="bgRect" presStyleLbl="bgShp" presStyleIdx="0" presStyleCnt="6" custLinFactY="-32138" custLinFactNeighborX="44740" custLinFactNeighborY="-100000"/>
      <dgm:spPr/>
    </dgm:pt>
    <dgm:pt modelId="{310BF4AB-4694-432B-875D-7EB35E90AA88}" type="pres">
      <dgm:prSet presAssocID="{449992D7-2B1C-4042-A171-697A363E1F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et contour"/>
        </a:ext>
      </dgm:extLst>
    </dgm:pt>
    <dgm:pt modelId="{0962584E-971C-4D73-94AC-A25CCD88E840}" type="pres">
      <dgm:prSet presAssocID="{449992D7-2B1C-4042-A171-697A363E1FF9}" presName="spaceRect" presStyleCnt="0"/>
      <dgm:spPr/>
    </dgm:pt>
    <dgm:pt modelId="{1FF9F462-B9D6-469C-B89D-A4F5231C1BE9}" type="pres">
      <dgm:prSet presAssocID="{449992D7-2B1C-4042-A171-697A363E1FF9}" presName="parTx" presStyleLbl="revTx" presStyleIdx="0" presStyleCnt="6">
        <dgm:presLayoutVars>
          <dgm:chMax val="0"/>
          <dgm:chPref val="0"/>
        </dgm:presLayoutVars>
      </dgm:prSet>
      <dgm:spPr/>
    </dgm:pt>
    <dgm:pt modelId="{767AD79D-E5F3-412F-BE8A-30AAF5A75C9D}" type="pres">
      <dgm:prSet presAssocID="{D9D7895D-D75D-48AB-80AA-6D25015F6105}" presName="sibTrans" presStyleCnt="0"/>
      <dgm:spPr/>
    </dgm:pt>
    <dgm:pt modelId="{DECAA451-FEA2-4B0B-B563-59E2880DAC6C}" type="pres">
      <dgm:prSet presAssocID="{2C1E276E-1AA3-4C60-A078-0B3E29CD9BDF}" presName="compNode" presStyleCnt="0"/>
      <dgm:spPr/>
    </dgm:pt>
    <dgm:pt modelId="{8F315989-BF6E-4D5B-A0C6-DF19F27F823E}" type="pres">
      <dgm:prSet presAssocID="{2C1E276E-1AA3-4C60-A078-0B3E29CD9BDF}" presName="bgRect" presStyleLbl="bgShp" presStyleIdx="1" presStyleCnt="6"/>
      <dgm:spPr/>
    </dgm:pt>
    <dgm:pt modelId="{0E08E1E1-9E35-49C9-97EF-9ED8A0B497A5}" type="pres">
      <dgm:prSet presAssocID="{2C1E276E-1AA3-4C60-A078-0B3E29CD9BD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E4235236-5DBD-406A-AB8F-78FDD9568971}" type="pres">
      <dgm:prSet presAssocID="{2C1E276E-1AA3-4C60-A078-0B3E29CD9BDF}" presName="spaceRect" presStyleCnt="0"/>
      <dgm:spPr/>
    </dgm:pt>
    <dgm:pt modelId="{38C8A0F5-4A75-4BC6-A1F3-C2C922B68822}" type="pres">
      <dgm:prSet presAssocID="{2C1E276E-1AA3-4C60-A078-0B3E29CD9BDF}" presName="parTx" presStyleLbl="revTx" presStyleIdx="1" presStyleCnt="6">
        <dgm:presLayoutVars>
          <dgm:chMax val="0"/>
          <dgm:chPref val="0"/>
        </dgm:presLayoutVars>
      </dgm:prSet>
      <dgm:spPr/>
    </dgm:pt>
    <dgm:pt modelId="{19ED2F9C-EC30-40EA-9DE1-29786009F849}" type="pres">
      <dgm:prSet presAssocID="{D785F505-FD3D-446E-9CBC-00E0D9408D74}" presName="sibTrans" presStyleCnt="0"/>
      <dgm:spPr/>
    </dgm:pt>
    <dgm:pt modelId="{B69EB264-A64F-4E2A-AD4E-4358D63495E8}" type="pres">
      <dgm:prSet presAssocID="{8E899ADA-B9F9-4250-9D49-2972984A2EA6}" presName="compNode" presStyleCnt="0"/>
      <dgm:spPr/>
    </dgm:pt>
    <dgm:pt modelId="{24E342D3-5A99-46A1-AE79-3ECC87F747F7}" type="pres">
      <dgm:prSet presAssocID="{8E899ADA-B9F9-4250-9D49-2972984A2EA6}" presName="bgRect" presStyleLbl="bgShp" presStyleIdx="2" presStyleCnt="6"/>
      <dgm:spPr/>
    </dgm:pt>
    <dgm:pt modelId="{5226800B-45CD-4440-80F6-A5EB85132070}" type="pres">
      <dgm:prSet presAssocID="{8E899ADA-B9F9-4250-9D49-2972984A2EA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3513C8BA-CC9E-4DF4-BF79-482CE4CBCDA4}" type="pres">
      <dgm:prSet presAssocID="{8E899ADA-B9F9-4250-9D49-2972984A2EA6}" presName="spaceRect" presStyleCnt="0"/>
      <dgm:spPr/>
    </dgm:pt>
    <dgm:pt modelId="{A0083A3C-AED1-42E6-81F4-040C4B682ACD}" type="pres">
      <dgm:prSet presAssocID="{8E899ADA-B9F9-4250-9D49-2972984A2EA6}" presName="parTx" presStyleLbl="revTx" presStyleIdx="2" presStyleCnt="6">
        <dgm:presLayoutVars>
          <dgm:chMax val="0"/>
          <dgm:chPref val="0"/>
        </dgm:presLayoutVars>
      </dgm:prSet>
      <dgm:spPr/>
    </dgm:pt>
    <dgm:pt modelId="{5CA05972-FF02-4FA6-8F20-13F07B745597}" type="pres">
      <dgm:prSet presAssocID="{6BD8822E-BF7E-41F3-836B-7154C060B1C6}" presName="sibTrans" presStyleCnt="0"/>
      <dgm:spPr/>
    </dgm:pt>
    <dgm:pt modelId="{C55019C0-A81C-FA46-B6DA-61072E52AEFD}" type="pres">
      <dgm:prSet presAssocID="{20D4165A-534F-B748-899B-A7106D26076D}" presName="compNode" presStyleCnt="0"/>
      <dgm:spPr/>
    </dgm:pt>
    <dgm:pt modelId="{7FB41197-1237-5D4E-93D8-D1B267AB4F54}" type="pres">
      <dgm:prSet presAssocID="{20D4165A-534F-B748-899B-A7106D26076D}" presName="bgRect" presStyleLbl="bgShp" presStyleIdx="3" presStyleCnt="6"/>
      <dgm:spPr/>
    </dgm:pt>
    <dgm:pt modelId="{9E1FAEC2-D308-B24E-9FC2-DAE61F048D4B}" type="pres">
      <dgm:prSet presAssocID="{20D4165A-534F-B748-899B-A7106D26076D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A8CED1C4-03E9-B942-BE09-3C41FA32B12F}" type="pres">
      <dgm:prSet presAssocID="{20D4165A-534F-B748-899B-A7106D26076D}" presName="spaceRect" presStyleCnt="0"/>
      <dgm:spPr/>
    </dgm:pt>
    <dgm:pt modelId="{B6141E6A-6F2B-4745-A7AF-947065A8C16B}" type="pres">
      <dgm:prSet presAssocID="{20D4165A-534F-B748-899B-A7106D26076D}" presName="parTx" presStyleLbl="revTx" presStyleIdx="3" presStyleCnt="6">
        <dgm:presLayoutVars>
          <dgm:chMax val="0"/>
          <dgm:chPref val="0"/>
        </dgm:presLayoutVars>
      </dgm:prSet>
      <dgm:spPr/>
    </dgm:pt>
    <dgm:pt modelId="{51959F14-4350-7A4A-8E0C-27F29204A9B6}" type="pres">
      <dgm:prSet presAssocID="{5C3A914A-173F-C948-9FBE-0C297DF8974E}" presName="sibTrans" presStyleCnt="0"/>
      <dgm:spPr/>
    </dgm:pt>
    <dgm:pt modelId="{D355A01C-1CCE-0841-AC75-FDD406756F23}" type="pres">
      <dgm:prSet presAssocID="{3363FBA0-91A2-FE4D-9A33-ECDF18B88B8E}" presName="compNode" presStyleCnt="0"/>
      <dgm:spPr/>
    </dgm:pt>
    <dgm:pt modelId="{1B127550-CA80-3B41-8F45-06DF6DCCE472}" type="pres">
      <dgm:prSet presAssocID="{3363FBA0-91A2-FE4D-9A33-ECDF18B88B8E}" presName="bgRect" presStyleLbl="bgShp" presStyleIdx="4" presStyleCnt="6"/>
      <dgm:spPr/>
    </dgm:pt>
    <dgm:pt modelId="{24DFA9A4-A08B-164F-9A55-7814101CF9D4}" type="pres">
      <dgm:prSet presAssocID="{3363FBA0-91A2-FE4D-9A33-ECDF18B88B8E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000" b="-2000"/>
          </a:stretch>
        </a:blipFill>
      </dgm:spPr>
    </dgm:pt>
    <dgm:pt modelId="{33F709AE-DC79-1A45-9FD4-D80E119F7097}" type="pres">
      <dgm:prSet presAssocID="{3363FBA0-91A2-FE4D-9A33-ECDF18B88B8E}" presName="spaceRect" presStyleCnt="0"/>
      <dgm:spPr/>
    </dgm:pt>
    <dgm:pt modelId="{BED4B8AD-5FED-9D4A-BB6F-3EF1178A54A2}" type="pres">
      <dgm:prSet presAssocID="{3363FBA0-91A2-FE4D-9A33-ECDF18B88B8E}" presName="parTx" presStyleLbl="revTx" presStyleIdx="4" presStyleCnt="6">
        <dgm:presLayoutVars>
          <dgm:chMax val="0"/>
          <dgm:chPref val="0"/>
        </dgm:presLayoutVars>
      </dgm:prSet>
      <dgm:spPr/>
    </dgm:pt>
    <dgm:pt modelId="{33651B77-1AE7-A643-A86C-B6E3423800C1}" type="pres">
      <dgm:prSet presAssocID="{92164E2C-8B8D-4F44-888D-98878B1765A8}" presName="sibTrans" presStyleCnt="0"/>
      <dgm:spPr/>
    </dgm:pt>
    <dgm:pt modelId="{71E6C423-F5C1-4941-B73D-ECADE8EF2BFC}" type="pres">
      <dgm:prSet presAssocID="{402EEA99-86F6-4621-B7A1-9FAAEB4DD499}" presName="compNode" presStyleCnt="0"/>
      <dgm:spPr/>
    </dgm:pt>
    <dgm:pt modelId="{B8E69761-8432-4EB6-B876-93EDDF943F45}" type="pres">
      <dgm:prSet presAssocID="{402EEA99-86F6-4621-B7A1-9FAAEB4DD499}" presName="bgRect" presStyleLbl="bgShp" presStyleIdx="5" presStyleCnt="6"/>
      <dgm:spPr/>
    </dgm:pt>
    <dgm:pt modelId="{9C234BB1-80C1-4435-83A4-C1E7E19EFDBE}" type="pres">
      <dgm:prSet presAssocID="{402EEA99-86F6-4621-B7A1-9FAAEB4DD49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6FDE6D51-83E7-4C64-BA0B-7E308868C87B}" type="pres">
      <dgm:prSet presAssocID="{402EEA99-86F6-4621-B7A1-9FAAEB4DD499}" presName="spaceRect" presStyleCnt="0"/>
      <dgm:spPr/>
    </dgm:pt>
    <dgm:pt modelId="{013A7894-521D-44C2-B4C7-B910415177C0}" type="pres">
      <dgm:prSet presAssocID="{402EEA99-86F6-4621-B7A1-9FAAEB4DD49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D469220-31F1-1040-B550-BADF107742C5}" type="presOf" srcId="{3363FBA0-91A2-FE4D-9A33-ECDF18B88B8E}" destId="{BED4B8AD-5FED-9D4A-BB6F-3EF1178A54A2}" srcOrd="0" destOrd="0" presId="urn:microsoft.com/office/officeart/2018/2/layout/IconVerticalSolidList"/>
    <dgm:cxn modelId="{F0B63D54-2ACA-4529-8A41-1EE2129B7E9C}" srcId="{32724A6D-B517-48F9-84FD-A0DCC578C6A1}" destId="{402EEA99-86F6-4621-B7A1-9FAAEB4DD499}" srcOrd="5" destOrd="0" parTransId="{44CCEAF4-89D6-458B-9CA3-53021350F737}" sibTransId="{B563BAD8-5C05-4D10-B451-434F42DB5DF8}"/>
    <dgm:cxn modelId="{6AE4555C-BF93-834C-8BA1-A349F0F8B33D}" srcId="{32724A6D-B517-48F9-84FD-A0DCC578C6A1}" destId="{20D4165A-534F-B748-899B-A7106D26076D}" srcOrd="3" destOrd="0" parTransId="{0683BBFB-6D94-1A4D-9E3E-2CF20114C221}" sibTransId="{5C3A914A-173F-C948-9FBE-0C297DF8974E}"/>
    <dgm:cxn modelId="{5E4C1E5E-D75E-445E-93C2-4A13F032E3B1}" type="presOf" srcId="{402EEA99-86F6-4621-B7A1-9FAAEB4DD499}" destId="{013A7894-521D-44C2-B4C7-B910415177C0}" srcOrd="0" destOrd="0" presId="urn:microsoft.com/office/officeart/2018/2/layout/IconVerticalSolidList"/>
    <dgm:cxn modelId="{2CADA79A-8E9D-4CAC-8B27-40744B792BDD}" srcId="{32724A6D-B517-48F9-84FD-A0DCC578C6A1}" destId="{2C1E276E-1AA3-4C60-A078-0B3E29CD9BDF}" srcOrd="1" destOrd="0" parTransId="{4B78B188-D62C-468B-9DD5-A1FBA17A7A0A}" sibTransId="{D785F505-FD3D-446E-9CBC-00E0D9408D74}"/>
    <dgm:cxn modelId="{1192B99E-47C9-4C1C-A6FD-6D75C6D2788C}" srcId="{32724A6D-B517-48F9-84FD-A0DCC578C6A1}" destId="{8E899ADA-B9F9-4250-9D49-2972984A2EA6}" srcOrd="2" destOrd="0" parTransId="{D50E95C4-80CF-4B37-BA67-81C276199465}" sibTransId="{6BD8822E-BF7E-41F3-836B-7154C060B1C6}"/>
    <dgm:cxn modelId="{48BA4AA2-3294-4EF6-8E81-8349031C5C34}" srcId="{32724A6D-B517-48F9-84FD-A0DCC578C6A1}" destId="{449992D7-2B1C-4042-A171-697A363E1FF9}" srcOrd="0" destOrd="0" parTransId="{BA221A14-E4B1-4580-95AA-943955414A92}" sibTransId="{D9D7895D-D75D-48AB-80AA-6D25015F6105}"/>
    <dgm:cxn modelId="{FAB735AD-20D4-46D5-9057-1EB79380F887}" type="presOf" srcId="{8E899ADA-B9F9-4250-9D49-2972984A2EA6}" destId="{A0083A3C-AED1-42E6-81F4-040C4B682ACD}" srcOrd="0" destOrd="0" presId="urn:microsoft.com/office/officeart/2018/2/layout/IconVerticalSolidList"/>
    <dgm:cxn modelId="{663254BD-9A39-4A39-97BC-DC39DF4D49F7}" type="presOf" srcId="{32724A6D-B517-48F9-84FD-A0DCC578C6A1}" destId="{5C14F5BD-360C-405A-BF06-7DD6FD8B1D40}" srcOrd="0" destOrd="0" presId="urn:microsoft.com/office/officeart/2018/2/layout/IconVerticalSolidList"/>
    <dgm:cxn modelId="{9EEB52C9-4579-5947-B1FC-617B78065379}" srcId="{32724A6D-B517-48F9-84FD-A0DCC578C6A1}" destId="{3363FBA0-91A2-FE4D-9A33-ECDF18B88B8E}" srcOrd="4" destOrd="0" parTransId="{A3D4B211-8289-FB4F-8D10-C634E9F235BA}" sibTransId="{92164E2C-8B8D-4F44-888D-98878B1765A8}"/>
    <dgm:cxn modelId="{2504E0ED-8C76-4362-A2FA-710A23FCFD3D}" type="presOf" srcId="{449992D7-2B1C-4042-A171-697A363E1FF9}" destId="{1FF9F462-B9D6-469C-B89D-A4F5231C1BE9}" srcOrd="0" destOrd="0" presId="urn:microsoft.com/office/officeart/2018/2/layout/IconVerticalSolidList"/>
    <dgm:cxn modelId="{70F20FF1-8080-F44E-BC79-7E50CD34BB52}" type="presOf" srcId="{20D4165A-534F-B748-899B-A7106D26076D}" destId="{B6141E6A-6F2B-4745-A7AF-947065A8C16B}" srcOrd="0" destOrd="0" presId="urn:microsoft.com/office/officeart/2018/2/layout/IconVerticalSolidList"/>
    <dgm:cxn modelId="{5AF153F7-9F7F-4B21-897F-76878F0E90F0}" type="presOf" srcId="{2C1E276E-1AA3-4C60-A078-0B3E29CD9BDF}" destId="{38C8A0F5-4A75-4BC6-A1F3-C2C922B68822}" srcOrd="0" destOrd="0" presId="urn:microsoft.com/office/officeart/2018/2/layout/IconVerticalSolidList"/>
    <dgm:cxn modelId="{32184E26-A960-4E1F-8150-A2FDC09A4A8B}" type="presParOf" srcId="{5C14F5BD-360C-405A-BF06-7DD6FD8B1D40}" destId="{0B25BC90-4BB7-41BD-87C5-B3F86A3418BA}" srcOrd="0" destOrd="0" presId="urn:microsoft.com/office/officeart/2018/2/layout/IconVerticalSolidList"/>
    <dgm:cxn modelId="{16A7E1E8-6E40-4F66-AA53-46BFDF6CD225}" type="presParOf" srcId="{0B25BC90-4BB7-41BD-87C5-B3F86A3418BA}" destId="{3725BEAD-933D-4B1E-8D9F-1836275DBC3D}" srcOrd="0" destOrd="0" presId="urn:microsoft.com/office/officeart/2018/2/layout/IconVerticalSolidList"/>
    <dgm:cxn modelId="{CF6FF754-E3EB-4712-AD26-C244AEF289B2}" type="presParOf" srcId="{0B25BC90-4BB7-41BD-87C5-B3F86A3418BA}" destId="{310BF4AB-4694-432B-875D-7EB35E90AA88}" srcOrd="1" destOrd="0" presId="urn:microsoft.com/office/officeart/2018/2/layout/IconVerticalSolidList"/>
    <dgm:cxn modelId="{73D58220-96BD-45AA-A8AC-7B232AC5309D}" type="presParOf" srcId="{0B25BC90-4BB7-41BD-87C5-B3F86A3418BA}" destId="{0962584E-971C-4D73-94AC-A25CCD88E840}" srcOrd="2" destOrd="0" presId="urn:microsoft.com/office/officeart/2018/2/layout/IconVerticalSolidList"/>
    <dgm:cxn modelId="{CFA5247C-9B61-4C64-87B0-7719859ABFA4}" type="presParOf" srcId="{0B25BC90-4BB7-41BD-87C5-B3F86A3418BA}" destId="{1FF9F462-B9D6-469C-B89D-A4F5231C1BE9}" srcOrd="3" destOrd="0" presId="urn:microsoft.com/office/officeart/2018/2/layout/IconVerticalSolidList"/>
    <dgm:cxn modelId="{0256D5B2-152E-4203-AEDD-AC392E5C0590}" type="presParOf" srcId="{5C14F5BD-360C-405A-BF06-7DD6FD8B1D40}" destId="{767AD79D-E5F3-412F-BE8A-30AAF5A75C9D}" srcOrd="1" destOrd="0" presId="urn:microsoft.com/office/officeart/2018/2/layout/IconVerticalSolidList"/>
    <dgm:cxn modelId="{50722E04-AECD-4D66-8401-06369B26D7C7}" type="presParOf" srcId="{5C14F5BD-360C-405A-BF06-7DD6FD8B1D40}" destId="{DECAA451-FEA2-4B0B-B563-59E2880DAC6C}" srcOrd="2" destOrd="0" presId="urn:microsoft.com/office/officeart/2018/2/layout/IconVerticalSolidList"/>
    <dgm:cxn modelId="{395E8C55-14B1-4E6F-B70F-22D395BA2C01}" type="presParOf" srcId="{DECAA451-FEA2-4B0B-B563-59E2880DAC6C}" destId="{8F315989-BF6E-4D5B-A0C6-DF19F27F823E}" srcOrd="0" destOrd="0" presId="urn:microsoft.com/office/officeart/2018/2/layout/IconVerticalSolidList"/>
    <dgm:cxn modelId="{19B7EBB8-2574-4DA2-B86A-F889B950706A}" type="presParOf" srcId="{DECAA451-FEA2-4B0B-B563-59E2880DAC6C}" destId="{0E08E1E1-9E35-49C9-97EF-9ED8A0B497A5}" srcOrd="1" destOrd="0" presId="urn:microsoft.com/office/officeart/2018/2/layout/IconVerticalSolidList"/>
    <dgm:cxn modelId="{47542094-6429-4025-8B01-8B456F010D53}" type="presParOf" srcId="{DECAA451-FEA2-4B0B-B563-59E2880DAC6C}" destId="{E4235236-5DBD-406A-AB8F-78FDD9568971}" srcOrd="2" destOrd="0" presId="urn:microsoft.com/office/officeart/2018/2/layout/IconVerticalSolidList"/>
    <dgm:cxn modelId="{FB723167-76F6-43D9-83B1-0DD1C61D0B70}" type="presParOf" srcId="{DECAA451-FEA2-4B0B-B563-59E2880DAC6C}" destId="{38C8A0F5-4A75-4BC6-A1F3-C2C922B68822}" srcOrd="3" destOrd="0" presId="urn:microsoft.com/office/officeart/2018/2/layout/IconVerticalSolidList"/>
    <dgm:cxn modelId="{918126A8-BEAA-46E2-8502-CF960BECECE7}" type="presParOf" srcId="{5C14F5BD-360C-405A-BF06-7DD6FD8B1D40}" destId="{19ED2F9C-EC30-40EA-9DE1-29786009F849}" srcOrd="3" destOrd="0" presId="urn:microsoft.com/office/officeart/2018/2/layout/IconVerticalSolidList"/>
    <dgm:cxn modelId="{3A0912A2-3584-4A4B-9AF2-9B599C8D786F}" type="presParOf" srcId="{5C14F5BD-360C-405A-BF06-7DD6FD8B1D40}" destId="{B69EB264-A64F-4E2A-AD4E-4358D63495E8}" srcOrd="4" destOrd="0" presId="urn:microsoft.com/office/officeart/2018/2/layout/IconVerticalSolidList"/>
    <dgm:cxn modelId="{2CA79B2D-3D4C-475F-BD06-64456AAC1283}" type="presParOf" srcId="{B69EB264-A64F-4E2A-AD4E-4358D63495E8}" destId="{24E342D3-5A99-46A1-AE79-3ECC87F747F7}" srcOrd="0" destOrd="0" presId="urn:microsoft.com/office/officeart/2018/2/layout/IconVerticalSolidList"/>
    <dgm:cxn modelId="{8097470F-6E84-4D74-9716-B97EF51E3806}" type="presParOf" srcId="{B69EB264-A64F-4E2A-AD4E-4358D63495E8}" destId="{5226800B-45CD-4440-80F6-A5EB85132070}" srcOrd="1" destOrd="0" presId="urn:microsoft.com/office/officeart/2018/2/layout/IconVerticalSolidList"/>
    <dgm:cxn modelId="{70814A4A-49CA-4154-BD98-32CD7C8115F2}" type="presParOf" srcId="{B69EB264-A64F-4E2A-AD4E-4358D63495E8}" destId="{3513C8BA-CC9E-4DF4-BF79-482CE4CBCDA4}" srcOrd="2" destOrd="0" presId="urn:microsoft.com/office/officeart/2018/2/layout/IconVerticalSolidList"/>
    <dgm:cxn modelId="{AD4DEC2F-A042-47E4-92BC-574637D0AEF1}" type="presParOf" srcId="{B69EB264-A64F-4E2A-AD4E-4358D63495E8}" destId="{A0083A3C-AED1-42E6-81F4-040C4B682ACD}" srcOrd="3" destOrd="0" presId="urn:microsoft.com/office/officeart/2018/2/layout/IconVerticalSolidList"/>
    <dgm:cxn modelId="{8552F1B9-B705-48CC-A25A-65C87BB78DF2}" type="presParOf" srcId="{5C14F5BD-360C-405A-BF06-7DD6FD8B1D40}" destId="{5CA05972-FF02-4FA6-8F20-13F07B745597}" srcOrd="5" destOrd="0" presId="urn:microsoft.com/office/officeart/2018/2/layout/IconVerticalSolidList"/>
    <dgm:cxn modelId="{6FEDC8B2-4152-9B44-874B-FAEFC9CC7BA8}" type="presParOf" srcId="{5C14F5BD-360C-405A-BF06-7DD6FD8B1D40}" destId="{C55019C0-A81C-FA46-B6DA-61072E52AEFD}" srcOrd="6" destOrd="0" presId="urn:microsoft.com/office/officeart/2018/2/layout/IconVerticalSolidList"/>
    <dgm:cxn modelId="{12E03C9D-AD25-1C41-98AD-F6A4443EABEA}" type="presParOf" srcId="{C55019C0-A81C-FA46-B6DA-61072E52AEFD}" destId="{7FB41197-1237-5D4E-93D8-D1B267AB4F54}" srcOrd="0" destOrd="0" presId="urn:microsoft.com/office/officeart/2018/2/layout/IconVerticalSolidList"/>
    <dgm:cxn modelId="{7351C182-2D9E-4440-AA74-96FE50F6E320}" type="presParOf" srcId="{C55019C0-A81C-FA46-B6DA-61072E52AEFD}" destId="{9E1FAEC2-D308-B24E-9FC2-DAE61F048D4B}" srcOrd="1" destOrd="0" presId="urn:microsoft.com/office/officeart/2018/2/layout/IconVerticalSolidList"/>
    <dgm:cxn modelId="{16BC83D6-334A-524F-B0D6-00DCC30AE88B}" type="presParOf" srcId="{C55019C0-A81C-FA46-B6DA-61072E52AEFD}" destId="{A8CED1C4-03E9-B942-BE09-3C41FA32B12F}" srcOrd="2" destOrd="0" presId="urn:microsoft.com/office/officeart/2018/2/layout/IconVerticalSolidList"/>
    <dgm:cxn modelId="{BCB040A8-4E77-084A-91BD-ED6707890E06}" type="presParOf" srcId="{C55019C0-A81C-FA46-B6DA-61072E52AEFD}" destId="{B6141E6A-6F2B-4745-A7AF-947065A8C16B}" srcOrd="3" destOrd="0" presId="urn:microsoft.com/office/officeart/2018/2/layout/IconVerticalSolidList"/>
    <dgm:cxn modelId="{67457A2C-DBEA-1648-B669-A9FFDCD35897}" type="presParOf" srcId="{5C14F5BD-360C-405A-BF06-7DD6FD8B1D40}" destId="{51959F14-4350-7A4A-8E0C-27F29204A9B6}" srcOrd="7" destOrd="0" presId="urn:microsoft.com/office/officeart/2018/2/layout/IconVerticalSolidList"/>
    <dgm:cxn modelId="{68ECD862-90FD-1947-9957-C7B41A3C8657}" type="presParOf" srcId="{5C14F5BD-360C-405A-BF06-7DD6FD8B1D40}" destId="{D355A01C-1CCE-0841-AC75-FDD406756F23}" srcOrd="8" destOrd="0" presId="urn:microsoft.com/office/officeart/2018/2/layout/IconVerticalSolidList"/>
    <dgm:cxn modelId="{7639C390-1B77-154C-8787-03A8E156C0B2}" type="presParOf" srcId="{D355A01C-1CCE-0841-AC75-FDD406756F23}" destId="{1B127550-CA80-3B41-8F45-06DF6DCCE472}" srcOrd="0" destOrd="0" presId="urn:microsoft.com/office/officeart/2018/2/layout/IconVerticalSolidList"/>
    <dgm:cxn modelId="{CAFE9DDC-5222-4543-A67B-57ED808A092B}" type="presParOf" srcId="{D355A01C-1CCE-0841-AC75-FDD406756F23}" destId="{24DFA9A4-A08B-164F-9A55-7814101CF9D4}" srcOrd="1" destOrd="0" presId="urn:microsoft.com/office/officeart/2018/2/layout/IconVerticalSolidList"/>
    <dgm:cxn modelId="{D2A66229-50BE-AE4B-ABA3-F54162B8CA94}" type="presParOf" srcId="{D355A01C-1CCE-0841-AC75-FDD406756F23}" destId="{33F709AE-DC79-1A45-9FD4-D80E119F7097}" srcOrd="2" destOrd="0" presId="urn:microsoft.com/office/officeart/2018/2/layout/IconVerticalSolidList"/>
    <dgm:cxn modelId="{5DB9EE07-2D82-4548-8B39-6767677F67A2}" type="presParOf" srcId="{D355A01C-1CCE-0841-AC75-FDD406756F23}" destId="{BED4B8AD-5FED-9D4A-BB6F-3EF1178A54A2}" srcOrd="3" destOrd="0" presId="urn:microsoft.com/office/officeart/2018/2/layout/IconVerticalSolidList"/>
    <dgm:cxn modelId="{3A5FAF8E-26B6-F649-8372-2374C05D9A78}" type="presParOf" srcId="{5C14F5BD-360C-405A-BF06-7DD6FD8B1D40}" destId="{33651B77-1AE7-A643-A86C-B6E3423800C1}" srcOrd="9" destOrd="0" presId="urn:microsoft.com/office/officeart/2018/2/layout/IconVerticalSolidList"/>
    <dgm:cxn modelId="{D4322ECD-5E3A-4C3A-A29F-ACC773AD59CF}" type="presParOf" srcId="{5C14F5BD-360C-405A-BF06-7DD6FD8B1D40}" destId="{71E6C423-F5C1-4941-B73D-ECADE8EF2BFC}" srcOrd="10" destOrd="0" presId="urn:microsoft.com/office/officeart/2018/2/layout/IconVerticalSolidList"/>
    <dgm:cxn modelId="{62E47F82-E15E-42A4-8F4F-EAF586E8F4FC}" type="presParOf" srcId="{71E6C423-F5C1-4941-B73D-ECADE8EF2BFC}" destId="{B8E69761-8432-4EB6-B876-93EDDF943F45}" srcOrd="0" destOrd="0" presId="urn:microsoft.com/office/officeart/2018/2/layout/IconVerticalSolidList"/>
    <dgm:cxn modelId="{548EAB0B-1F30-4381-9A46-3AFC9F8845A6}" type="presParOf" srcId="{71E6C423-F5C1-4941-B73D-ECADE8EF2BFC}" destId="{9C234BB1-80C1-4435-83A4-C1E7E19EFDBE}" srcOrd="1" destOrd="0" presId="urn:microsoft.com/office/officeart/2018/2/layout/IconVerticalSolidList"/>
    <dgm:cxn modelId="{B4B1EBE0-17AF-467E-874B-85658FBE5365}" type="presParOf" srcId="{71E6C423-F5C1-4941-B73D-ECADE8EF2BFC}" destId="{6FDE6D51-83E7-4C64-BA0B-7E308868C87B}" srcOrd="2" destOrd="0" presId="urn:microsoft.com/office/officeart/2018/2/layout/IconVerticalSolidList"/>
    <dgm:cxn modelId="{58EEEC39-64F3-4895-A4DD-8809B46D067B}" type="presParOf" srcId="{71E6C423-F5C1-4941-B73D-ECADE8EF2BFC}" destId="{013A7894-521D-44C2-B4C7-B910415177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BEAD-933D-4B1E-8D9F-1836275DBC3D}">
      <dsp:nvSpPr>
        <dsp:cNvPr id="0" name=""/>
        <dsp:cNvSpPr/>
      </dsp:nvSpPr>
      <dsp:spPr>
        <a:xfrm>
          <a:off x="0" y="0"/>
          <a:ext cx="5219700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BF4AB-4694-432B-875D-7EB35E90AA88}">
      <dsp:nvSpPr>
        <dsp:cNvPr id="0" name=""/>
        <dsp:cNvSpPr/>
      </dsp:nvSpPr>
      <dsp:spPr>
        <a:xfrm>
          <a:off x="209703" y="157604"/>
          <a:ext cx="381278" cy="381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9F462-B9D6-469C-B89D-A4F5231C1BE9}">
      <dsp:nvSpPr>
        <dsp:cNvPr id="0" name=""/>
        <dsp:cNvSpPr/>
      </dsp:nvSpPr>
      <dsp:spPr>
        <a:xfrm>
          <a:off x="800685" y="1626"/>
          <a:ext cx="4419014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Introduction</a:t>
          </a:r>
          <a:endParaRPr lang="en-US" sz="1700" kern="1200" dirty="0"/>
        </a:p>
      </dsp:txBody>
      <dsp:txXfrm>
        <a:off x="800685" y="1626"/>
        <a:ext cx="4419014" cy="693234"/>
      </dsp:txXfrm>
    </dsp:sp>
    <dsp:sp modelId="{8F315989-BF6E-4D5B-A0C6-DF19F27F823E}">
      <dsp:nvSpPr>
        <dsp:cNvPr id="0" name=""/>
        <dsp:cNvSpPr/>
      </dsp:nvSpPr>
      <dsp:spPr>
        <a:xfrm>
          <a:off x="0" y="868169"/>
          <a:ext cx="5219700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8E1E1-9E35-49C9-97EF-9ED8A0B497A5}">
      <dsp:nvSpPr>
        <dsp:cNvPr id="0" name=""/>
        <dsp:cNvSpPr/>
      </dsp:nvSpPr>
      <dsp:spPr>
        <a:xfrm>
          <a:off x="209703" y="1024147"/>
          <a:ext cx="381278" cy="381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A0F5-4A75-4BC6-A1F3-C2C922B68822}">
      <dsp:nvSpPr>
        <dsp:cNvPr id="0" name=""/>
        <dsp:cNvSpPr/>
      </dsp:nvSpPr>
      <dsp:spPr>
        <a:xfrm>
          <a:off x="800685" y="868169"/>
          <a:ext cx="4419014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Qu'est-ce que le démineur (règles) et génération de démineurs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800685" y="868169"/>
        <a:ext cx="4419014" cy="693234"/>
      </dsp:txXfrm>
    </dsp:sp>
    <dsp:sp modelId="{24E342D3-5A99-46A1-AE79-3ECC87F747F7}">
      <dsp:nvSpPr>
        <dsp:cNvPr id="0" name=""/>
        <dsp:cNvSpPr/>
      </dsp:nvSpPr>
      <dsp:spPr>
        <a:xfrm>
          <a:off x="0" y="1734712"/>
          <a:ext cx="5219700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6800B-45CD-4440-80F6-A5EB85132070}">
      <dsp:nvSpPr>
        <dsp:cNvPr id="0" name=""/>
        <dsp:cNvSpPr/>
      </dsp:nvSpPr>
      <dsp:spPr>
        <a:xfrm>
          <a:off x="209703" y="1890689"/>
          <a:ext cx="381278" cy="381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83A3C-AED1-42E6-81F4-040C4B682ACD}">
      <dsp:nvSpPr>
        <dsp:cNvPr id="0" name=""/>
        <dsp:cNvSpPr/>
      </dsp:nvSpPr>
      <dsp:spPr>
        <a:xfrm>
          <a:off x="800685" y="1734712"/>
          <a:ext cx="4419014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Solver CSP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800685" y="1734712"/>
        <a:ext cx="4419014" cy="693234"/>
      </dsp:txXfrm>
    </dsp:sp>
    <dsp:sp modelId="{7FB41197-1237-5D4E-93D8-D1B267AB4F54}">
      <dsp:nvSpPr>
        <dsp:cNvPr id="0" name=""/>
        <dsp:cNvSpPr/>
      </dsp:nvSpPr>
      <dsp:spPr>
        <a:xfrm>
          <a:off x="0" y="2601254"/>
          <a:ext cx="5219700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FAEC2-D308-B24E-9FC2-DAE61F048D4B}">
      <dsp:nvSpPr>
        <dsp:cNvPr id="0" name=""/>
        <dsp:cNvSpPr/>
      </dsp:nvSpPr>
      <dsp:spPr>
        <a:xfrm>
          <a:off x="209703" y="2757232"/>
          <a:ext cx="381278" cy="38127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41E6A-6F2B-4745-A7AF-947065A8C16B}">
      <dsp:nvSpPr>
        <dsp:cNvPr id="0" name=""/>
        <dsp:cNvSpPr/>
      </dsp:nvSpPr>
      <dsp:spPr>
        <a:xfrm>
          <a:off x="800685" y="2601254"/>
          <a:ext cx="4419014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Interface graphique</a:t>
          </a:r>
        </a:p>
      </dsp:txBody>
      <dsp:txXfrm>
        <a:off x="800685" y="2601254"/>
        <a:ext cx="4419014" cy="693234"/>
      </dsp:txXfrm>
    </dsp:sp>
    <dsp:sp modelId="{1B127550-CA80-3B41-8F45-06DF6DCCE472}">
      <dsp:nvSpPr>
        <dsp:cNvPr id="0" name=""/>
        <dsp:cNvSpPr/>
      </dsp:nvSpPr>
      <dsp:spPr>
        <a:xfrm>
          <a:off x="0" y="3467797"/>
          <a:ext cx="5219700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FA9A4-A08B-164F-9A55-7814101CF9D4}">
      <dsp:nvSpPr>
        <dsp:cNvPr id="0" name=""/>
        <dsp:cNvSpPr/>
      </dsp:nvSpPr>
      <dsp:spPr>
        <a:xfrm>
          <a:off x="209703" y="3623775"/>
          <a:ext cx="381278" cy="381278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4B8AD-5FED-9D4A-BB6F-3EF1178A54A2}">
      <dsp:nvSpPr>
        <dsp:cNvPr id="0" name=""/>
        <dsp:cNvSpPr/>
      </dsp:nvSpPr>
      <dsp:spPr>
        <a:xfrm>
          <a:off x="800685" y="3467797"/>
          <a:ext cx="4419014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Difficulté rencontrer</a:t>
          </a:r>
        </a:p>
      </dsp:txBody>
      <dsp:txXfrm>
        <a:off x="800685" y="3467797"/>
        <a:ext cx="4419014" cy="693234"/>
      </dsp:txXfrm>
    </dsp:sp>
    <dsp:sp modelId="{B8E69761-8432-4EB6-B876-93EDDF943F45}">
      <dsp:nvSpPr>
        <dsp:cNvPr id="0" name=""/>
        <dsp:cNvSpPr/>
      </dsp:nvSpPr>
      <dsp:spPr>
        <a:xfrm>
          <a:off x="0" y="4334340"/>
          <a:ext cx="5219700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34BB1-80C1-4435-83A4-C1E7E19EFDBE}">
      <dsp:nvSpPr>
        <dsp:cNvPr id="0" name=""/>
        <dsp:cNvSpPr/>
      </dsp:nvSpPr>
      <dsp:spPr>
        <a:xfrm>
          <a:off x="209703" y="4490317"/>
          <a:ext cx="381278" cy="3812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A7894-521D-44C2-B4C7-B910415177C0}">
      <dsp:nvSpPr>
        <dsp:cNvPr id="0" name=""/>
        <dsp:cNvSpPr/>
      </dsp:nvSpPr>
      <dsp:spPr>
        <a:xfrm>
          <a:off x="800685" y="4334340"/>
          <a:ext cx="4419014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  <a:endParaRPr lang="en-US" sz="1700" kern="1200" dirty="0"/>
        </a:p>
      </dsp:txBody>
      <dsp:txXfrm>
        <a:off x="800685" y="4334340"/>
        <a:ext cx="4419014" cy="69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186F-E0CA-B24D-8378-C93880BCF957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DD5A-831D-3D4F-9566-9DA34316A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DD5A-831D-3D4F-9566-9DA34316AD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11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fr.org/forums/programmation-python/posts/demineur-agreable-avec-tkin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-icons.net/1x1/lorc/rolling-bomb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linuxfr.org/forums/programmation-python/posts/demineur-agreable-avec-tkinter" TargetMode="Externa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unova.net/pc/games/demineur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fr/search?q=informatiqu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Lignes de points bleus sur une surface bleu foncé">
            <a:extLst>
              <a:ext uri="{FF2B5EF4-FFF2-40B4-BE49-F238E27FC236}">
                <a16:creationId xmlns:a16="http://schemas.microsoft.com/office/drawing/2014/main" id="{BE1C7824-CEA1-9224-4E43-689B0588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6644B-C885-A223-F8AA-04AA5E2B1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712" y="2033018"/>
            <a:ext cx="4115702" cy="2116348"/>
          </a:xfrm>
          <a:noFill/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fr-FR" sz="2200" b="1" i="0" dirty="0">
                <a:solidFill>
                  <a:srgbClr val="FFFFFF"/>
                </a:solidFill>
                <a:effectLst/>
                <a:latin typeface="-apple-system"/>
              </a:rPr>
              <a:t>Résolution automatique du puzzle du Démineur par contraintes</a:t>
            </a:r>
            <a:endParaRPr lang="fr-FR" sz="2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BFB032-B847-13E8-68A8-E1D0EDF2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713" y="4497355"/>
            <a:ext cx="3354752" cy="945063"/>
          </a:xfrm>
          <a:noFill/>
        </p:spPr>
        <p:txBody>
          <a:bodyPr anchor="b">
            <a:normAutofit/>
          </a:bodyPr>
          <a:lstStyle/>
          <a:p>
            <a:pPr algn="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4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ignes de points bleus sur une surface bleu foncé">
            <a:extLst>
              <a:ext uri="{FF2B5EF4-FFF2-40B4-BE49-F238E27FC236}">
                <a16:creationId xmlns:a16="http://schemas.microsoft.com/office/drawing/2014/main" id="{999394D2-6400-7E8D-562E-F2459E9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90480" y="-808595"/>
            <a:ext cx="14122397" cy="79438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AA73BD-D42B-FF4B-FA74-EC5A6E15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5" y="1573427"/>
            <a:ext cx="3417870" cy="158990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60EB636-CF9A-1977-CA1C-1135D796A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56482"/>
              </p:ext>
            </p:extLst>
          </p:nvPr>
        </p:nvGraphicFramePr>
        <p:xfrm>
          <a:off x="5471965" y="1028700"/>
          <a:ext cx="5219700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864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EE0D0F5-4C28-6C75-BD4E-A2ED384AC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1" r="8804" b="2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5BF809-7AF4-4D4E-B245-68938CD7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398143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>
                <a:solidFill>
                  <a:srgbClr val="FFFF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3663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5DADDA4-4716-9ADE-CD5D-E5CF6FB6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D24376F-927B-84DD-B109-1407DCCC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01" r="8804" b="2"/>
          <a:stretch/>
        </p:blipFill>
        <p:spPr>
          <a:xfrm>
            <a:off x="0" y="-73922"/>
            <a:ext cx="15697180" cy="88296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4D58AA4-9C13-7E60-E4E6-0B8DA94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8882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A7EC03-ED04-B349-793E-38BA95FB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393098"/>
            <a:ext cx="8952781" cy="18298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 err="1">
                <a:solidFill>
                  <a:srgbClr val="FFFFFF"/>
                </a:solidFill>
              </a:rPr>
              <a:t>Règles</a:t>
            </a:r>
            <a:r>
              <a:rPr lang="en-US" sz="3200" spc="530" dirty="0">
                <a:solidFill>
                  <a:srgbClr val="FFFFFF"/>
                </a:solidFill>
              </a:rPr>
              <a:t> du jeux</a:t>
            </a:r>
            <a:br>
              <a:rPr lang="en-US" sz="3200" spc="530" dirty="0">
                <a:solidFill>
                  <a:srgbClr val="FFFFFF"/>
                </a:solidFill>
              </a:rPr>
            </a:br>
            <a:r>
              <a:rPr lang="en-US" sz="3200" spc="530" dirty="0">
                <a:solidFill>
                  <a:srgbClr val="FFFFFF"/>
                </a:solidFill>
              </a:rPr>
              <a:t>ET Generation De </a:t>
            </a:r>
            <a:r>
              <a:rPr lang="en-US" sz="3200" spc="530" dirty="0" err="1">
                <a:solidFill>
                  <a:srgbClr val="FFFFFF"/>
                </a:solidFill>
              </a:rPr>
              <a:t>DEmineur</a:t>
            </a:r>
            <a:endParaRPr lang="en-US" sz="3200" spc="530" dirty="0">
              <a:solidFill>
                <a:srgbClr val="FFFFFF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6D95B93-8124-8C0E-B761-40EED5068B78}"/>
              </a:ext>
            </a:extLst>
          </p:cNvPr>
          <p:cNvSpPr/>
          <p:nvPr/>
        </p:nvSpPr>
        <p:spPr>
          <a:xfrm>
            <a:off x="6117960" y="1250355"/>
            <a:ext cx="5219700" cy="865138"/>
          </a:xfrm>
          <a:prstGeom prst="roundRect">
            <a:avLst>
              <a:gd name="adj" fmla="val 10000"/>
            </a:avLst>
          </a:prstGeom>
          <a:solidFill>
            <a:schemeClr val="bg1">
              <a:alpha val="80297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5CDDCF-924F-A180-A79B-E95D1370B545}"/>
              </a:ext>
            </a:extLst>
          </p:cNvPr>
          <p:cNvSpPr/>
          <p:nvPr/>
        </p:nvSpPr>
        <p:spPr>
          <a:xfrm>
            <a:off x="6343649" y="1378850"/>
            <a:ext cx="581845" cy="581845"/>
          </a:xfrm>
          <a:prstGeom prst="rect">
            <a:avLst/>
          </a:prstGeom>
          <a:blipFill rotWithShape="1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5855E60-DE39-5CBD-1A2A-966ECD0B2C6B}"/>
              </a:ext>
            </a:extLst>
          </p:cNvPr>
          <p:cNvSpPr/>
          <p:nvPr/>
        </p:nvSpPr>
        <p:spPr>
          <a:xfrm>
            <a:off x="6117960" y="2278973"/>
            <a:ext cx="5219700" cy="865138"/>
          </a:xfrm>
          <a:prstGeom prst="roundRect">
            <a:avLst>
              <a:gd name="adj" fmla="val 10000"/>
            </a:avLst>
          </a:prstGeom>
          <a:solidFill>
            <a:schemeClr val="bg1">
              <a:alpha val="80093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539210A-2A68-CB29-E9D4-C62C9C0B24FE}"/>
              </a:ext>
            </a:extLst>
          </p:cNvPr>
          <p:cNvSpPr/>
          <p:nvPr/>
        </p:nvSpPr>
        <p:spPr>
          <a:xfrm>
            <a:off x="6096000" y="3307591"/>
            <a:ext cx="5219700" cy="865138"/>
          </a:xfrm>
          <a:prstGeom prst="roundRect">
            <a:avLst>
              <a:gd name="adj" fmla="val 10000"/>
            </a:avLst>
          </a:prstGeom>
          <a:solidFill>
            <a:schemeClr val="bg1">
              <a:alpha val="8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B482035-ED5D-7771-AD62-05948C29241D}"/>
              </a:ext>
            </a:extLst>
          </p:cNvPr>
          <p:cNvSpPr/>
          <p:nvPr/>
        </p:nvSpPr>
        <p:spPr>
          <a:xfrm>
            <a:off x="6096000" y="4340911"/>
            <a:ext cx="5219700" cy="865138"/>
          </a:xfrm>
          <a:prstGeom prst="roundRect">
            <a:avLst>
              <a:gd name="adj" fmla="val 10000"/>
            </a:avLst>
          </a:prstGeom>
          <a:solidFill>
            <a:schemeClr val="bg1">
              <a:alpha val="80207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AB2DF-9EFF-F291-47B9-44A44D993EBC}"/>
              </a:ext>
            </a:extLst>
          </p:cNvPr>
          <p:cNvSpPr/>
          <p:nvPr/>
        </p:nvSpPr>
        <p:spPr>
          <a:xfrm>
            <a:off x="6343648" y="2401371"/>
            <a:ext cx="581845" cy="581845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68C00E-9041-3EE5-70C5-3821FD4DC391}"/>
              </a:ext>
            </a:extLst>
          </p:cNvPr>
          <p:cNvSpPr/>
          <p:nvPr/>
        </p:nvSpPr>
        <p:spPr>
          <a:xfrm>
            <a:off x="6343647" y="3429000"/>
            <a:ext cx="581845" cy="581845"/>
          </a:xfrm>
          <a:prstGeom prst="rect">
            <a:avLst/>
          </a:prstGeom>
          <a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A14D74-9780-0208-7887-5CDC253827F5}"/>
              </a:ext>
            </a:extLst>
          </p:cNvPr>
          <p:cNvSpPr/>
          <p:nvPr/>
        </p:nvSpPr>
        <p:spPr>
          <a:xfrm>
            <a:off x="6410323" y="4562098"/>
            <a:ext cx="448492" cy="4419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F720CD8-39BD-207E-2E9E-2E75AC714D60}"/>
              </a:ext>
            </a:extLst>
          </p:cNvPr>
          <p:cNvSpPr txBox="1"/>
          <p:nvPr/>
        </p:nvSpPr>
        <p:spPr>
          <a:xfrm>
            <a:off x="7151187" y="1476918"/>
            <a:ext cx="3447757" cy="468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67" tIns="73367" rIns="73367" bIns="73367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/>
              <a:t>Mines</a:t>
            </a:r>
            <a:endParaRPr lang="en-US" sz="1900" kern="12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01F6C80-19BC-27BF-F645-6274C66EC257}"/>
              </a:ext>
            </a:extLst>
          </p:cNvPr>
          <p:cNvSpPr txBox="1"/>
          <p:nvPr/>
        </p:nvSpPr>
        <p:spPr>
          <a:xfrm>
            <a:off x="7151187" y="2495324"/>
            <a:ext cx="3447757" cy="468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67" tIns="73367" rIns="73367" bIns="73367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/>
              <a:t>Flags</a:t>
            </a:r>
            <a:endParaRPr lang="en-US" sz="1900" kern="12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DAA82B8-FB90-CBB3-C839-4E5E4AEFEB88}"/>
              </a:ext>
            </a:extLst>
          </p:cNvPr>
          <p:cNvSpPr txBox="1"/>
          <p:nvPr/>
        </p:nvSpPr>
        <p:spPr>
          <a:xfrm>
            <a:off x="7151186" y="3483031"/>
            <a:ext cx="3447757" cy="468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67" tIns="73367" rIns="73367" bIns="73367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/>
              <a:t>Chiffres</a:t>
            </a:r>
            <a:endParaRPr lang="en-US" sz="1900" kern="12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FBB9F78-A36E-4100-159E-F6F1A3761E72}"/>
              </a:ext>
            </a:extLst>
          </p:cNvPr>
          <p:cNvSpPr txBox="1"/>
          <p:nvPr/>
        </p:nvSpPr>
        <p:spPr>
          <a:xfrm>
            <a:off x="7143263" y="4542232"/>
            <a:ext cx="3447757" cy="468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67" tIns="73367" rIns="73367" bIns="73367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/>
              <a:t>Vides</a:t>
            </a: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3568497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0" grpId="0" animBg="1"/>
      <p:bldP spid="33" grpId="0" animBg="1"/>
      <p:bldP spid="34" grpId="0" animBg="1"/>
      <p:bldP spid="35" grpId="0" animBg="1"/>
      <p:bldP spid="31" grpId="0" animBg="1"/>
      <p:bldP spid="32" grpId="0" animBg="1"/>
      <p:bldP spid="37" grpId="0" animBg="1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2D69FB-D601-1AB3-9866-BD5D97800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A2EBE-B4DC-0BD6-FEE6-18CA1F811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733" y="952500"/>
            <a:ext cx="5116206" cy="4952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9C6987-A3DC-3689-C2FC-7805E921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413" y="1295399"/>
            <a:ext cx="4587087" cy="1598023"/>
          </a:xfrm>
        </p:spPr>
        <p:txBody>
          <a:bodyPr>
            <a:normAutofit/>
          </a:bodyPr>
          <a:lstStyle/>
          <a:p>
            <a:r>
              <a:rPr lang="fr-FR" dirty="0"/>
              <a:t>Solver CSP</a:t>
            </a:r>
          </a:p>
        </p:txBody>
      </p:sp>
      <p:pic>
        <p:nvPicPr>
          <p:cNvPr id="5" name="Espace réservé du contenu 4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1A0F89E9-8231-DF81-9866-A7B99683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107" r="2" b="2"/>
          <a:stretch/>
        </p:blipFill>
        <p:spPr>
          <a:xfrm>
            <a:off x="952500" y="1700691"/>
            <a:ext cx="5116206" cy="34656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E4A9ED-CC3D-32D5-083A-651A0910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172" y="3148150"/>
            <a:ext cx="3634328" cy="2757350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-apple-system"/>
              </a:rPr>
              <a:t>Règles Simples (Première Phase)</a:t>
            </a:r>
          </a:p>
          <a:p>
            <a:r>
              <a:rPr lang="fr-FR" b="1" i="0" dirty="0">
                <a:effectLst/>
                <a:latin typeface="-apple-system"/>
              </a:rPr>
              <a:t>Analyse des Cellules Frontalières</a:t>
            </a:r>
          </a:p>
          <a:p>
            <a:r>
              <a:rPr lang="fr-FR" b="1" i="0" dirty="0">
                <a:effectLst/>
                <a:latin typeface="-apple-system"/>
              </a:rPr>
              <a:t>Programmation par Contraintes</a:t>
            </a:r>
          </a:p>
          <a:p>
            <a:r>
              <a:rPr lang="fr-FR" b="1" i="0" dirty="0">
                <a:effectLst/>
                <a:latin typeface="-apple-system"/>
              </a:rPr>
              <a:t>Analyse des Solutions</a:t>
            </a:r>
          </a:p>
          <a:p>
            <a:r>
              <a:rPr lang="fr-FR" b="1" i="0" dirty="0">
                <a:effectLst/>
                <a:latin typeface="-apple-system"/>
              </a:rPr>
              <a:t>Approche Probabiliste (En Cas de Blocage)</a:t>
            </a:r>
          </a:p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0BD435-A840-C3FD-395C-F8C7D256D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53" y="781049"/>
            <a:ext cx="51181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70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493F85-4BF4-2722-7AD6-4491C264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Arrière-plan abstrait de données">
            <a:extLst>
              <a:ext uri="{FF2B5EF4-FFF2-40B4-BE49-F238E27FC236}">
                <a16:creationId xmlns:a16="http://schemas.microsoft.com/office/drawing/2014/main" id="{FAF5A452-4D58-8148-2F74-707F0B9CA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43E582-2F5C-967E-4197-32864E7D6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516241" y="516245"/>
            <a:ext cx="6857999" cy="5825513"/>
          </a:xfrm>
          <a:prstGeom prst="rect">
            <a:avLst/>
          </a:prstGeom>
          <a:gradFill flip="none" rotWithShape="1">
            <a:gsLst>
              <a:gs pos="11000">
                <a:srgbClr val="000000">
                  <a:alpha val="47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E9B472-9808-A7F4-AADE-795FF10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16" y="1501795"/>
            <a:ext cx="4802084" cy="20081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 dirty="0">
                <a:solidFill>
                  <a:srgbClr val="FFFFFF"/>
                </a:solidFill>
              </a:rPr>
              <a:t>Interface </a:t>
            </a:r>
            <a:r>
              <a:rPr lang="en-US" sz="3200" spc="530" dirty="0" err="1">
                <a:solidFill>
                  <a:srgbClr val="FFFFFF"/>
                </a:solidFill>
              </a:rPr>
              <a:t>graphique</a:t>
            </a:r>
            <a:br>
              <a:rPr lang="en-US" sz="3200" spc="530" dirty="0">
                <a:solidFill>
                  <a:srgbClr val="FFFFFF"/>
                </a:solidFill>
              </a:rPr>
            </a:br>
            <a:r>
              <a:rPr lang="en-US" sz="3200" spc="530" dirty="0">
                <a:solidFill>
                  <a:srgbClr val="FFFFFF"/>
                </a:solidFill>
              </a:rPr>
              <a:t>ET 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CC854-0144-FBE6-C55E-82A562BA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663714" y="1329712"/>
            <a:ext cx="6857999" cy="41985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5B084D-B395-62E7-F6F2-43CFBC726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52500"/>
            <a:ext cx="10286999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985" h="4920343">
                <a:moveTo>
                  <a:pt x="192" y="2390079"/>
                </a:moveTo>
                <a:cubicBezTo>
                  <a:pt x="857" y="1640336"/>
                  <a:pt x="-474" y="749743"/>
                  <a:pt x="191" y="0"/>
                </a:cubicBezTo>
                <a:lnTo>
                  <a:pt x="9985985" y="0"/>
                </a:lnTo>
                <a:lnTo>
                  <a:pt x="9985985" y="4920343"/>
                </a:lnTo>
                <a:lnTo>
                  <a:pt x="191" y="4920343"/>
                </a:lnTo>
                <a:lnTo>
                  <a:pt x="191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8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ordinateur, multimédia&#10;&#10;Description générée automatiquement">
            <a:extLst>
              <a:ext uri="{FF2B5EF4-FFF2-40B4-BE49-F238E27FC236}">
                <a16:creationId xmlns:a16="http://schemas.microsoft.com/office/drawing/2014/main" id="{87D8E0DC-CE62-0566-347D-12B99C44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215" b="9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C5921-6112-6ED4-6542-F0E19D23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 dirty="0" err="1">
                <a:solidFill>
                  <a:srgbClr val="FFFFFF"/>
                </a:solidFill>
              </a:rPr>
              <a:t>Difficulté</a:t>
            </a:r>
            <a:r>
              <a:rPr lang="en-US" sz="3200" spc="530" dirty="0">
                <a:solidFill>
                  <a:srgbClr val="FFFFFF"/>
                </a:solidFill>
              </a:rPr>
              <a:t> </a:t>
            </a:r>
            <a:r>
              <a:rPr lang="en-US" sz="3200" spc="530" dirty="0" err="1">
                <a:solidFill>
                  <a:srgbClr val="FFFFFF"/>
                </a:solidFill>
              </a:rPr>
              <a:t>rencontrer</a:t>
            </a:r>
            <a:endParaRPr lang="en-US" sz="3200" spc="53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5293-0E10-AA91-A092-7A8E8B82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74156"/>
            <a:ext cx="9601200" cy="13096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94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76</Words>
  <Application>Microsoft Macintosh PowerPoint</Application>
  <PresentationFormat>Grand écran</PresentationFormat>
  <Paragraphs>24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-apple-system</vt:lpstr>
      <vt:lpstr>Aptos</vt:lpstr>
      <vt:lpstr>Arial</vt:lpstr>
      <vt:lpstr>Goudy Old Style</vt:lpstr>
      <vt:lpstr>Univers Light</vt:lpstr>
      <vt:lpstr>PoiseVTI</vt:lpstr>
      <vt:lpstr>Résolution automatique du puzzle du Démineur par contraintes</vt:lpstr>
      <vt:lpstr>Sommaire</vt:lpstr>
      <vt:lpstr>Introduction</vt:lpstr>
      <vt:lpstr>Règles du jeux ET Generation De DEmineur</vt:lpstr>
      <vt:lpstr>Solver CSP</vt:lpstr>
      <vt:lpstr>Interface graphique ET DEMO</vt:lpstr>
      <vt:lpstr>Difficulté rencontrer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BASTOS DANE</dc:creator>
  <cp:lastModifiedBy>DE BASTOS DANE</cp:lastModifiedBy>
  <cp:revision>1</cp:revision>
  <dcterms:created xsi:type="dcterms:W3CDTF">2025-04-08T12:28:55Z</dcterms:created>
  <dcterms:modified xsi:type="dcterms:W3CDTF">2025-04-09T11:53:31Z</dcterms:modified>
</cp:coreProperties>
</file>