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0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3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4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9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2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7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4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0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7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9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88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191492"/>
            <a:ext cx="9725481" cy="29094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по предмету </a:t>
            </a:r>
            <a:r>
              <a:rPr lang="en-US" dirty="0" smtClean="0"/>
              <a:t>”</a:t>
            </a:r>
            <a:r>
              <a:rPr lang="ru-RU" dirty="0" smtClean="0"/>
              <a:t>Практикум на ЭВМ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49091" y="4777380"/>
            <a:ext cx="5597236" cy="94916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									Выполнил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					Студент 2 курса факультета ПМ-ПУ </a:t>
            </a:r>
          </a:p>
          <a:p>
            <a:r>
              <a:rPr lang="ru-RU" dirty="0" smtClean="0"/>
              <a:t>							Агеев Андрей</a:t>
            </a:r>
            <a:r>
              <a:rPr lang="en-US" dirty="0"/>
              <a:t>,</a:t>
            </a:r>
            <a:r>
              <a:rPr lang="ru-RU" dirty="0" smtClean="0"/>
              <a:t>232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8128" y="2359588"/>
            <a:ext cx="4400357" cy="33876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45" y="1853248"/>
            <a:ext cx="3666777" cy="4279698"/>
          </a:xfrm>
          <a:prstGeom prst="rect">
            <a:avLst/>
          </a:prstGeom>
        </p:spPr>
      </p:pic>
      <p:pic>
        <p:nvPicPr>
          <p:cNvPr id="4098" name="Picture 2" descr="https://sun9-72.userapi.com/c856120/v856120317/190d72/FdZptWBvFC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" y="1853248"/>
            <a:ext cx="3482974" cy="44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 smtClean="0"/>
          </a:p>
          <a:p>
            <a:pPr marL="0" indent="0">
              <a:buNone/>
            </a:pPr>
            <a:endParaRPr lang="ru-RU" sz="4400"/>
          </a:p>
          <a:p>
            <a:pPr marL="0" indent="0">
              <a:buNone/>
            </a:pPr>
            <a:r>
              <a:rPr lang="ru-RU" sz="4400" smtClean="0"/>
              <a:t>Спасибо </a:t>
            </a:r>
            <a:r>
              <a:rPr lang="ru-RU" sz="4400" dirty="0" smtClean="0"/>
              <a:t>за внимание!!!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817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игру </a:t>
            </a:r>
            <a:r>
              <a:rPr lang="en-US" dirty="0" smtClean="0"/>
              <a:t>“</a:t>
            </a:r>
            <a:r>
              <a:rPr lang="ru-RU" dirty="0" smtClean="0"/>
              <a:t>Шарик в лабиринте</a:t>
            </a:r>
            <a:r>
              <a:rPr lang="en-US" dirty="0" smtClean="0"/>
              <a:t>”</a:t>
            </a:r>
            <a:r>
              <a:rPr lang="ru-RU" dirty="0" smtClean="0"/>
              <a:t> на дисплее , используя микроконтроллер</a:t>
            </a:r>
            <a:r>
              <a:rPr lang="en-US" dirty="0" smtClean="0"/>
              <a:t> Arduino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Примечание</a:t>
            </a:r>
            <a:r>
              <a:rPr lang="en-US" dirty="0" smtClean="0"/>
              <a:t>:</a:t>
            </a:r>
            <a:r>
              <a:rPr lang="ru-RU" dirty="0" smtClean="0"/>
              <a:t>Необходимо докатить мячик до конца двумерного лабиринта с помощью кнопок движения </a:t>
            </a:r>
            <a:endParaRPr lang="ru-RU" dirty="0"/>
          </a:p>
        </p:txBody>
      </p:sp>
      <p:pic>
        <p:nvPicPr>
          <p:cNvPr id="2050" name="Picture 2" descr="https://ae01.alicdn.com/kf/HTB11.EpjZjI8KJjSsppq6xbyVXaE/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3877437"/>
            <a:ext cx="2760228" cy="25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выполнению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403928"/>
            <a:ext cx="9301708" cy="4193308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Финальная версия проекта должна являться законченным продуктом с полноценной документацией.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Код проекта должен содержать подробные комментарии, поясняющие основные моменты логики работы.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 err="1"/>
              <a:t>Styleguide</a:t>
            </a:r>
            <a:r>
              <a:rPr lang="ru-RU" dirty="0"/>
              <a:t> не конкретизирован, однако необходимо придерживаться единого стиля во всем проекте.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 smtClean="0"/>
              <a:t>Необходимо </a:t>
            </a:r>
            <a:r>
              <a:rPr lang="ru-RU" dirty="0"/>
              <a:t>полностью повторить интерфейс и </a:t>
            </a:r>
            <a:r>
              <a:rPr lang="ru-RU" dirty="0" err="1"/>
              <a:t>геймплей</a:t>
            </a:r>
            <a:r>
              <a:rPr lang="ru-RU" dirty="0"/>
              <a:t> оригинальной игры по ссылке, если не указано иного в примечаниях. Любые отклонения от оригинала должны быть строго аргументированы.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Код проекта должен быть выложен в открытом </a:t>
            </a:r>
            <a:r>
              <a:rPr lang="ru-RU" dirty="0" err="1"/>
              <a:t>репозитории</a:t>
            </a:r>
            <a:r>
              <a:rPr lang="ru-RU" dirty="0"/>
              <a:t> сервиса github.com. 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4" name="Picture 2" descr="https://img2.freepng.ru/20180318/ybw/kisspng-notebook-paper-school-clip-art-yellow-notepad-technology-elements-5aaebe329de5f9.11848585152140139464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855" y="4608582"/>
            <a:ext cx="2041235" cy="19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использованных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данного проекта использовались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1)</a:t>
            </a:r>
            <a:r>
              <a:rPr lang="ru-RU" dirty="0" smtClean="0"/>
              <a:t>Плата </a:t>
            </a:r>
            <a:r>
              <a:rPr lang="en-US" dirty="0" smtClean="0"/>
              <a:t>Arduino UNO</a:t>
            </a:r>
            <a:r>
              <a:rPr lang="ru-RU" dirty="0" smtClean="0"/>
              <a:t> </a:t>
            </a:r>
            <a:r>
              <a:rPr lang="en-US" dirty="0" smtClean="0"/>
              <a:t>R3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ru-RU" dirty="0" smtClean="0"/>
              <a:t> </a:t>
            </a:r>
            <a:r>
              <a:rPr lang="ru-RU" dirty="0"/>
              <a:t>сенсорный дисплей </a:t>
            </a:r>
            <a:r>
              <a:rPr lang="ru-RU" dirty="0">
                <a:cs typeface="Times New Roman" pitchFamily="18" charset="0"/>
              </a:rPr>
              <a:t>TFT LCD </a:t>
            </a:r>
            <a:r>
              <a:rPr lang="ru-RU" dirty="0" err="1">
                <a:cs typeface="Times New Roman" pitchFamily="18" charset="0"/>
              </a:rPr>
              <a:t>Touch</a:t>
            </a:r>
            <a:r>
              <a:rPr lang="ru-RU" dirty="0">
                <a:cs typeface="Times New Roman" pitchFamily="18" charset="0"/>
              </a:rPr>
              <a:t> </a:t>
            </a:r>
            <a:r>
              <a:rPr lang="ru-RU" dirty="0" err="1">
                <a:cs typeface="Times New Roman" pitchFamily="18" charset="0"/>
              </a:rPr>
              <a:t>screen</a:t>
            </a:r>
            <a:r>
              <a:rPr lang="ru-RU" dirty="0">
                <a:cs typeface="Times New Roman" pitchFamily="18" charset="0"/>
              </a:rPr>
              <a:t> 2.4</a:t>
            </a:r>
            <a:endParaRPr lang="ru-RU" dirty="0"/>
          </a:p>
        </p:txBody>
      </p:sp>
      <p:pic>
        <p:nvPicPr>
          <p:cNvPr id="1026" name="Picture 2" descr="https://arduinomaster.ru/wp-content/uploads/2017/10/Arduino-Uno-R3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5" y="3985489"/>
            <a:ext cx="2930108" cy="226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47" y="4459077"/>
            <a:ext cx="2019475" cy="1988992"/>
          </a:xfrm>
          <a:prstGeom prst="rect">
            <a:avLst/>
          </a:prstGeom>
        </p:spPr>
      </p:pic>
      <p:pic>
        <p:nvPicPr>
          <p:cNvPr id="7" name="Picture 3" descr="C:\Users\Кирилл\Desktop\Скрины для ардуино\imgpre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22" y="1613857"/>
            <a:ext cx="2621262" cy="237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подключения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Подключил дисплей к плате </a:t>
            </a:r>
            <a:r>
              <a:rPr lang="en-US" dirty="0" smtClean="0"/>
              <a:t>Arduino</a:t>
            </a:r>
            <a:r>
              <a:rPr lang="ru-RU" dirty="0" smtClean="0"/>
              <a:t> </a:t>
            </a:r>
            <a:r>
              <a:rPr lang="en-US" dirty="0" smtClean="0"/>
              <a:t>UNO </a:t>
            </a:r>
            <a:r>
              <a:rPr lang="ru-RU" dirty="0" smtClean="0"/>
              <a:t>единственным возможным способом</a:t>
            </a:r>
          </a:p>
          <a:p>
            <a:pPr marL="0" indent="0">
              <a:buNone/>
            </a:pPr>
            <a:r>
              <a:rPr lang="ru-RU" dirty="0" smtClean="0"/>
              <a:t>Плату </a:t>
            </a:r>
            <a:r>
              <a:rPr lang="en-US" dirty="0" smtClean="0"/>
              <a:t>Arduino </a:t>
            </a:r>
            <a:r>
              <a:rPr lang="ru-RU" dirty="0" smtClean="0"/>
              <a:t>подключил к компьютеру по </a:t>
            </a:r>
            <a:r>
              <a:rPr lang="en-US" dirty="0" smtClean="0"/>
              <a:t>USB</a:t>
            </a:r>
            <a:r>
              <a:rPr lang="ru-RU" dirty="0" smtClean="0"/>
              <a:t>-проводу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85" y="3454401"/>
            <a:ext cx="3517934" cy="3027126"/>
          </a:xfrm>
          <a:prstGeom prst="rect">
            <a:avLst/>
          </a:prstGeom>
        </p:spPr>
      </p:pic>
      <p:pic>
        <p:nvPicPr>
          <p:cNvPr id="1026" name="Picture 2" descr="https://sun9-26.userapi.com/c858216/v858216080/11426f/VTQxjBboRr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6" y="3786909"/>
            <a:ext cx="3786909" cy="27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использованных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я использовал следующие библиотеки для </a:t>
            </a:r>
            <a:r>
              <a:rPr lang="en-US" dirty="0" smtClean="0"/>
              <a:t>Arduino: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</a:t>
            </a:r>
            <a:r>
              <a:rPr lang="en-US" dirty="0"/>
              <a:t> </a:t>
            </a:r>
            <a:r>
              <a:rPr lang="en-US" dirty="0" err="1" smtClean="0"/>
              <a:t>Adafruit_GFX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основная графическая библиотека для дисплеев</a:t>
            </a:r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en-US" dirty="0"/>
              <a:t> </a:t>
            </a:r>
            <a:r>
              <a:rPr lang="en-US" dirty="0" err="1" smtClean="0"/>
              <a:t>TouchScreen</a:t>
            </a:r>
            <a:r>
              <a:rPr lang="ru-RU" dirty="0" smtClean="0"/>
              <a:t> – библиотека для работы с сенсорным экраном </a:t>
            </a:r>
          </a:p>
          <a:p>
            <a:pPr marL="0" indent="0">
              <a:buNone/>
            </a:pPr>
            <a:r>
              <a:rPr lang="ru-RU" dirty="0" smtClean="0"/>
              <a:t>3)</a:t>
            </a:r>
            <a:r>
              <a:rPr lang="en-US" dirty="0" smtClean="0"/>
              <a:t>SWTFT</a:t>
            </a:r>
            <a:r>
              <a:rPr lang="ru-RU" dirty="0" smtClean="0"/>
              <a:t> - стандартная </a:t>
            </a:r>
            <a:r>
              <a:rPr lang="ru-RU" dirty="0"/>
              <a:t>библиотека, необходимая для работы </a:t>
            </a:r>
            <a:r>
              <a:rPr lang="ru-RU" dirty="0" err="1"/>
              <a:t>Ардуино</a:t>
            </a:r>
            <a:r>
              <a:rPr lang="ru-RU" dirty="0"/>
              <a:t> с TFT экранами разных </a:t>
            </a:r>
            <a:r>
              <a:rPr lang="ru-RU" dirty="0" smtClean="0"/>
              <a:t>типов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3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Файловая архитектура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8" y="2595418"/>
            <a:ext cx="7693890" cy="32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791"/>
          </a:xfrm>
        </p:spPr>
        <p:txBody>
          <a:bodyPr/>
          <a:lstStyle/>
          <a:p>
            <a:r>
              <a:rPr lang="ru-RU" dirty="0" smtClean="0"/>
              <a:t>Программная архитектура проекта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92" y="1459345"/>
            <a:ext cx="8032917" cy="5089235"/>
          </a:xfrm>
        </p:spPr>
      </p:pic>
    </p:spTree>
    <p:extLst>
      <p:ext uri="{BB962C8B-B14F-4D97-AF65-F5344CB8AC3E}">
        <p14:creationId xmlns:p14="http://schemas.microsoft.com/office/powerpoint/2010/main" val="1626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включении игры выводится название игры и текущий уровень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Пользователь с помощью кнопок управляет мячом , доводя его до финиша(фиолетового квадрата)</a:t>
            </a:r>
          </a:p>
          <a:p>
            <a:pPr marL="0" indent="0">
              <a:buNone/>
            </a:pPr>
            <a:r>
              <a:rPr lang="ru-RU" dirty="0" smtClean="0"/>
              <a:t>Далее его переводят на новый уровень и так он может проходить бесконечное количество уровней ,развивая свое мышление</a:t>
            </a:r>
          </a:p>
          <a:p>
            <a:pPr marL="0" indent="0">
              <a:buNone/>
            </a:pPr>
            <a:r>
              <a:rPr lang="ru-RU" dirty="0" smtClean="0"/>
              <a:t>Выход из игры на данный момент осуществляется отключением питания дисплея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508</TotalTime>
  <Words>234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Ион</vt:lpstr>
      <vt:lpstr>Проект по предмету ”Практикум на ЭВМ”</vt:lpstr>
      <vt:lpstr> Постановка задачи</vt:lpstr>
      <vt:lpstr>Требования к выполнению задачи</vt:lpstr>
      <vt:lpstr>Описание использованных устройств</vt:lpstr>
      <vt:lpstr>Общая схема подключения устройств</vt:lpstr>
      <vt:lpstr>Описание использованных библиотек</vt:lpstr>
      <vt:lpstr>Файловая архитектура проекта</vt:lpstr>
      <vt:lpstr>Программная архитектура проекта</vt:lpstr>
      <vt:lpstr>Инструкция по эксплуатации</vt:lpstr>
      <vt:lpstr>Демонстрация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предмету”Практикум на ЭВМ”</dc:title>
  <dc:creator>Andrey Ageev</dc:creator>
  <cp:lastModifiedBy>Andrey Ageev</cp:lastModifiedBy>
  <cp:revision>19</cp:revision>
  <dcterms:created xsi:type="dcterms:W3CDTF">2019-12-01T21:57:19Z</dcterms:created>
  <dcterms:modified xsi:type="dcterms:W3CDTF">2019-12-10T08:43:08Z</dcterms:modified>
</cp:coreProperties>
</file>