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423" r:id="rId2"/>
  </p:sldIdLst>
  <p:sldSz cx="3240088" cy="403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B3C"/>
    <a:srgbClr val="D35170"/>
    <a:srgbClr val="B5308B"/>
    <a:srgbClr val="840AA3"/>
    <a:srgbClr val="0D0787"/>
    <a:srgbClr val="69CC5B"/>
    <a:srgbClr val="287C8E"/>
    <a:srgbClr val="38578B"/>
    <a:srgbClr val="FDE825"/>
    <a:srgbClr val="440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28"/>
  </p:normalViewPr>
  <p:slideViewPr>
    <p:cSldViewPr snapToGrid="0" snapToObjects="1">
      <p:cViewPr varScale="1">
        <p:scale>
          <a:sx n="186" d="100"/>
          <a:sy n="186" d="100"/>
        </p:scale>
        <p:origin x="2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03CD8-E059-2441-BA9D-4ECC7E0E7075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2189163" y="1143000"/>
            <a:ext cx="2479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023C-0767-5A4B-BD15-3A68049CB7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4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2189163" y="1143000"/>
            <a:ext cx="2479675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341D1-687C-BE40-8703-4E57B35388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4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659648"/>
            <a:ext cx="2754075" cy="1403268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2117031"/>
            <a:ext cx="2430066" cy="973144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8AA6-18DD-824C-BF1F-F7804003447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1721-B913-864C-B197-275A52F17A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0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8AA6-18DD-824C-BF1F-F7804003447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1721-B913-864C-B197-275A52F17A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2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214595"/>
            <a:ext cx="698644" cy="341580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214595"/>
            <a:ext cx="2055431" cy="3415801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8AA6-18DD-824C-BF1F-F7804003447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1721-B913-864C-B197-275A52F17A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3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8AA6-18DD-824C-BF1F-F7804003447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1721-B913-864C-B197-275A52F17A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1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1004868"/>
            <a:ext cx="2794576" cy="1676644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2697373"/>
            <a:ext cx="2794576" cy="881707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/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8AA6-18DD-824C-BF1F-F7804003447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1721-B913-864C-B197-275A52F17A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0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1072977"/>
            <a:ext cx="1377037" cy="25574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1072977"/>
            <a:ext cx="1377037" cy="25574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8AA6-18DD-824C-BF1F-F7804003447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1721-B913-864C-B197-275A52F17A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1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14596"/>
            <a:ext cx="2794576" cy="779075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988073"/>
            <a:ext cx="1370709" cy="484239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1472311"/>
            <a:ext cx="1370709" cy="216554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988073"/>
            <a:ext cx="1377459" cy="484239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1472311"/>
            <a:ext cx="1377459" cy="216554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8AA6-18DD-824C-BF1F-F7804003447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1721-B913-864C-B197-275A52F17A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0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8AA6-18DD-824C-BF1F-F7804003447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1721-B913-864C-B197-275A52F17A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2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8AA6-18DD-824C-BF1F-F7804003447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1721-B913-864C-B197-275A52F17A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5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68711"/>
            <a:ext cx="1045013" cy="940488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580342"/>
            <a:ext cx="1640295" cy="2864383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209199"/>
            <a:ext cx="1045013" cy="2240191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8AA6-18DD-824C-BF1F-F7804003447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1721-B913-864C-B197-275A52F17A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4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68711"/>
            <a:ext cx="1045013" cy="940488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580342"/>
            <a:ext cx="1640295" cy="2864383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209199"/>
            <a:ext cx="1045013" cy="2240191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8AA6-18DD-824C-BF1F-F7804003447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1721-B913-864C-B197-275A52F17A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8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214596"/>
            <a:ext cx="2794576" cy="779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1072977"/>
            <a:ext cx="2794576" cy="2557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3735829"/>
            <a:ext cx="729020" cy="214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78AA6-18DD-824C-BF1F-F7804003447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3735829"/>
            <a:ext cx="1093530" cy="214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3735829"/>
            <a:ext cx="729020" cy="214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81721-B913-864C-B197-275A52F17A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1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illede 17">
            <a:extLst>
              <a:ext uri="{FF2B5EF4-FFF2-40B4-BE49-F238E27FC236}">
                <a16:creationId xmlns:a16="http://schemas.microsoft.com/office/drawing/2014/main" id="{5A5D08F8-889F-4C4B-AB48-ABA85CDB68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64" t="16854" r="31992" b="12439"/>
          <a:stretch/>
        </p:blipFill>
        <p:spPr>
          <a:xfrm>
            <a:off x="361868" y="181468"/>
            <a:ext cx="2547656" cy="3506142"/>
          </a:xfrm>
          <a:prstGeom prst="rect">
            <a:avLst/>
          </a:prstGeom>
        </p:spPr>
      </p:pic>
      <p:sp>
        <p:nvSpPr>
          <p:cNvPr id="19" name="Tekstfelt 18">
            <a:extLst>
              <a:ext uri="{FF2B5EF4-FFF2-40B4-BE49-F238E27FC236}">
                <a16:creationId xmlns:a16="http://schemas.microsoft.com/office/drawing/2014/main" id="{B5E56DF6-FA66-744E-924A-34F91F229CE4}"/>
              </a:ext>
            </a:extLst>
          </p:cNvPr>
          <p:cNvSpPr txBox="1"/>
          <p:nvPr/>
        </p:nvSpPr>
        <p:spPr>
          <a:xfrm>
            <a:off x="865145" y="3809635"/>
            <a:ext cx="154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Wasserstein distance</a:t>
            </a: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B3657F32-B7AF-304F-8F23-96F2734F8CBB}"/>
              </a:ext>
            </a:extLst>
          </p:cNvPr>
          <p:cNvSpPr txBox="1"/>
          <p:nvPr/>
        </p:nvSpPr>
        <p:spPr>
          <a:xfrm>
            <a:off x="-91165" y="3340785"/>
            <a:ext cx="104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Digits</a:t>
            </a: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0A20F54F-5204-3F42-BE27-BBC42EF9BACC}"/>
              </a:ext>
            </a:extLst>
          </p:cNvPr>
          <p:cNvSpPr txBox="1"/>
          <p:nvPr/>
        </p:nvSpPr>
        <p:spPr>
          <a:xfrm>
            <a:off x="-91165" y="2936192"/>
            <a:ext cx="104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Animals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BEC5F586-92C4-5843-BA3E-9DE124C6B232}"/>
              </a:ext>
            </a:extLst>
          </p:cNvPr>
          <p:cNvSpPr txBox="1"/>
          <p:nvPr/>
        </p:nvSpPr>
        <p:spPr>
          <a:xfrm>
            <a:off x="-91165" y="2368766"/>
            <a:ext cx="10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Simulated data (Rb</a:t>
            </a:r>
            <a:r>
              <a:rPr lang="en-US" sz="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MnF</a:t>
            </a:r>
            <a:r>
              <a:rPr lang="en-US" sz="8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D740B7B6-EF5D-8C40-8B61-0802165AA617}"/>
              </a:ext>
            </a:extLst>
          </p:cNvPr>
          <p:cNvSpPr txBox="1"/>
          <p:nvPr/>
        </p:nvSpPr>
        <p:spPr>
          <a:xfrm>
            <a:off x="-91165" y="2090806"/>
            <a:ext cx="104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Negative control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3822B6A5-E80A-994B-84FD-2AF63A9E3D92}"/>
              </a:ext>
            </a:extLst>
          </p:cNvPr>
          <p:cNvSpPr txBox="1"/>
          <p:nvPr/>
        </p:nvSpPr>
        <p:spPr>
          <a:xfrm>
            <a:off x="-89636" y="1117999"/>
            <a:ext cx="10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Experimental data (PCSMO)</a:t>
            </a: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E092C934-4B0E-9948-BF51-927DD26AEE7B}"/>
              </a:ext>
            </a:extLst>
          </p:cNvPr>
          <p:cNvSpPr txBox="1"/>
          <p:nvPr/>
        </p:nvSpPr>
        <p:spPr>
          <a:xfrm>
            <a:off x="-89636" y="1546899"/>
            <a:ext cx="10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Test set </a:t>
            </a:r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resolution unconvolved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95FA1139-2414-5642-902D-418A17571E7B}"/>
              </a:ext>
            </a:extLst>
          </p:cNvPr>
          <p:cNvSpPr txBox="1"/>
          <p:nvPr/>
        </p:nvSpPr>
        <p:spPr>
          <a:xfrm>
            <a:off x="-91165" y="713402"/>
            <a:ext cx="10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Test set resolution convolved</a:t>
            </a:r>
          </a:p>
          <a:p>
            <a:pPr algn="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B92F02DC-6F5F-C04F-A031-8B21EBB2AA2D}"/>
              </a:ext>
            </a:extLst>
          </p:cNvPr>
          <p:cNvSpPr txBox="1"/>
          <p:nvPr/>
        </p:nvSpPr>
        <p:spPr>
          <a:xfrm>
            <a:off x="-91165" y="406275"/>
            <a:ext cx="104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Training set</a:t>
            </a:r>
          </a:p>
        </p:txBody>
      </p:sp>
      <p:sp>
        <p:nvSpPr>
          <p:cNvPr id="30" name="Tekstfelt 29">
            <a:extLst>
              <a:ext uri="{FF2B5EF4-FFF2-40B4-BE49-F238E27FC236}">
                <a16:creationId xmlns:a16="http://schemas.microsoft.com/office/drawing/2014/main" id="{0086987D-B266-0246-B62E-312ED8E2AAEB}"/>
              </a:ext>
            </a:extLst>
          </p:cNvPr>
          <p:cNvSpPr txBox="1"/>
          <p:nvPr/>
        </p:nvSpPr>
        <p:spPr>
          <a:xfrm>
            <a:off x="2711164" y="3340785"/>
            <a:ext cx="104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 = 15</a:t>
            </a:r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5A6DB177-D8DF-1D45-B635-0A92C77FC652}"/>
              </a:ext>
            </a:extLst>
          </p:cNvPr>
          <p:cNvSpPr txBox="1"/>
          <p:nvPr/>
        </p:nvSpPr>
        <p:spPr>
          <a:xfrm>
            <a:off x="2711164" y="2927913"/>
            <a:ext cx="104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 = 15</a:t>
            </a:r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A921AB3F-8246-6443-B2AA-838AC2F1C827}"/>
              </a:ext>
            </a:extLst>
          </p:cNvPr>
          <p:cNvSpPr txBox="1"/>
          <p:nvPr/>
        </p:nvSpPr>
        <p:spPr>
          <a:xfrm>
            <a:off x="2711164" y="2500407"/>
            <a:ext cx="104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 = 15</a:t>
            </a:r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B48020B4-831C-9649-8629-7FDA7F40DAF5}"/>
              </a:ext>
            </a:extLst>
          </p:cNvPr>
          <p:cNvSpPr txBox="1"/>
          <p:nvPr/>
        </p:nvSpPr>
        <p:spPr>
          <a:xfrm>
            <a:off x="2711164" y="1253222"/>
            <a:ext cx="104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 = 1</a:t>
            </a:r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FF09E9E5-55A4-2B46-B206-6C8BB740739B}"/>
              </a:ext>
            </a:extLst>
          </p:cNvPr>
          <p:cNvSpPr txBox="1"/>
          <p:nvPr/>
        </p:nvSpPr>
        <p:spPr>
          <a:xfrm>
            <a:off x="2711164" y="2077004"/>
            <a:ext cx="104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 = 1</a:t>
            </a:r>
          </a:p>
        </p:txBody>
      </p:sp>
      <p:sp>
        <p:nvSpPr>
          <p:cNvPr id="35" name="Tekstfelt 34">
            <a:extLst>
              <a:ext uri="{FF2B5EF4-FFF2-40B4-BE49-F238E27FC236}">
                <a16:creationId xmlns:a16="http://schemas.microsoft.com/office/drawing/2014/main" id="{68CB6C91-3756-1843-82E5-897A20A84318}"/>
              </a:ext>
            </a:extLst>
          </p:cNvPr>
          <p:cNvSpPr txBox="1"/>
          <p:nvPr/>
        </p:nvSpPr>
        <p:spPr>
          <a:xfrm>
            <a:off x="2711164" y="1670347"/>
            <a:ext cx="104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 = 1310</a:t>
            </a:r>
          </a:p>
        </p:txBody>
      </p:sp>
      <p:sp>
        <p:nvSpPr>
          <p:cNvPr id="36" name="Tekstfelt 35">
            <a:extLst>
              <a:ext uri="{FF2B5EF4-FFF2-40B4-BE49-F238E27FC236}">
                <a16:creationId xmlns:a16="http://schemas.microsoft.com/office/drawing/2014/main" id="{B0FBADFE-1870-C744-BBB4-46F3AB8207CF}"/>
              </a:ext>
            </a:extLst>
          </p:cNvPr>
          <p:cNvSpPr txBox="1"/>
          <p:nvPr/>
        </p:nvSpPr>
        <p:spPr>
          <a:xfrm>
            <a:off x="2711164" y="841565"/>
            <a:ext cx="104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 = 1310</a:t>
            </a:r>
          </a:p>
        </p:txBody>
      </p:sp>
      <p:sp>
        <p:nvSpPr>
          <p:cNvPr id="37" name="Tekstfelt 36">
            <a:extLst>
              <a:ext uri="{FF2B5EF4-FFF2-40B4-BE49-F238E27FC236}">
                <a16:creationId xmlns:a16="http://schemas.microsoft.com/office/drawing/2014/main" id="{132C342C-77A4-CE4F-8AD5-7ACB6B74A420}"/>
              </a:ext>
            </a:extLst>
          </p:cNvPr>
          <p:cNvSpPr txBox="1"/>
          <p:nvPr/>
        </p:nvSpPr>
        <p:spPr>
          <a:xfrm>
            <a:off x="2711164" y="423554"/>
            <a:ext cx="104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 = 5249</a:t>
            </a:r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6CB5C530-CBF5-F14A-A786-D3BE9D3D7DB3}"/>
              </a:ext>
            </a:extLst>
          </p:cNvPr>
          <p:cNvSpPr txBox="1"/>
          <p:nvPr/>
        </p:nvSpPr>
        <p:spPr>
          <a:xfrm>
            <a:off x="247134" y="3648705"/>
            <a:ext cx="420014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0k</a:t>
            </a:r>
          </a:p>
        </p:txBody>
      </p:sp>
      <p:sp>
        <p:nvSpPr>
          <p:cNvPr id="43" name="Tekstfelt 42">
            <a:extLst>
              <a:ext uri="{FF2B5EF4-FFF2-40B4-BE49-F238E27FC236}">
                <a16:creationId xmlns:a16="http://schemas.microsoft.com/office/drawing/2014/main" id="{E9EB2EB2-7959-234D-A3AC-4620731B5157}"/>
              </a:ext>
            </a:extLst>
          </p:cNvPr>
          <p:cNvSpPr txBox="1"/>
          <p:nvPr/>
        </p:nvSpPr>
        <p:spPr>
          <a:xfrm>
            <a:off x="1152178" y="3648705"/>
            <a:ext cx="420014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100k</a:t>
            </a:r>
          </a:p>
        </p:txBody>
      </p:sp>
      <p:sp>
        <p:nvSpPr>
          <p:cNvPr id="45" name="Tekstfelt 44">
            <a:extLst>
              <a:ext uri="{FF2B5EF4-FFF2-40B4-BE49-F238E27FC236}">
                <a16:creationId xmlns:a16="http://schemas.microsoft.com/office/drawing/2014/main" id="{0D819D72-7F2F-6045-A182-1C25C853D8E3}"/>
              </a:ext>
            </a:extLst>
          </p:cNvPr>
          <p:cNvSpPr txBox="1"/>
          <p:nvPr/>
        </p:nvSpPr>
        <p:spPr>
          <a:xfrm>
            <a:off x="2093810" y="3648705"/>
            <a:ext cx="420014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200k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6D00F74E-0E40-2342-AAE3-39CC1602ADC2}"/>
              </a:ext>
            </a:extLst>
          </p:cNvPr>
          <p:cNvSpPr/>
          <p:nvPr/>
        </p:nvSpPr>
        <p:spPr>
          <a:xfrm>
            <a:off x="867948" y="241943"/>
            <a:ext cx="1930571" cy="3312000"/>
          </a:xfrm>
          <a:prstGeom prst="rect">
            <a:avLst/>
          </a:prstGeom>
          <a:gradFill flip="none" rotWithShape="1">
            <a:gsLst>
              <a:gs pos="35000">
                <a:srgbClr val="840AA3">
                  <a:alpha val="30000"/>
                </a:srgbClr>
              </a:gs>
              <a:gs pos="0">
                <a:srgbClr val="00224E">
                  <a:alpha val="30000"/>
                </a:srgbClr>
              </a:gs>
              <a:gs pos="77000">
                <a:srgbClr val="FA9B3C">
                  <a:alpha val="30000"/>
                </a:srgbClr>
              </a:gs>
              <a:gs pos="54000">
                <a:srgbClr val="D35170">
                  <a:alpha val="30000"/>
                </a:srgbClr>
              </a:gs>
              <a:gs pos="48000">
                <a:srgbClr val="B5308B">
                  <a:alpha val="30000"/>
                </a:srgbClr>
              </a:gs>
              <a:gs pos="100000">
                <a:srgbClr val="FEE937">
                  <a:alpha val="30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uppe 49">
            <a:extLst>
              <a:ext uri="{FF2B5EF4-FFF2-40B4-BE49-F238E27FC236}">
                <a16:creationId xmlns:a16="http://schemas.microsoft.com/office/drawing/2014/main" id="{521D39EA-7C86-A34C-81F8-BCA0CB1E6D68}"/>
              </a:ext>
            </a:extLst>
          </p:cNvPr>
          <p:cNvGrpSpPr/>
          <p:nvPr/>
        </p:nvGrpSpPr>
        <p:grpSpPr>
          <a:xfrm>
            <a:off x="523471" y="1170"/>
            <a:ext cx="2695807" cy="227008"/>
            <a:chOff x="3752304" y="1170"/>
            <a:chExt cx="2695807" cy="227008"/>
          </a:xfrm>
        </p:grpSpPr>
        <p:sp>
          <p:nvSpPr>
            <p:cNvPr id="44" name="Rektangel 43">
              <a:extLst>
                <a:ext uri="{FF2B5EF4-FFF2-40B4-BE49-F238E27FC236}">
                  <a16:creationId xmlns:a16="http://schemas.microsoft.com/office/drawing/2014/main" id="{7A00E6A4-85D3-8344-8CFF-4798164C1650}"/>
                </a:ext>
              </a:extLst>
            </p:cNvPr>
            <p:cNvSpPr/>
            <p:nvPr/>
          </p:nvSpPr>
          <p:spPr>
            <a:xfrm>
              <a:off x="3792509" y="32893"/>
              <a:ext cx="2556000" cy="180000"/>
            </a:xfrm>
            <a:prstGeom prst="rect">
              <a:avLst/>
            </a:prstGeom>
            <a:gradFill flip="none" rotWithShape="1">
              <a:gsLst>
                <a:gs pos="84000">
                  <a:srgbClr val="FEE937">
                    <a:alpha val="30000"/>
                  </a:srgbClr>
                </a:gs>
                <a:gs pos="73000">
                  <a:srgbClr val="FA9B3C">
                    <a:alpha val="30000"/>
                  </a:srgbClr>
                </a:gs>
                <a:gs pos="57000">
                  <a:srgbClr val="D35170">
                    <a:alpha val="30000"/>
                  </a:srgbClr>
                </a:gs>
                <a:gs pos="50000">
                  <a:srgbClr val="B5308B">
                    <a:alpha val="30000"/>
                  </a:srgbClr>
                </a:gs>
                <a:gs pos="35000">
                  <a:srgbClr val="840AA3">
                    <a:alpha val="30000"/>
                  </a:srgbClr>
                </a:gs>
                <a:gs pos="20000">
                  <a:srgbClr val="0D0787">
                    <a:alpha val="30000"/>
                  </a:srgbClr>
                </a:gs>
                <a:gs pos="0">
                  <a:srgbClr val="0D0787">
                    <a:alpha val="30000"/>
                  </a:srgbClr>
                </a:gs>
                <a:gs pos="100000">
                  <a:srgbClr val="FEE937">
                    <a:alpha val="3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kstfelt 16">
              <a:extLst>
                <a:ext uri="{FF2B5EF4-FFF2-40B4-BE49-F238E27FC236}">
                  <a16:creationId xmlns:a16="http://schemas.microsoft.com/office/drawing/2014/main" id="{D1899E66-648E-044B-9AB5-4861A9BA0FD2}"/>
                </a:ext>
              </a:extLst>
            </p:cNvPr>
            <p:cNvSpPr txBox="1"/>
            <p:nvPr/>
          </p:nvSpPr>
          <p:spPr>
            <a:xfrm>
              <a:off x="4615434" y="12734"/>
              <a:ext cx="9044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Expert opinion</a:t>
              </a:r>
            </a:p>
          </p:txBody>
        </p:sp>
        <p:sp>
          <p:nvSpPr>
            <p:cNvPr id="46" name="Tekstfelt 45">
              <a:extLst>
                <a:ext uri="{FF2B5EF4-FFF2-40B4-BE49-F238E27FC236}">
                  <a16:creationId xmlns:a16="http://schemas.microsoft.com/office/drawing/2014/main" id="{F9D59108-8C4E-0F49-8E19-526EE136ACA2}"/>
                </a:ext>
              </a:extLst>
            </p:cNvPr>
            <p:cNvSpPr txBox="1"/>
            <p:nvPr/>
          </p:nvSpPr>
          <p:spPr>
            <a:xfrm>
              <a:off x="3752304" y="1170"/>
              <a:ext cx="7777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Trustworthy</a:t>
              </a:r>
            </a:p>
          </p:txBody>
        </p:sp>
        <p:sp>
          <p:nvSpPr>
            <p:cNvPr id="47" name="Tekstfelt 46">
              <a:extLst>
                <a:ext uri="{FF2B5EF4-FFF2-40B4-BE49-F238E27FC236}">
                  <a16:creationId xmlns:a16="http://schemas.microsoft.com/office/drawing/2014/main" id="{BD118794-5C86-274F-A861-42109EDC9677}"/>
                </a:ext>
              </a:extLst>
            </p:cNvPr>
            <p:cNvSpPr txBox="1"/>
            <p:nvPr/>
          </p:nvSpPr>
          <p:spPr>
            <a:xfrm>
              <a:off x="5562932" y="1170"/>
              <a:ext cx="8851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Untrustworthy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41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</TotalTime>
  <Words>58</Words>
  <Application>Microsoft Macintosh PowerPoint</Application>
  <PresentationFormat>Brugerdefineret</PresentationFormat>
  <Paragraphs>24</Paragraphs>
  <Slides>1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Andy Anker</dc:creator>
  <cp:lastModifiedBy>Andy Anker</cp:lastModifiedBy>
  <cp:revision>28</cp:revision>
  <dcterms:created xsi:type="dcterms:W3CDTF">2022-02-19T16:11:38Z</dcterms:created>
  <dcterms:modified xsi:type="dcterms:W3CDTF">2022-11-09T13:38:56Z</dcterms:modified>
</cp:coreProperties>
</file>