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3"/>
  </p:notesMasterIdLst>
  <p:sldIdLst>
    <p:sldId id="418" r:id="rId2"/>
  </p:sldIdLst>
  <p:sldSz cx="648017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2E7"/>
    <a:srgbClr val="A9D18E"/>
    <a:srgbClr val="F8CBAD"/>
    <a:srgbClr val="FBE5D7"/>
    <a:srgbClr val="D9E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5728"/>
  </p:normalViewPr>
  <p:slideViewPr>
    <p:cSldViewPr snapToGrid="0" snapToObjects="1">
      <p:cViewPr varScale="1">
        <p:scale>
          <a:sx n="174" d="100"/>
          <a:sy n="174" d="100"/>
        </p:scale>
        <p:origin x="1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50B8-2ADC-CA48-825B-10BA5888B53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C660-B85A-2B4A-981F-588D386E2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4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To do so we need to add one more generator, from domain y back to domain x. Thus for different domains, we can assign its unique encoder and projection head. And we also need to add the discriminator for both X and Y domains. We name our method DCLGAN, where dcl is short for dual contrastive learning. And images inside one domain should share a similar style regardless of whether it's generated or real. Thus, we add a similarity loss to encourage images with one domain to have some similarities in deep features.  We name this one  as </a:t>
            </a:r>
            <a:r>
              <a:rPr lang="en-US" altLang="zh-CN" dirty="0" err="1">
                <a:effectLst/>
              </a:rPr>
              <a:t>SimDCL</a:t>
            </a:r>
            <a:r>
              <a:rPr lang="en-US" altLang="zh-CN" dirty="0">
                <a:effectLst/>
              </a:rPr>
              <a:t> where sim is short for similarity.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05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06933"/>
            <a:ext cx="5508149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268784"/>
            <a:ext cx="4860131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5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4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29978"/>
            <a:ext cx="1397288" cy="366065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29978"/>
            <a:ext cx="4110861" cy="366065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96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502"/>
            </a:lvl2pPr>
            <a:lvl3pPr>
              <a:defRPr sz="452"/>
            </a:lvl3pPr>
            <a:lvl4pPr>
              <a:defRPr sz="452"/>
            </a:lvl4pPr>
            <a:lvl5pPr marL="315700" indent="-66967">
              <a:defRPr sz="452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F137700-2932-460E-BC52-4B1DDAB66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015" y="622634"/>
            <a:ext cx="5751155" cy="279973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Presentation title |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‹nr.›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674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076899"/>
            <a:ext cx="5589151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890725"/>
            <a:ext cx="5589151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1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149890"/>
            <a:ext cx="2754074" cy="274073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149890"/>
            <a:ext cx="2754074" cy="274073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5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29979"/>
            <a:ext cx="5589151" cy="83492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058899"/>
            <a:ext cx="274141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577849"/>
            <a:ext cx="2741417" cy="232077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058899"/>
            <a:ext cx="275491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577849"/>
            <a:ext cx="2754918" cy="232077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3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4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972"/>
            <a:ext cx="209002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21942"/>
            <a:ext cx="328058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295877"/>
            <a:ext cx="209002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9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972"/>
            <a:ext cx="209002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21942"/>
            <a:ext cx="328058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295877"/>
            <a:ext cx="209002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6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29979"/>
            <a:ext cx="5589151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149890"/>
            <a:ext cx="5589151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003619"/>
            <a:ext cx="145803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003619"/>
            <a:ext cx="218705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003619"/>
            <a:ext cx="145803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2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B1B7676-4D55-4534-A381-0342559D9993}"/>
              </a:ext>
            </a:extLst>
          </p:cNvPr>
          <p:cNvSpPr txBox="1">
            <a:spLocks/>
          </p:cNvSpPr>
          <p:nvPr/>
        </p:nvSpPr>
        <p:spPr>
          <a:xfrm>
            <a:off x="189416" y="-1304776"/>
            <a:ext cx="1390299" cy="147073"/>
          </a:xfrm>
          <a:prstGeom prst="rect">
            <a:avLst/>
          </a:prstGeom>
        </p:spPr>
        <p:txBody>
          <a:bodyPr vert="horz" lIns="22959" tIns="11479" rIns="22959" bIns="11479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TheSansB W3 Light" panose="020B0302050302020203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9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54" dirty="0"/>
              <a:t>	</a:t>
            </a:r>
            <a:r>
              <a:rPr lang="en-AU" sz="603" dirty="0"/>
              <a:t>		</a:t>
            </a:r>
          </a:p>
        </p:txBody>
      </p:sp>
      <p:pic>
        <p:nvPicPr>
          <p:cNvPr id="85" name="Billede 84">
            <a:extLst>
              <a:ext uri="{FF2B5EF4-FFF2-40B4-BE49-F238E27FC236}">
                <a16:creationId xmlns:a16="http://schemas.microsoft.com/office/drawing/2014/main" id="{76BFC604-D4E4-F348-82D8-1E4D04980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698" y="966285"/>
            <a:ext cx="1061619" cy="1061618"/>
          </a:xfrm>
          <a:prstGeom prst="rect">
            <a:avLst/>
          </a:prstGeom>
        </p:spPr>
      </p:pic>
      <p:pic>
        <p:nvPicPr>
          <p:cNvPr id="87" name="Billede 86" descr="Et billede, der indeholder tekst, elektronik&#10;&#10;Automatisk genereret beskrivelse">
            <a:extLst>
              <a:ext uri="{FF2B5EF4-FFF2-40B4-BE49-F238E27FC236}">
                <a16:creationId xmlns:a16="http://schemas.microsoft.com/office/drawing/2014/main" id="{F7A63AD0-88F3-5143-B45C-42FBAEBEF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091" y="2282245"/>
            <a:ext cx="1061619" cy="1061618"/>
          </a:xfrm>
          <a:prstGeom prst="rect">
            <a:avLst/>
          </a:prstGeom>
        </p:spPr>
      </p:pic>
      <p:sp>
        <p:nvSpPr>
          <p:cNvPr id="94" name="Tekstfelt 93">
            <a:extLst>
              <a:ext uri="{FF2B5EF4-FFF2-40B4-BE49-F238E27FC236}">
                <a16:creationId xmlns:a16="http://schemas.microsoft.com/office/drawing/2014/main" id="{D12FED6C-A9DF-6246-BCC3-BCECA16E40BF}"/>
              </a:ext>
            </a:extLst>
          </p:cNvPr>
          <p:cNvSpPr txBox="1"/>
          <p:nvPr/>
        </p:nvSpPr>
        <p:spPr>
          <a:xfrm>
            <a:off x="1423993" y="2047322"/>
            <a:ext cx="7857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</a:p>
        </p:txBody>
      </p:sp>
      <p:sp>
        <p:nvSpPr>
          <p:cNvPr id="8" name="Afrundet rektangel 7">
            <a:extLst>
              <a:ext uri="{FF2B5EF4-FFF2-40B4-BE49-F238E27FC236}">
                <a16:creationId xmlns:a16="http://schemas.microsoft.com/office/drawing/2014/main" id="{5E80DC19-9DEB-3147-B5C5-327E61FCDCEA}"/>
              </a:ext>
            </a:extLst>
          </p:cNvPr>
          <p:cNvSpPr/>
          <p:nvPr/>
        </p:nvSpPr>
        <p:spPr>
          <a:xfrm>
            <a:off x="1156673" y="881855"/>
            <a:ext cx="1320441" cy="255395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uppe 73">
            <a:extLst>
              <a:ext uri="{FF2B5EF4-FFF2-40B4-BE49-F238E27FC236}">
                <a16:creationId xmlns:a16="http://schemas.microsoft.com/office/drawing/2014/main" id="{D88F88C9-4760-3940-ADC8-DAEBC8C795ED}"/>
              </a:ext>
            </a:extLst>
          </p:cNvPr>
          <p:cNvGrpSpPr/>
          <p:nvPr/>
        </p:nvGrpSpPr>
        <p:grpSpPr>
          <a:xfrm>
            <a:off x="1156663" y="65251"/>
            <a:ext cx="1320440" cy="748566"/>
            <a:chOff x="1163978" y="78270"/>
            <a:chExt cx="1320440" cy="758042"/>
          </a:xfrm>
        </p:grpSpPr>
        <p:sp>
          <p:nvSpPr>
            <p:cNvPr id="112" name="Afrundet rektangel 111">
              <a:extLst>
                <a:ext uri="{FF2B5EF4-FFF2-40B4-BE49-F238E27FC236}">
                  <a16:creationId xmlns:a16="http://schemas.microsoft.com/office/drawing/2014/main" id="{D51E3D47-868E-E34A-8B54-981A8F625249}"/>
                </a:ext>
              </a:extLst>
            </p:cNvPr>
            <p:cNvSpPr/>
            <p:nvPr/>
          </p:nvSpPr>
          <p:spPr>
            <a:xfrm rot="5400000">
              <a:off x="1447998" y="-200108"/>
              <a:ext cx="752400" cy="132044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uppe 30">
              <a:extLst>
                <a:ext uri="{FF2B5EF4-FFF2-40B4-BE49-F238E27FC236}">
                  <a16:creationId xmlns:a16="http://schemas.microsoft.com/office/drawing/2014/main" id="{CE1C15D7-6068-A44D-B065-DD51AB0707EF}"/>
                </a:ext>
              </a:extLst>
            </p:cNvPr>
            <p:cNvGrpSpPr/>
            <p:nvPr/>
          </p:nvGrpSpPr>
          <p:grpSpPr>
            <a:xfrm>
              <a:off x="1355208" y="78270"/>
              <a:ext cx="936000" cy="679018"/>
              <a:chOff x="1445432" y="86726"/>
              <a:chExt cx="936000" cy="679018"/>
            </a:xfrm>
          </p:grpSpPr>
          <p:sp>
            <p:nvSpPr>
              <p:cNvPr id="93" name="Rectangle: Top Corners Rounded 82">
                <a:extLst>
                  <a:ext uri="{FF2B5EF4-FFF2-40B4-BE49-F238E27FC236}">
                    <a16:creationId xmlns:a16="http://schemas.microsoft.com/office/drawing/2014/main" id="{74E8830D-FB3F-7E43-A6F0-E7F0F8465FE4}"/>
                  </a:ext>
                </a:extLst>
              </p:cNvPr>
              <p:cNvSpPr/>
              <p:nvPr/>
            </p:nvSpPr>
            <p:spPr>
              <a:xfrm>
                <a:off x="1445432" y="482167"/>
                <a:ext cx="936000" cy="283577"/>
              </a:xfrm>
              <a:prstGeom prst="round2SameRect">
                <a:avLst>
                  <a:gd name="adj1" fmla="val 38369"/>
                  <a:gd name="adj2" fmla="val 6662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3600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Exp2Sim</a:t>
                </a:r>
                <a:r>
                  <a:rPr lang="da-DK" sz="800" baseline="-25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Encoder</a:t>
                </a:r>
              </a:p>
            </p:txBody>
          </p:sp>
          <p:sp>
            <p:nvSpPr>
              <p:cNvPr id="98" name="Rectangle: Top Corners Rounded 82">
                <a:extLst>
                  <a:ext uri="{FF2B5EF4-FFF2-40B4-BE49-F238E27FC236}">
                    <a16:creationId xmlns:a16="http://schemas.microsoft.com/office/drawing/2014/main" id="{F805D8D5-1AB9-764B-8795-21D52FFB053B}"/>
                  </a:ext>
                </a:extLst>
              </p:cNvPr>
              <p:cNvSpPr/>
              <p:nvPr/>
            </p:nvSpPr>
            <p:spPr>
              <a:xfrm>
                <a:off x="1445432" y="293063"/>
                <a:ext cx="936000" cy="18673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/>
                <a:r>
                  <a:rPr lang="da-DK" sz="800" dirty="0" err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da-DK" sz="800" baseline="-25000" dirty="0" err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</a:t>
                </a:r>
                <a:endParaRPr lang="da-DK" sz="80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kstfelt 98">
                <a:extLst>
                  <a:ext uri="{FF2B5EF4-FFF2-40B4-BE49-F238E27FC236}">
                    <a16:creationId xmlns:a16="http://schemas.microsoft.com/office/drawing/2014/main" id="{21FE2ACD-9011-6545-888A-23C198F86947}"/>
                  </a:ext>
                </a:extLst>
              </p:cNvPr>
              <p:cNvSpPr txBox="1"/>
              <p:nvPr/>
            </p:nvSpPr>
            <p:spPr>
              <a:xfrm>
                <a:off x="1445432" y="86726"/>
                <a:ext cx="936000" cy="218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Embedding Exp</a:t>
                </a:r>
              </a:p>
            </p:txBody>
          </p:sp>
        </p:grpSp>
      </p:grpSp>
      <p:sp>
        <p:nvSpPr>
          <p:cNvPr id="113" name="Afrundet rektangel 112">
            <a:extLst>
              <a:ext uri="{FF2B5EF4-FFF2-40B4-BE49-F238E27FC236}">
                <a16:creationId xmlns:a16="http://schemas.microsoft.com/office/drawing/2014/main" id="{AA6ABA89-2A6C-8741-B4B9-53274B7E1B14}"/>
              </a:ext>
            </a:extLst>
          </p:cNvPr>
          <p:cNvSpPr/>
          <p:nvPr/>
        </p:nvSpPr>
        <p:spPr>
          <a:xfrm rot="5400000">
            <a:off x="1438884" y="3223591"/>
            <a:ext cx="756000" cy="13204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ADA30E7E-41F8-5844-A8D9-FEC7BCBBCF59}"/>
              </a:ext>
            </a:extLst>
          </p:cNvPr>
          <p:cNvGrpSpPr/>
          <p:nvPr/>
        </p:nvGrpSpPr>
        <p:grpSpPr>
          <a:xfrm>
            <a:off x="1347899" y="3571005"/>
            <a:ext cx="936001" cy="671328"/>
            <a:chOff x="1414197" y="3545767"/>
            <a:chExt cx="936001" cy="671328"/>
          </a:xfrm>
        </p:grpSpPr>
        <p:sp>
          <p:nvSpPr>
            <p:cNvPr id="106" name="Rectangle: Top Corners Rounded 82">
              <a:extLst>
                <a:ext uri="{FF2B5EF4-FFF2-40B4-BE49-F238E27FC236}">
                  <a16:creationId xmlns:a16="http://schemas.microsoft.com/office/drawing/2014/main" id="{90ACEBD6-CFBE-F24A-B0EA-041D92F6705C}"/>
                </a:ext>
              </a:extLst>
            </p:cNvPr>
            <p:cNvSpPr/>
            <p:nvPr/>
          </p:nvSpPr>
          <p:spPr>
            <a:xfrm>
              <a:off x="1414198" y="3545767"/>
              <a:ext cx="936000" cy="284236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Exp2Sim</a:t>
              </a:r>
              <a:r>
                <a:rPr lang="da-DK" sz="80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</a:p>
          </p:txBody>
        </p:sp>
        <p:sp>
          <p:nvSpPr>
            <p:cNvPr id="107" name="Tekstfelt 106">
              <a:extLst>
                <a:ext uri="{FF2B5EF4-FFF2-40B4-BE49-F238E27FC236}">
                  <a16:creationId xmlns:a16="http://schemas.microsoft.com/office/drawing/2014/main" id="{C6826915-96EC-E64D-BF0B-2FC763F703DA}"/>
                </a:ext>
              </a:extLst>
            </p:cNvPr>
            <p:cNvSpPr txBox="1"/>
            <p:nvPr/>
          </p:nvSpPr>
          <p:spPr>
            <a:xfrm>
              <a:off x="1414197" y="4001651"/>
              <a:ext cx="9360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Embedding Exp</a:t>
              </a:r>
            </a:p>
          </p:txBody>
        </p:sp>
        <p:sp>
          <p:nvSpPr>
            <p:cNvPr id="111" name="Rectangle: Top Corners Rounded 82">
              <a:extLst>
                <a:ext uri="{FF2B5EF4-FFF2-40B4-BE49-F238E27FC236}">
                  <a16:creationId xmlns:a16="http://schemas.microsoft.com/office/drawing/2014/main" id="{07E34A79-A2B2-EF49-8099-962CC5230DAC}"/>
                </a:ext>
              </a:extLst>
            </p:cNvPr>
            <p:cNvSpPr/>
            <p:nvPr/>
          </p:nvSpPr>
          <p:spPr>
            <a:xfrm>
              <a:off x="1414198" y="3825379"/>
              <a:ext cx="936000" cy="185184"/>
            </a:xfrm>
            <a:prstGeom prst="round2SameRect">
              <a:avLst>
                <a:gd name="adj1" fmla="val 38369"/>
                <a:gd name="adj2" fmla="val 66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36000" rtlCol="0" anchor="ctr"/>
            <a:lstStyle/>
            <a:p>
              <a:pPr algn="ctr"/>
              <a:r>
                <a:rPr lang="da-DK" sz="8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da-DK" sz="80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da-DK" sz="8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6" name="Billede 85" descr="Et billede, der indeholder tekst, vand&#10;&#10;Automatisk genereret beskrivelse">
            <a:extLst>
              <a:ext uri="{FF2B5EF4-FFF2-40B4-BE49-F238E27FC236}">
                <a16:creationId xmlns:a16="http://schemas.microsoft.com/office/drawing/2014/main" id="{A218C848-E482-3E47-9E38-549D11821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5085" y="2282245"/>
            <a:ext cx="1061618" cy="1061618"/>
          </a:xfrm>
          <a:prstGeom prst="rect">
            <a:avLst/>
          </a:prstGeom>
        </p:spPr>
      </p:pic>
      <p:pic>
        <p:nvPicPr>
          <p:cNvPr id="88" name="Billede 87">
            <a:extLst>
              <a:ext uri="{FF2B5EF4-FFF2-40B4-BE49-F238E27FC236}">
                <a16:creationId xmlns:a16="http://schemas.microsoft.com/office/drawing/2014/main" id="{327AD01F-DB41-EA4C-A5C4-48CE152F1B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3565" y="967883"/>
            <a:ext cx="1061618" cy="1061618"/>
          </a:xfrm>
          <a:prstGeom prst="rect">
            <a:avLst/>
          </a:prstGeom>
        </p:spPr>
      </p:pic>
      <p:sp>
        <p:nvSpPr>
          <p:cNvPr id="95" name="Tekstfelt 94">
            <a:extLst>
              <a:ext uri="{FF2B5EF4-FFF2-40B4-BE49-F238E27FC236}">
                <a16:creationId xmlns:a16="http://schemas.microsoft.com/office/drawing/2014/main" id="{096C1320-A007-8E4C-9518-84A8FC065642}"/>
              </a:ext>
            </a:extLst>
          </p:cNvPr>
          <p:cNvSpPr txBox="1"/>
          <p:nvPr/>
        </p:nvSpPr>
        <p:spPr>
          <a:xfrm>
            <a:off x="4571779" y="2052561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Simulated</a:t>
            </a:r>
          </a:p>
        </p:txBody>
      </p:sp>
      <p:sp>
        <p:nvSpPr>
          <p:cNvPr id="96" name="Afrundet rektangel 95">
            <a:extLst>
              <a:ext uri="{FF2B5EF4-FFF2-40B4-BE49-F238E27FC236}">
                <a16:creationId xmlns:a16="http://schemas.microsoft.com/office/drawing/2014/main" id="{B5EDA1A6-1DB5-B54F-819A-0D8873AF82C6}"/>
              </a:ext>
            </a:extLst>
          </p:cNvPr>
          <p:cNvSpPr/>
          <p:nvPr/>
        </p:nvSpPr>
        <p:spPr>
          <a:xfrm>
            <a:off x="4225138" y="881855"/>
            <a:ext cx="1320441" cy="255395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frundet rektangel 114">
            <a:extLst>
              <a:ext uri="{FF2B5EF4-FFF2-40B4-BE49-F238E27FC236}">
                <a16:creationId xmlns:a16="http://schemas.microsoft.com/office/drawing/2014/main" id="{6EFF6465-6C75-2646-B1A2-1A63894FDA00}"/>
              </a:ext>
            </a:extLst>
          </p:cNvPr>
          <p:cNvSpPr/>
          <p:nvPr/>
        </p:nvSpPr>
        <p:spPr>
          <a:xfrm rot="5400000">
            <a:off x="4508545" y="-217657"/>
            <a:ext cx="752403" cy="1320442"/>
          </a:xfrm>
          <a:prstGeom prst="roundRect">
            <a:avLst/>
          </a:prstGeom>
          <a:solidFill>
            <a:srgbClr val="D9E4F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uppe 66">
            <a:extLst>
              <a:ext uri="{FF2B5EF4-FFF2-40B4-BE49-F238E27FC236}">
                <a16:creationId xmlns:a16="http://schemas.microsoft.com/office/drawing/2014/main" id="{78E8CF1C-101D-ED47-B199-F84011E255EA}"/>
              </a:ext>
            </a:extLst>
          </p:cNvPr>
          <p:cNvGrpSpPr/>
          <p:nvPr/>
        </p:nvGrpSpPr>
        <p:grpSpPr>
          <a:xfrm>
            <a:off x="4422461" y="66748"/>
            <a:ext cx="942866" cy="672377"/>
            <a:chOff x="4490263" y="78273"/>
            <a:chExt cx="942866" cy="672377"/>
          </a:xfrm>
        </p:grpSpPr>
        <p:sp>
          <p:nvSpPr>
            <p:cNvPr id="116" name="Rectangle: Top Corners Rounded 82">
              <a:extLst>
                <a:ext uri="{FF2B5EF4-FFF2-40B4-BE49-F238E27FC236}">
                  <a16:creationId xmlns:a16="http://schemas.microsoft.com/office/drawing/2014/main" id="{1CF588D7-7E38-3442-B71D-BD09BE4324DC}"/>
                </a:ext>
              </a:extLst>
            </p:cNvPr>
            <p:cNvSpPr/>
            <p:nvPr/>
          </p:nvSpPr>
          <p:spPr>
            <a:xfrm>
              <a:off x="4497129" y="467073"/>
              <a:ext cx="936000" cy="283577"/>
            </a:xfrm>
            <a:prstGeom prst="round2SameRect">
              <a:avLst>
                <a:gd name="adj1" fmla="val 38369"/>
                <a:gd name="adj2" fmla="val 6662"/>
              </a:avLst>
            </a:prstGeom>
            <a:solidFill>
              <a:srgbClr val="9EC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Sim2Exp</a:t>
              </a:r>
              <a:r>
                <a:rPr lang="da-DK" sz="80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</a:p>
          </p:txBody>
        </p:sp>
        <p:sp>
          <p:nvSpPr>
            <p:cNvPr id="117" name="Rectangle: Top Corners Rounded 82">
              <a:extLst>
                <a:ext uri="{FF2B5EF4-FFF2-40B4-BE49-F238E27FC236}">
                  <a16:creationId xmlns:a16="http://schemas.microsoft.com/office/drawing/2014/main" id="{5C5BB4EE-7F9F-184B-8653-341C98A6AC09}"/>
                </a:ext>
              </a:extLst>
            </p:cNvPr>
            <p:cNvSpPr/>
            <p:nvPr/>
          </p:nvSpPr>
          <p:spPr>
            <a:xfrm>
              <a:off x="4497129" y="279873"/>
              <a:ext cx="936000" cy="1867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/>
              <a:r>
                <a:rPr lang="da-DK" sz="8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da-DK" sz="80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</a:t>
              </a:r>
              <a:endParaRPr lang="da-DK" sz="8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kstfelt 117">
              <a:extLst>
                <a:ext uri="{FF2B5EF4-FFF2-40B4-BE49-F238E27FC236}">
                  <a16:creationId xmlns:a16="http://schemas.microsoft.com/office/drawing/2014/main" id="{3728AC35-A934-8141-A810-BBA8CB00143C}"/>
                </a:ext>
              </a:extLst>
            </p:cNvPr>
            <p:cNvSpPr txBox="1"/>
            <p:nvPr/>
          </p:nvSpPr>
          <p:spPr>
            <a:xfrm>
              <a:off x="4490263" y="78273"/>
              <a:ext cx="9417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Embedding Sim</a:t>
              </a:r>
            </a:p>
          </p:txBody>
        </p:sp>
      </p:grpSp>
      <p:sp>
        <p:nvSpPr>
          <p:cNvPr id="120" name="Afrundet rektangel 119">
            <a:extLst>
              <a:ext uri="{FF2B5EF4-FFF2-40B4-BE49-F238E27FC236}">
                <a16:creationId xmlns:a16="http://schemas.microsoft.com/office/drawing/2014/main" id="{EA4E519A-BEFE-BA4C-94B4-4D8E296D4B7D}"/>
              </a:ext>
            </a:extLst>
          </p:cNvPr>
          <p:cNvSpPr/>
          <p:nvPr/>
        </p:nvSpPr>
        <p:spPr>
          <a:xfrm rot="5400000">
            <a:off x="4504939" y="3223943"/>
            <a:ext cx="759600" cy="1320442"/>
          </a:xfrm>
          <a:prstGeom prst="roundRect">
            <a:avLst/>
          </a:prstGeom>
          <a:solidFill>
            <a:srgbClr val="D9E4F3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uppe 101">
            <a:extLst>
              <a:ext uri="{FF2B5EF4-FFF2-40B4-BE49-F238E27FC236}">
                <a16:creationId xmlns:a16="http://schemas.microsoft.com/office/drawing/2014/main" id="{1B8699F0-4780-E74C-8E74-FAAB7E79E81F}"/>
              </a:ext>
            </a:extLst>
          </p:cNvPr>
          <p:cNvGrpSpPr/>
          <p:nvPr/>
        </p:nvGrpSpPr>
        <p:grpSpPr>
          <a:xfrm>
            <a:off x="4392561" y="3571005"/>
            <a:ext cx="965332" cy="672644"/>
            <a:chOff x="4436563" y="3567600"/>
            <a:chExt cx="965332" cy="672644"/>
          </a:xfrm>
        </p:grpSpPr>
        <p:sp>
          <p:nvSpPr>
            <p:cNvPr id="121" name="Rectangle: Top Corners Rounded 82">
              <a:extLst>
                <a:ext uri="{FF2B5EF4-FFF2-40B4-BE49-F238E27FC236}">
                  <a16:creationId xmlns:a16="http://schemas.microsoft.com/office/drawing/2014/main" id="{82C921D4-23C6-3C4F-877F-FD71DDB652DB}"/>
                </a:ext>
              </a:extLst>
            </p:cNvPr>
            <p:cNvSpPr/>
            <p:nvPr/>
          </p:nvSpPr>
          <p:spPr>
            <a:xfrm>
              <a:off x="4465895" y="3567600"/>
              <a:ext cx="936000" cy="284236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9EC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Sim2Exp</a:t>
              </a:r>
              <a:r>
                <a:rPr lang="da-DK" sz="80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</a:p>
          </p:txBody>
        </p:sp>
        <p:sp>
          <p:nvSpPr>
            <p:cNvPr id="122" name="Tekstfelt 121">
              <a:extLst>
                <a:ext uri="{FF2B5EF4-FFF2-40B4-BE49-F238E27FC236}">
                  <a16:creationId xmlns:a16="http://schemas.microsoft.com/office/drawing/2014/main" id="{5D129BFA-0B3A-464F-BFCF-EBD3A1C26555}"/>
                </a:ext>
              </a:extLst>
            </p:cNvPr>
            <p:cNvSpPr txBox="1"/>
            <p:nvPr/>
          </p:nvSpPr>
          <p:spPr>
            <a:xfrm>
              <a:off x="4436563" y="4024800"/>
              <a:ext cx="9124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Embedding Sim</a:t>
              </a:r>
            </a:p>
          </p:txBody>
        </p:sp>
        <p:sp>
          <p:nvSpPr>
            <p:cNvPr id="123" name="Rectangle: Top Corners Rounded 82">
              <a:extLst>
                <a:ext uri="{FF2B5EF4-FFF2-40B4-BE49-F238E27FC236}">
                  <a16:creationId xmlns:a16="http://schemas.microsoft.com/office/drawing/2014/main" id="{0F3D42B5-C04F-384F-8A5C-E1280C537AFD}"/>
                </a:ext>
              </a:extLst>
            </p:cNvPr>
            <p:cNvSpPr/>
            <p:nvPr/>
          </p:nvSpPr>
          <p:spPr>
            <a:xfrm>
              <a:off x="4465895" y="3848400"/>
              <a:ext cx="936000" cy="185184"/>
            </a:xfrm>
            <a:prstGeom prst="round2SameRect">
              <a:avLst>
                <a:gd name="adj1" fmla="val 38369"/>
                <a:gd name="adj2" fmla="val 66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36000" rtlCol="0" anchor="ctr"/>
            <a:lstStyle/>
            <a:p>
              <a:pPr algn="ctr"/>
              <a:r>
                <a:rPr lang="da-DK" sz="8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da-DK" sz="80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</a:t>
              </a:r>
              <a:endParaRPr lang="da-DK" sz="8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4" name="Rectangle: Top Corners Rounded 82">
            <a:extLst>
              <a:ext uri="{FF2B5EF4-FFF2-40B4-BE49-F238E27FC236}">
                <a16:creationId xmlns:a16="http://schemas.microsoft.com/office/drawing/2014/main" id="{7F391601-9168-1443-AAB4-007FD5197F3F}"/>
              </a:ext>
            </a:extLst>
          </p:cNvPr>
          <p:cNvSpPr/>
          <p:nvPr/>
        </p:nvSpPr>
        <p:spPr>
          <a:xfrm rot="16200000">
            <a:off x="255257" y="2037797"/>
            <a:ext cx="713683" cy="237049"/>
          </a:xfrm>
          <a:prstGeom prst="round2SameRect">
            <a:avLst>
              <a:gd name="adj1" fmla="val 38369"/>
              <a:gd name="adj2" fmla="val 666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0" bIns="0" rtlCol="0" anchor="ctr"/>
          <a:lstStyle/>
          <a:p>
            <a:pPr algn="ctr"/>
            <a:r>
              <a:rPr lang="da-DK" sz="8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a-DK" sz="8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da-DK" sz="800" baseline="-25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22CA57A-EB0F-6748-BA84-D9477F3875F2}"/>
              </a:ext>
            </a:extLst>
          </p:cNvPr>
          <p:cNvSpPr/>
          <p:nvPr/>
        </p:nvSpPr>
        <p:spPr>
          <a:xfrm>
            <a:off x="324888" y="2824343"/>
            <a:ext cx="576000" cy="576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 loss</a:t>
            </a: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60C1E3D2-FA0C-D848-8605-D7F7D90AA8C3}"/>
              </a:ext>
            </a:extLst>
          </p:cNvPr>
          <p:cNvSpPr/>
          <p:nvPr/>
        </p:nvSpPr>
        <p:spPr>
          <a:xfrm>
            <a:off x="324888" y="916343"/>
            <a:ext cx="576000" cy="576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Auxiliary loss</a:t>
            </a: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81A01371-B252-F84A-948D-4C3FFDEC966E}"/>
              </a:ext>
            </a:extLst>
          </p:cNvPr>
          <p:cNvSpPr/>
          <p:nvPr/>
        </p:nvSpPr>
        <p:spPr>
          <a:xfrm>
            <a:off x="3064179" y="152960"/>
            <a:ext cx="576000" cy="576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NCE</a:t>
            </a:r>
            <a:r>
              <a:rPr lang="en-US" sz="8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loss</a:t>
            </a: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FFEF9573-3BDA-D44A-AFAF-CCDD09281122}"/>
              </a:ext>
            </a:extLst>
          </p:cNvPr>
          <p:cNvSpPr/>
          <p:nvPr/>
        </p:nvSpPr>
        <p:spPr>
          <a:xfrm>
            <a:off x="3064179" y="3597369"/>
            <a:ext cx="576000" cy="576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NCE</a:t>
            </a:r>
            <a:r>
              <a:rPr lang="en-US" sz="8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loss</a:t>
            </a:r>
          </a:p>
        </p:txBody>
      </p: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DB1B2CAB-F89D-5F48-92D2-6CFEB7CEB4F1}"/>
              </a:ext>
            </a:extLst>
          </p:cNvPr>
          <p:cNvCxnSpPr>
            <a:cxnSpLocks/>
            <a:stCxn id="8" idx="1"/>
            <a:endCxn id="124" idx="1"/>
          </p:cNvCxnSpPr>
          <p:nvPr/>
        </p:nvCxnSpPr>
        <p:spPr>
          <a:xfrm flipH="1" flipV="1">
            <a:off x="730617" y="2156321"/>
            <a:ext cx="426050" cy="2513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Lige pilforbindelse 127">
            <a:extLst>
              <a:ext uri="{FF2B5EF4-FFF2-40B4-BE49-F238E27FC236}">
                <a16:creationId xmlns:a16="http://schemas.microsoft.com/office/drawing/2014/main" id="{BEF9E28F-9AA1-4743-A09B-4CAB3FAA3947}"/>
              </a:ext>
            </a:extLst>
          </p:cNvPr>
          <p:cNvCxnSpPr>
            <a:cxnSpLocks/>
            <a:stCxn id="124" idx="0"/>
            <a:endCxn id="125" idx="4"/>
          </p:cNvCxnSpPr>
          <p:nvPr/>
        </p:nvCxnSpPr>
        <p:spPr>
          <a:xfrm flipV="1">
            <a:off x="612099" y="1492349"/>
            <a:ext cx="795" cy="307131"/>
          </a:xfrm>
          <a:prstGeom prst="straightConnector1">
            <a:avLst/>
          </a:prstGeom>
          <a:ln w="25400">
            <a:gradFill>
              <a:gsLst>
                <a:gs pos="20000">
                  <a:schemeClr val="accent2">
                    <a:lumMod val="60000"/>
                    <a:lumOff val="40000"/>
                  </a:schemeClr>
                </a:gs>
                <a:gs pos="80000">
                  <a:srgbClr val="A9D18E"/>
                </a:gs>
              </a:gsLst>
              <a:lin ang="5400000" scaled="1"/>
            </a:gra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Lige pilforbindelse 128">
            <a:extLst>
              <a:ext uri="{FF2B5EF4-FFF2-40B4-BE49-F238E27FC236}">
                <a16:creationId xmlns:a16="http://schemas.microsoft.com/office/drawing/2014/main" id="{228FDEE5-ADA3-8A4F-B6CE-C7FE2192E1E3}"/>
              </a:ext>
            </a:extLst>
          </p:cNvPr>
          <p:cNvCxnSpPr>
            <a:cxnSpLocks/>
            <a:stCxn id="124" idx="2"/>
            <a:endCxn id="19" idx="0"/>
          </p:cNvCxnSpPr>
          <p:nvPr/>
        </p:nvCxnSpPr>
        <p:spPr>
          <a:xfrm>
            <a:off x="612099" y="2513157"/>
            <a:ext cx="795" cy="311186"/>
          </a:xfrm>
          <a:prstGeom prst="straightConnector1">
            <a:avLst/>
          </a:prstGeom>
          <a:ln w="25400">
            <a:gradFill>
              <a:gsLst>
                <a:gs pos="80000">
                  <a:srgbClr val="A9D18E"/>
                </a:gs>
                <a:gs pos="2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: Top Corners Rounded 82">
            <a:extLst>
              <a:ext uri="{FF2B5EF4-FFF2-40B4-BE49-F238E27FC236}">
                <a16:creationId xmlns:a16="http://schemas.microsoft.com/office/drawing/2014/main" id="{B5F7C9BC-5B4E-9C4B-9FBC-8737B76ADC19}"/>
              </a:ext>
            </a:extLst>
          </p:cNvPr>
          <p:cNvSpPr/>
          <p:nvPr/>
        </p:nvSpPr>
        <p:spPr>
          <a:xfrm rot="5400000">
            <a:off x="5740852" y="2042938"/>
            <a:ext cx="713683" cy="237600"/>
          </a:xfrm>
          <a:prstGeom prst="round2SameRect">
            <a:avLst>
              <a:gd name="adj1" fmla="val 38369"/>
              <a:gd name="adj2" fmla="val 6662"/>
            </a:avLst>
          </a:prstGeom>
          <a:solidFill>
            <a:srgbClr val="9EC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0" bIns="0" rtlCol="0" anchor="ctr"/>
          <a:lstStyle/>
          <a:p>
            <a:pPr algn="ctr"/>
            <a:r>
              <a:rPr lang="da-DK" sz="8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a-DK" sz="8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endParaRPr lang="da-DK" sz="800" baseline="-25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CD092B37-A72C-6D4C-A6F6-43A38E9E2AB9}"/>
              </a:ext>
            </a:extLst>
          </p:cNvPr>
          <p:cNvSpPr/>
          <p:nvPr/>
        </p:nvSpPr>
        <p:spPr>
          <a:xfrm>
            <a:off x="5809687" y="2829489"/>
            <a:ext cx="576000" cy="576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 loss</a:t>
            </a: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A4F42AD4-BEB8-FB4D-9DAC-14151E170218}"/>
              </a:ext>
            </a:extLst>
          </p:cNvPr>
          <p:cNvSpPr/>
          <p:nvPr/>
        </p:nvSpPr>
        <p:spPr>
          <a:xfrm>
            <a:off x="5809687" y="917985"/>
            <a:ext cx="576000" cy="576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Auxiliary loss</a:t>
            </a:r>
          </a:p>
        </p:txBody>
      </p:sp>
      <p:cxnSp>
        <p:nvCxnSpPr>
          <p:cNvPr id="133" name="Lige pilforbindelse 132">
            <a:extLst>
              <a:ext uri="{FF2B5EF4-FFF2-40B4-BE49-F238E27FC236}">
                <a16:creationId xmlns:a16="http://schemas.microsoft.com/office/drawing/2014/main" id="{BE0C44C6-7FBB-F942-B61D-0014FA7EE0B8}"/>
              </a:ext>
            </a:extLst>
          </p:cNvPr>
          <p:cNvCxnSpPr>
            <a:cxnSpLocks/>
            <a:stCxn id="96" idx="3"/>
            <a:endCxn id="130" idx="1"/>
          </p:cNvCxnSpPr>
          <p:nvPr/>
        </p:nvCxnSpPr>
        <p:spPr>
          <a:xfrm>
            <a:off x="5545579" y="2158834"/>
            <a:ext cx="433315" cy="2911"/>
          </a:xfrm>
          <a:prstGeom prst="straightConnector1">
            <a:avLst/>
          </a:prstGeom>
          <a:ln w="25400">
            <a:solidFill>
              <a:srgbClr val="9EC2E7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Lige pilforbindelse 133">
            <a:extLst>
              <a:ext uri="{FF2B5EF4-FFF2-40B4-BE49-F238E27FC236}">
                <a16:creationId xmlns:a16="http://schemas.microsoft.com/office/drawing/2014/main" id="{C61D2EB2-1AF9-CA4B-A38B-BCCE33AFCD3A}"/>
              </a:ext>
            </a:extLst>
          </p:cNvPr>
          <p:cNvCxnSpPr>
            <a:cxnSpLocks/>
            <a:stCxn id="130" idx="2"/>
            <a:endCxn id="132" idx="4"/>
          </p:cNvCxnSpPr>
          <p:nvPr/>
        </p:nvCxnSpPr>
        <p:spPr>
          <a:xfrm flipH="1" flipV="1">
            <a:off x="6097693" y="1493985"/>
            <a:ext cx="1" cy="310912"/>
          </a:xfrm>
          <a:prstGeom prst="straightConnector1">
            <a:avLst/>
          </a:prstGeom>
          <a:ln w="25400">
            <a:gradFill>
              <a:gsLst>
                <a:gs pos="20000">
                  <a:srgbClr val="9EC2E7"/>
                </a:gs>
                <a:gs pos="80000">
                  <a:srgbClr val="A9D18E"/>
                </a:gs>
              </a:gsLst>
              <a:lin ang="5400000" scaled="1"/>
            </a:gra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Lige pilforbindelse 134">
            <a:extLst>
              <a:ext uri="{FF2B5EF4-FFF2-40B4-BE49-F238E27FC236}">
                <a16:creationId xmlns:a16="http://schemas.microsoft.com/office/drawing/2014/main" id="{951FC6AE-8AA7-DD4F-BE5D-6F0649D627F1}"/>
              </a:ext>
            </a:extLst>
          </p:cNvPr>
          <p:cNvCxnSpPr>
            <a:cxnSpLocks/>
            <a:stCxn id="130" idx="0"/>
            <a:endCxn id="131" idx="0"/>
          </p:cNvCxnSpPr>
          <p:nvPr/>
        </p:nvCxnSpPr>
        <p:spPr>
          <a:xfrm flipH="1">
            <a:off x="6097693" y="2518586"/>
            <a:ext cx="1" cy="310909"/>
          </a:xfrm>
          <a:prstGeom prst="straightConnector1">
            <a:avLst/>
          </a:prstGeom>
          <a:ln w="25400">
            <a:gradFill>
              <a:gsLst>
                <a:gs pos="20000">
                  <a:srgbClr val="9EC2E7"/>
                </a:gs>
                <a:gs pos="80000">
                  <a:srgbClr val="A9D18E"/>
                </a:gs>
              </a:gsLst>
              <a:lin ang="5400000" scaled="1"/>
            </a:gra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Lige pilforbindelse 157">
            <a:extLst>
              <a:ext uri="{FF2B5EF4-FFF2-40B4-BE49-F238E27FC236}">
                <a16:creationId xmlns:a16="http://schemas.microsoft.com/office/drawing/2014/main" id="{D169CD4E-737A-E44A-939E-55AB3DED3349}"/>
              </a:ext>
            </a:extLst>
          </p:cNvPr>
          <p:cNvCxnSpPr>
            <a:cxnSpLocks/>
            <a:stCxn id="113" idx="0"/>
            <a:endCxn id="127" idx="2"/>
          </p:cNvCxnSpPr>
          <p:nvPr/>
        </p:nvCxnSpPr>
        <p:spPr>
          <a:xfrm>
            <a:off x="2477105" y="3883818"/>
            <a:ext cx="587074" cy="1557"/>
          </a:xfrm>
          <a:prstGeom prst="straightConnector1">
            <a:avLst/>
          </a:prstGeom>
          <a:ln w="25400">
            <a:gradFill flip="none" rotWithShape="1">
              <a:gsLst>
                <a:gs pos="20000">
                  <a:srgbClr val="9EC2E7"/>
                </a:gs>
                <a:gs pos="80000">
                  <a:srgbClr val="A9D18E"/>
                </a:gs>
              </a:gsLst>
              <a:lin ang="0" scaled="1"/>
              <a:tileRect/>
            </a:gra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Lige pilforbindelse 160">
            <a:extLst>
              <a:ext uri="{FF2B5EF4-FFF2-40B4-BE49-F238E27FC236}">
                <a16:creationId xmlns:a16="http://schemas.microsoft.com/office/drawing/2014/main" id="{2169B46B-3025-204F-BBFE-C7398822CE02}"/>
              </a:ext>
            </a:extLst>
          </p:cNvPr>
          <p:cNvCxnSpPr>
            <a:cxnSpLocks/>
            <a:stCxn id="120" idx="2"/>
            <a:endCxn id="127" idx="6"/>
          </p:cNvCxnSpPr>
          <p:nvPr/>
        </p:nvCxnSpPr>
        <p:spPr>
          <a:xfrm flipH="1">
            <a:off x="3640185" y="3884170"/>
            <a:ext cx="584339" cy="1205"/>
          </a:xfrm>
          <a:prstGeom prst="straightConnector1">
            <a:avLst/>
          </a:prstGeom>
          <a:ln w="25400">
            <a:gradFill flip="none" rotWithShape="1">
              <a:gsLst>
                <a:gs pos="20000">
                  <a:srgbClr val="9EC2E7"/>
                </a:gs>
                <a:gs pos="80000">
                  <a:srgbClr val="A9D18E"/>
                </a:gs>
              </a:gsLst>
              <a:lin ang="0" scaled="1"/>
              <a:tileRect/>
            </a:gra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Lige pilforbindelse 165">
            <a:extLst>
              <a:ext uri="{FF2B5EF4-FFF2-40B4-BE49-F238E27FC236}">
                <a16:creationId xmlns:a16="http://schemas.microsoft.com/office/drawing/2014/main" id="{36D12ED2-0BE5-934E-A953-F666D3C15440}"/>
              </a:ext>
            </a:extLst>
          </p:cNvPr>
          <p:cNvCxnSpPr>
            <a:cxnSpLocks/>
            <a:stCxn id="115" idx="2"/>
            <a:endCxn id="126" idx="6"/>
          </p:cNvCxnSpPr>
          <p:nvPr/>
        </p:nvCxnSpPr>
        <p:spPr>
          <a:xfrm flipH="1" flipV="1">
            <a:off x="3640185" y="440965"/>
            <a:ext cx="584341" cy="1605"/>
          </a:xfrm>
          <a:prstGeom prst="straightConnector1">
            <a:avLst/>
          </a:prstGeom>
          <a:ln w="25400">
            <a:gradFill flip="none" rotWithShape="1">
              <a:gsLst>
                <a:gs pos="80000">
                  <a:srgbClr val="A9D18E"/>
                </a:gs>
                <a:gs pos="20000">
                  <a:srgbClr val="9EC2E7"/>
                </a:gs>
              </a:gsLst>
              <a:lin ang="0" scaled="1"/>
              <a:tileRect/>
            </a:gra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Lige pilforbindelse 168">
            <a:extLst>
              <a:ext uri="{FF2B5EF4-FFF2-40B4-BE49-F238E27FC236}">
                <a16:creationId xmlns:a16="http://schemas.microsoft.com/office/drawing/2014/main" id="{3E0B1E35-8ABC-824B-A6DA-3F76E2516F31}"/>
              </a:ext>
            </a:extLst>
          </p:cNvPr>
          <p:cNvCxnSpPr>
            <a:cxnSpLocks/>
            <a:stCxn id="112" idx="0"/>
            <a:endCxn id="126" idx="2"/>
          </p:cNvCxnSpPr>
          <p:nvPr/>
        </p:nvCxnSpPr>
        <p:spPr>
          <a:xfrm flipV="1">
            <a:off x="2477110" y="440960"/>
            <a:ext cx="587075" cy="1360"/>
          </a:xfrm>
          <a:prstGeom prst="straightConnector1">
            <a:avLst/>
          </a:prstGeom>
          <a:ln w="25400">
            <a:gradFill flip="none" rotWithShape="1">
              <a:gsLst>
                <a:gs pos="19000">
                  <a:schemeClr val="accent2">
                    <a:lumMod val="60000"/>
                    <a:lumOff val="40000"/>
                  </a:schemeClr>
                </a:gs>
                <a:gs pos="80000">
                  <a:srgbClr val="A9D18E"/>
                </a:gs>
              </a:gsLst>
              <a:lin ang="0" scaled="1"/>
              <a:tileRect/>
            </a:gra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Lige pilforbindelse 173">
            <a:extLst>
              <a:ext uri="{FF2B5EF4-FFF2-40B4-BE49-F238E27FC236}">
                <a16:creationId xmlns:a16="http://schemas.microsoft.com/office/drawing/2014/main" id="{5C5D6B55-DCB1-5148-A6A6-BE27D843F64E}"/>
              </a:ext>
            </a:extLst>
          </p:cNvPr>
          <p:cNvCxnSpPr>
            <a:cxnSpLocks/>
            <a:stCxn id="85" idx="0"/>
            <a:endCxn id="93" idx="1"/>
          </p:cNvCxnSpPr>
          <p:nvPr/>
        </p:nvCxnSpPr>
        <p:spPr>
          <a:xfrm flipH="1" flipV="1">
            <a:off x="1815899" y="735781"/>
            <a:ext cx="609" cy="230504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Lige pilforbindelse 178">
            <a:extLst>
              <a:ext uri="{FF2B5EF4-FFF2-40B4-BE49-F238E27FC236}">
                <a16:creationId xmlns:a16="http://schemas.microsoft.com/office/drawing/2014/main" id="{64CE9A1E-C264-8D4A-9E4F-33C9AFDCC01F}"/>
              </a:ext>
            </a:extLst>
          </p:cNvPr>
          <p:cNvCxnSpPr>
            <a:cxnSpLocks/>
            <a:stCxn id="86" idx="2"/>
            <a:endCxn id="106" idx="3"/>
          </p:cNvCxnSpPr>
          <p:nvPr/>
        </p:nvCxnSpPr>
        <p:spPr>
          <a:xfrm>
            <a:off x="1815894" y="3343863"/>
            <a:ext cx="0" cy="22714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Lige pilforbindelse 182">
            <a:extLst>
              <a:ext uri="{FF2B5EF4-FFF2-40B4-BE49-F238E27FC236}">
                <a16:creationId xmlns:a16="http://schemas.microsoft.com/office/drawing/2014/main" id="{6E66CEFC-B629-5F49-9C5D-61F718599D0C}"/>
              </a:ext>
            </a:extLst>
          </p:cNvPr>
          <p:cNvCxnSpPr>
            <a:cxnSpLocks/>
            <a:stCxn id="87" idx="2"/>
            <a:endCxn id="121" idx="3"/>
          </p:cNvCxnSpPr>
          <p:nvPr/>
        </p:nvCxnSpPr>
        <p:spPr>
          <a:xfrm flipH="1">
            <a:off x="4889893" y="3343863"/>
            <a:ext cx="4002" cy="22714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Lige pilforbindelse 185">
            <a:extLst>
              <a:ext uri="{FF2B5EF4-FFF2-40B4-BE49-F238E27FC236}">
                <a16:creationId xmlns:a16="http://schemas.microsoft.com/office/drawing/2014/main" id="{821AFC22-A34D-9441-A0CA-B5A0B566DB20}"/>
              </a:ext>
            </a:extLst>
          </p:cNvPr>
          <p:cNvCxnSpPr>
            <a:cxnSpLocks/>
            <a:stCxn id="88" idx="0"/>
            <a:endCxn id="116" idx="1"/>
          </p:cNvCxnSpPr>
          <p:nvPr/>
        </p:nvCxnSpPr>
        <p:spPr>
          <a:xfrm flipV="1">
            <a:off x="4894380" y="739125"/>
            <a:ext cx="2953" cy="22876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e 56">
            <a:extLst>
              <a:ext uri="{FF2B5EF4-FFF2-40B4-BE49-F238E27FC236}">
                <a16:creationId xmlns:a16="http://schemas.microsoft.com/office/drawing/2014/main" id="{249AC88C-E859-4A4D-8247-A4DAA39F14CA}"/>
              </a:ext>
            </a:extLst>
          </p:cNvPr>
          <p:cNvGrpSpPr/>
          <p:nvPr/>
        </p:nvGrpSpPr>
        <p:grpSpPr>
          <a:xfrm>
            <a:off x="2347317" y="966159"/>
            <a:ext cx="2016248" cy="1061744"/>
            <a:chOff x="2332446" y="964216"/>
            <a:chExt cx="2016248" cy="1061744"/>
          </a:xfrm>
        </p:grpSpPr>
        <p:sp>
          <p:nvSpPr>
            <p:cNvPr id="100" name="Afrundet rektangel 99">
              <a:extLst>
                <a:ext uri="{FF2B5EF4-FFF2-40B4-BE49-F238E27FC236}">
                  <a16:creationId xmlns:a16="http://schemas.microsoft.com/office/drawing/2014/main" id="{18B0B3A5-6C6A-2641-812F-6C9053EB74FD}"/>
                </a:ext>
              </a:extLst>
            </p:cNvPr>
            <p:cNvSpPr/>
            <p:nvPr/>
          </p:nvSpPr>
          <p:spPr>
            <a:xfrm rot="5400000">
              <a:off x="2812508" y="703088"/>
              <a:ext cx="1061744" cy="1584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uppe 52">
              <a:extLst>
                <a:ext uri="{FF2B5EF4-FFF2-40B4-BE49-F238E27FC236}">
                  <a16:creationId xmlns:a16="http://schemas.microsoft.com/office/drawing/2014/main" id="{8BE1F088-8FB1-5644-8BB1-1541C97DD05D}"/>
                </a:ext>
              </a:extLst>
            </p:cNvPr>
            <p:cNvGrpSpPr/>
            <p:nvPr/>
          </p:nvGrpSpPr>
          <p:grpSpPr>
            <a:xfrm>
              <a:off x="2602997" y="964216"/>
              <a:ext cx="1517515" cy="1002773"/>
              <a:chOff x="2602997" y="964216"/>
              <a:chExt cx="1517515" cy="1002773"/>
            </a:xfrm>
          </p:grpSpPr>
          <p:sp>
            <p:nvSpPr>
              <p:cNvPr id="46" name="Rectangle: Top Corners Rounded 82">
                <a:extLst>
                  <a:ext uri="{FF2B5EF4-FFF2-40B4-BE49-F238E27FC236}">
                    <a16:creationId xmlns:a16="http://schemas.microsoft.com/office/drawing/2014/main" id="{59CF1F9F-ACAD-424F-A4CC-BEF5A20C7EF9}"/>
                  </a:ext>
                </a:extLst>
              </p:cNvPr>
              <p:cNvSpPr/>
              <p:nvPr/>
            </p:nvSpPr>
            <p:spPr>
              <a:xfrm rot="5400000">
                <a:off x="2326230" y="1357131"/>
                <a:ext cx="936000" cy="283577"/>
              </a:xfrm>
              <a:prstGeom prst="round2SameRect">
                <a:avLst>
                  <a:gd name="adj1" fmla="val 50000"/>
                  <a:gd name="adj2" fmla="val 6662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47188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Exp2Sim</a:t>
                </a:r>
                <a:r>
                  <a:rPr lang="da-DK" sz="800" baseline="-25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Encoder</a:t>
                </a:r>
              </a:p>
            </p:txBody>
          </p:sp>
          <p:sp>
            <p:nvSpPr>
              <p:cNvPr id="48" name="Rectangle: Top Corners Rounded 82">
                <a:extLst>
                  <a:ext uri="{FF2B5EF4-FFF2-40B4-BE49-F238E27FC236}">
                    <a16:creationId xmlns:a16="http://schemas.microsoft.com/office/drawing/2014/main" id="{058C2256-4B16-1D43-A61F-E72CCE745673}"/>
                  </a:ext>
                </a:extLst>
              </p:cNvPr>
              <p:cNvSpPr/>
              <p:nvPr/>
            </p:nvSpPr>
            <p:spPr>
              <a:xfrm rot="5400000">
                <a:off x="3438418" y="1357200"/>
                <a:ext cx="936000" cy="283577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tIns="0" bIns="47188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Exp2Sim</a:t>
                </a:r>
                <a:r>
                  <a:rPr lang="da-DK" sz="800" baseline="-25000" dirty="0" err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Decoder</a:t>
                </a:r>
                <a:endParaRPr lang="da-DK" sz="80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891AAD3C-ED4A-B542-B1AE-9434C790C9CA}"/>
                  </a:ext>
                </a:extLst>
              </p:cNvPr>
              <p:cNvSpPr txBox="1"/>
              <p:nvPr/>
            </p:nvSpPr>
            <p:spPr>
              <a:xfrm>
                <a:off x="2602997" y="964216"/>
                <a:ext cx="151751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Exp2Sim</a:t>
                </a:r>
                <a:r>
                  <a:rPr lang="en-US" sz="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network</a:t>
                </a:r>
              </a:p>
            </p:txBody>
          </p:sp>
          <p:pic>
            <p:nvPicPr>
              <p:cNvPr id="5" name="Billede 4" descr="Et billede, der indeholder nattehimmel&#10;&#10;Automatisk genereret beskrivelse">
                <a:extLst>
                  <a:ext uri="{FF2B5EF4-FFF2-40B4-BE49-F238E27FC236}">
                    <a16:creationId xmlns:a16="http://schemas.microsoft.com/office/drawing/2014/main" id="{3F58409E-9C3D-2847-9EE3-F0745386A8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4584" y="1102462"/>
                <a:ext cx="1053835" cy="790376"/>
              </a:xfrm>
              <a:prstGeom prst="rect">
                <a:avLst/>
              </a:prstGeom>
            </p:spPr>
          </p:pic>
        </p:grpSp>
        <p:cxnSp>
          <p:nvCxnSpPr>
            <p:cNvPr id="197" name="Lige pilforbindelse 196">
              <a:extLst>
                <a:ext uri="{FF2B5EF4-FFF2-40B4-BE49-F238E27FC236}">
                  <a16:creationId xmlns:a16="http://schemas.microsoft.com/office/drawing/2014/main" id="{481F6073-3468-8749-B58D-1FD431CF85B3}"/>
                </a:ext>
              </a:extLst>
            </p:cNvPr>
            <p:cNvCxnSpPr>
              <a:cxnSpLocks/>
              <a:stCxn id="48" idx="3"/>
              <a:endCxn id="88" idx="1"/>
            </p:cNvCxnSpPr>
            <p:nvPr/>
          </p:nvCxnSpPr>
          <p:spPr>
            <a:xfrm flipV="1">
              <a:off x="4048207" y="1496749"/>
              <a:ext cx="300487" cy="2240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Lige pilforbindelse 189">
              <a:extLst>
                <a:ext uri="{FF2B5EF4-FFF2-40B4-BE49-F238E27FC236}">
                  <a16:creationId xmlns:a16="http://schemas.microsoft.com/office/drawing/2014/main" id="{8927B9BF-1747-BD45-8B52-8AFBA27E68D7}"/>
                </a:ext>
              </a:extLst>
            </p:cNvPr>
            <p:cNvCxnSpPr>
              <a:cxnSpLocks/>
              <a:stCxn id="85" idx="3"/>
              <a:endCxn id="46" idx="1"/>
            </p:cNvCxnSpPr>
            <p:nvPr/>
          </p:nvCxnSpPr>
          <p:spPr>
            <a:xfrm>
              <a:off x="2332446" y="1495151"/>
              <a:ext cx="319996" cy="3769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uppe 61">
            <a:extLst>
              <a:ext uri="{FF2B5EF4-FFF2-40B4-BE49-F238E27FC236}">
                <a16:creationId xmlns:a16="http://schemas.microsoft.com/office/drawing/2014/main" id="{75DC26D0-5C78-1644-AA42-5CDA7F14FAFB}"/>
              </a:ext>
            </a:extLst>
          </p:cNvPr>
          <p:cNvGrpSpPr/>
          <p:nvPr/>
        </p:nvGrpSpPr>
        <p:grpSpPr>
          <a:xfrm>
            <a:off x="2346703" y="2276189"/>
            <a:ext cx="2016388" cy="1067681"/>
            <a:chOff x="2331832" y="2274240"/>
            <a:chExt cx="2016388" cy="1067681"/>
          </a:xfrm>
        </p:grpSpPr>
        <p:sp>
          <p:nvSpPr>
            <p:cNvPr id="101" name="Afrundet rektangel 100">
              <a:extLst>
                <a:ext uri="{FF2B5EF4-FFF2-40B4-BE49-F238E27FC236}">
                  <a16:creationId xmlns:a16="http://schemas.microsoft.com/office/drawing/2014/main" id="{54369B29-8669-1141-B818-1CCF6DB6AD3A}"/>
                </a:ext>
              </a:extLst>
            </p:cNvPr>
            <p:cNvSpPr/>
            <p:nvPr/>
          </p:nvSpPr>
          <p:spPr>
            <a:xfrm rot="5400000">
              <a:off x="2809538" y="2016080"/>
              <a:ext cx="1067681" cy="15840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Top Corners Rounded 82">
              <a:extLst>
                <a:ext uri="{FF2B5EF4-FFF2-40B4-BE49-F238E27FC236}">
                  <a16:creationId xmlns:a16="http://schemas.microsoft.com/office/drawing/2014/main" id="{B49AFBBE-DAA1-4142-BD9C-0B7EFACCE6EE}"/>
                </a:ext>
              </a:extLst>
            </p:cNvPr>
            <p:cNvSpPr/>
            <p:nvPr/>
          </p:nvSpPr>
          <p:spPr>
            <a:xfrm rot="5400000">
              <a:off x="2326230" y="2665255"/>
              <a:ext cx="936000" cy="283577"/>
            </a:xfrm>
            <a:prstGeom prst="round2SameRect">
              <a:avLst>
                <a:gd name="adj1" fmla="val 50000"/>
                <a:gd name="adj2" fmla="val 6662"/>
              </a:avLst>
            </a:prstGeom>
            <a:solidFill>
              <a:srgbClr val="9EC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47188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Sim2Exp</a:t>
              </a:r>
              <a:r>
                <a:rPr lang="da-DK" sz="80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  <a:endParaRPr lang="da-DK" sz="8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tangle: Top Corners Rounded 82">
              <a:extLst>
                <a:ext uri="{FF2B5EF4-FFF2-40B4-BE49-F238E27FC236}">
                  <a16:creationId xmlns:a16="http://schemas.microsoft.com/office/drawing/2014/main" id="{E355AA5E-A22B-1448-8A67-44AA8FA54C11}"/>
                </a:ext>
              </a:extLst>
            </p:cNvPr>
            <p:cNvSpPr/>
            <p:nvPr/>
          </p:nvSpPr>
          <p:spPr>
            <a:xfrm rot="5400000">
              <a:off x="3438418" y="2666292"/>
              <a:ext cx="936000" cy="283577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9EC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47188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Sim2Exp</a:t>
              </a:r>
              <a:r>
                <a:rPr lang="da-DK" sz="80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</a:p>
          </p:txBody>
        </p:sp>
        <p:sp>
          <p:nvSpPr>
            <p:cNvPr id="92" name="Tekstfelt 91">
              <a:extLst>
                <a:ext uri="{FF2B5EF4-FFF2-40B4-BE49-F238E27FC236}">
                  <a16:creationId xmlns:a16="http://schemas.microsoft.com/office/drawing/2014/main" id="{04818E86-82B5-1942-B299-CF15E3E67FC0}"/>
                </a:ext>
              </a:extLst>
            </p:cNvPr>
            <p:cNvSpPr txBox="1"/>
            <p:nvPr/>
          </p:nvSpPr>
          <p:spPr>
            <a:xfrm>
              <a:off x="2596358" y="2275524"/>
              <a:ext cx="15056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Sim2Exp</a:t>
              </a:r>
              <a:r>
                <a:rPr lang="en-US" sz="8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3" name="Lige pilforbindelse 192">
              <a:extLst>
                <a:ext uri="{FF2B5EF4-FFF2-40B4-BE49-F238E27FC236}">
                  <a16:creationId xmlns:a16="http://schemas.microsoft.com/office/drawing/2014/main" id="{4C96D280-23D9-4440-A5C9-D4D13C3C83F2}"/>
                </a:ext>
              </a:extLst>
            </p:cNvPr>
            <p:cNvCxnSpPr>
              <a:cxnSpLocks/>
              <a:stCxn id="89" idx="1"/>
              <a:endCxn id="86" idx="3"/>
            </p:cNvCxnSpPr>
            <p:nvPr/>
          </p:nvCxnSpPr>
          <p:spPr>
            <a:xfrm flipH="1">
              <a:off x="2331832" y="2807044"/>
              <a:ext cx="320610" cy="4061"/>
            </a:xfrm>
            <a:prstGeom prst="straightConnector1">
              <a:avLst/>
            </a:prstGeom>
            <a:ln w="25400">
              <a:solidFill>
                <a:srgbClr val="9EC2E7"/>
              </a:solidFill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Lige pilforbindelse 199">
              <a:extLst>
                <a:ext uri="{FF2B5EF4-FFF2-40B4-BE49-F238E27FC236}">
                  <a16:creationId xmlns:a16="http://schemas.microsoft.com/office/drawing/2014/main" id="{B2F52610-1371-A148-9319-3124233512DD}"/>
                </a:ext>
              </a:extLst>
            </p:cNvPr>
            <p:cNvCxnSpPr>
              <a:cxnSpLocks/>
              <a:stCxn id="87" idx="1"/>
              <a:endCxn id="91" idx="3"/>
            </p:cNvCxnSpPr>
            <p:nvPr/>
          </p:nvCxnSpPr>
          <p:spPr>
            <a:xfrm flipH="1" flipV="1">
              <a:off x="4048207" y="2808081"/>
              <a:ext cx="300013" cy="3024"/>
            </a:xfrm>
            <a:prstGeom prst="straightConnector1">
              <a:avLst/>
            </a:prstGeom>
            <a:ln w="25400">
              <a:solidFill>
                <a:srgbClr val="9EC2E7"/>
              </a:solidFill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ktangel 1">
            <a:extLst>
              <a:ext uri="{FF2B5EF4-FFF2-40B4-BE49-F238E27FC236}">
                <a16:creationId xmlns:a16="http://schemas.microsoft.com/office/drawing/2014/main" id="{57DF3138-C14D-6D43-8BAA-1A4CAA2BAEAD}"/>
              </a:ext>
            </a:extLst>
          </p:cNvPr>
          <p:cNvSpPr/>
          <p:nvPr/>
        </p:nvSpPr>
        <p:spPr>
          <a:xfrm>
            <a:off x="1393085" y="1683143"/>
            <a:ext cx="108000" cy="1764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E1B0A268-9491-E44B-8684-A4AF6C56CF5E}"/>
              </a:ext>
            </a:extLst>
          </p:cNvPr>
          <p:cNvSpPr/>
          <p:nvPr/>
        </p:nvSpPr>
        <p:spPr>
          <a:xfrm>
            <a:off x="1817885" y="1679543"/>
            <a:ext cx="108000" cy="1764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7" name="Rektangel 76">
            <a:extLst>
              <a:ext uri="{FF2B5EF4-FFF2-40B4-BE49-F238E27FC236}">
                <a16:creationId xmlns:a16="http://schemas.microsoft.com/office/drawing/2014/main" id="{FD13FA15-825C-2744-9505-5E12A80A4348}"/>
              </a:ext>
            </a:extLst>
          </p:cNvPr>
          <p:cNvSpPr/>
          <p:nvPr/>
        </p:nvSpPr>
        <p:spPr>
          <a:xfrm>
            <a:off x="1393084" y="1312343"/>
            <a:ext cx="108000" cy="1764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ktangel 77">
            <a:extLst>
              <a:ext uri="{FF2B5EF4-FFF2-40B4-BE49-F238E27FC236}">
                <a16:creationId xmlns:a16="http://schemas.microsoft.com/office/drawing/2014/main" id="{14C4D708-D7FF-6240-8265-260677D29FD6}"/>
              </a:ext>
            </a:extLst>
          </p:cNvPr>
          <p:cNvSpPr/>
          <p:nvPr/>
        </p:nvSpPr>
        <p:spPr>
          <a:xfrm>
            <a:off x="1605060" y="1510343"/>
            <a:ext cx="108000" cy="176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046ACAE3-57F5-6047-B283-F63D4F90BF2F}"/>
              </a:ext>
            </a:extLst>
          </p:cNvPr>
          <p:cNvSpPr/>
          <p:nvPr/>
        </p:nvSpPr>
        <p:spPr>
          <a:xfrm>
            <a:off x="4680602" y="1504130"/>
            <a:ext cx="108000" cy="176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ktangel 82">
            <a:extLst>
              <a:ext uri="{FF2B5EF4-FFF2-40B4-BE49-F238E27FC236}">
                <a16:creationId xmlns:a16="http://schemas.microsoft.com/office/drawing/2014/main" id="{FD650EC8-D147-D14C-935A-B5799F195D35}"/>
              </a:ext>
            </a:extLst>
          </p:cNvPr>
          <p:cNvSpPr/>
          <p:nvPr/>
        </p:nvSpPr>
        <p:spPr>
          <a:xfrm>
            <a:off x="4788430" y="2993350"/>
            <a:ext cx="108000" cy="176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ktangel 83">
            <a:extLst>
              <a:ext uri="{FF2B5EF4-FFF2-40B4-BE49-F238E27FC236}">
                <a16:creationId xmlns:a16="http://schemas.microsoft.com/office/drawing/2014/main" id="{2C797D1C-A363-2648-AD6E-29D3650DA787}"/>
              </a:ext>
            </a:extLst>
          </p:cNvPr>
          <p:cNvSpPr/>
          <p:nvPr/>
        </p:nvSpPr>
        <p:spPr>
          <a:xfrm>
            <a:off x="5213230" y="2989750"/>
            <a:ext cx="108000" cy="1764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0" name="Rektangel 89">
            <a:extLst>
              <a:ext uri="{FF2B5EF4-FFF2-40B4-BE49-F238E27FC236}">
                <a16:creationId xmlns:a16="http://schemas.microsoft.com/office/drawing/2014/main" id="{0077EC3F-AD7E-C44E-9C76-03D8121261A1}"/>
              </a:ext>
            </a:extLst>
          </p:cNvPr>
          <p:cNvSpPr/>
          <p:nvPr/>
        </p:nvSpPr>
        <p:spPr>
          <a:xfrm>
            <a:off x="4788429" y="2625725"/>
            <a:ext cx="108000" cy="1764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ktangel 96">
            <a:extLst>
              <a:ext uri="{FF2B5EF4-FFF2-40B4-BE49-F238E27FC236}">
                <a16:creationId xmlns:a16="http://schemas.microsoft.com/office/drawing/2014/main" id="{CE530423-93E7-FB4F-8E7D-48409523CEA7}"/>
              </a:ext>
            </a:extLst>
          </p:cNvPr>
          <p:cNvSpPr/>
          <p:nvPr/>
        </p:nvSpPr>
        <p:spPr>
          <a:xfrm>
            <a:off x="4574955" y="2820550"/>
            <a:ext cx="108000" cy="1764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" name="Rektangel 102">
            <a:extLst>
              <a:ext uri="{FF2B5EF4-FFF2-40B4-BE49-F238E27FC236}">
                <a16:creationId xmlns:a16="http://schemas.microsoft.com/office/drawing/2014/main" id="{5A1B30EB-7833-DD42-8DB9-C76A6B351AAC}"/>
              </a:ext>
            </a:extLst>
          </p:cNvPr>
          <p:cNvSpPr/>
          <p:nvPr/>
        </p:nvSpPr>
        <p:spPr>
          <a:xfrm>
            <a:off x="1707893" y="2996950"/>
            <a:ext cx="108000" cy="176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0D00661-EFDD-6846-A01B-A0847816B6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9485" y="2421143"/>
            <a:ext cx="1051200" cy="788400"/>
          </a:xfrm>
          <a:prstGeom prst="rect">
            <a:avLst/>
          </a:prstGeom>
        </p:spPr>
      </p:pic>
      <p:sp>
        <p:nvSpPr>
          <p:cNvPr id="81" name="Tekstfelt 80">
            <a:extLst>
              <a:ext uri="{FF2B5EF4-FFF2-40B4-BE49-F238E27FC236}">
                <a16:creationId xmlns:a16="http://schemas.microsoft.com/office/drawing/2014/main" id="{3D5E479A-9E48-D943-ABE5-F955DAE9AF35}"/>
              </a:ext>
            </a:extLst>
          </p:cNvPr>
          <p:cNvSpPr txBox="1"/>
          <p:nvPr/>
        </p:nvSpPr>
        <p:spPr>
          <a:xfrm>
            <a:off x="2610556" y="1758743"/>
            <a:ext cx="1517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Exp2Sim</a:t>
            </a:r>
            <a:r>
              <a:rPr lang="en-US" sz="800" baseline="-25000" dirty="0">
                <a:latin typeface="Arial" panose="020B0604020202020204" pitchFamily="34" charset="0"/>
                <a:cs typeface="Arial" panose="020B0604020202020204" pitchFamily="34" charset="0"/>
              </a:rPr>
              <a:t>Featurespace</a:t>
            </a:r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C010511F-7ECC-6842-8A51-4A23EE2F3BCC}"/>
              </a:ext>
            </a:extLst>
          </p:cNvPr>
          <p:cNvSpPr txBox="1"/>
          <p:nvPr/>
        </p:nvSpPr>
        <p:spPr>
          <a:xfrm>
            <a:off x="2603910" y="3072743"/>
            <a:ext cx="1505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Sim2Exp</a:t>
            </a:r>
            <a:r>
              <a:rPr lang="en-US" sz="800" baseline="-25000">
                <a:latin typeface="Arial" panose="020B0604020202020204" pitchFamily="34" charset="0"/>
                <a:cs typeface="Arial" panose="020B0604020202020204" pitchFamily="34" charset="0"/>
              </a:rPr>
              <a:t>Featurespace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86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52"/>
    </mc:Choice>
    <mc:Fallback xmlns="">
      <p:transition spd="slow" advTm="5555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22.2"/>
</p:tagLst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2038</TotalTime>
  <Words>168</Words>
  <Application>Microsoft Macintosh PowerPoint</Application>
  <PresentationFormat>Brugerdefineret</PresentationFormat>
  <Paragraphs>33</Paragraphs>
  <Slides>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Andy Anker</dc:creator>
  <cp:lastModifiedBy>Andy Anker</cp:lastModifiedBy>
  <cp:revision>25</cp:revision>
  <dcterms:created xsi:type="dcterms:W3CDTF">2022-02-23T15:48:16Z</dcterms:created>
  <dcterms:modified xsi:type="dcterms:W3CDTF">2022-11-08T08:44:25Z</dcterms:modified>
</cp:coreProperties>
</file>