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3"/>
  </p:notesMasterIdLst>
  <p:sldIdLst>
    <p:sldId id="418" r:id="rId2"/>
  </p:sldIdLst>
  <p:sldSz cx="6480175" cy="2519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C2E7"/>
    <a:srgbClr val="A9D18E"/>
    <a:srgbClr val="F8CBAD"/>
    <a:srgbClr val="FBE5D7"/>
    <a:srgbClr val="D9E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41"/>
    <p:restoredTop sz="95728"/>
  </p:normalViewPr>
  <p:slideViewPr>
    <p:cSldViewPr snapToGrid="0" snapToObjects="1">
      <p:cViewPr varScale="1">
        <p:scale>
          <a:sx n="249" d="100"/>
          <a:sy n="249" d="100"/>
        </p:scale>
        <p:origin x="136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450B8-2ADC-CA48-825B-10BA5888B53D}" type="datetimeFigureOut">
              <a:rPr lang="en-US" smtClean="0"/>
              <a:t>11/8/22</a:t>
            </a:fld>
            <a:endParaRPr lang="en-US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-539750" y="1143000"/>
            <a:ext cx="7937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AC660-B85A-2B4A-981F-588D386E238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48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539750" y="1143000"/>
            <a:ext cx="79375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To do so we need to add one more generator, from domain y back to domain x. Thus for different domains, we can assign its unique encoder and projection head. And we also need to add the discriminator for both X and Y domains. We name our method DCLGAN, where dcl is short for dual contrastive learning. And images inside one domain should share a similar style regardless of whether it's generated or real. Thus, we add a similarity loss to encourage images with one domain to have some similarities in deep features.  We name this one  as </a:t>
            </a:r>
            <a:r>
              <a:rPr lang="en-US" altLang="zh-CN" dirty="0" err="1">
                <a:effectLst/>
              </a:rPr>
              <a:t>SimDCL</a:t>
            </a:r>
            <a:r>
              <a:rPr lang="en-US" altLang="zh-CN" dirty="0">
                <a:effectLst/>
              </a:rPr>
              <a:t> where sim is short for similarity.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9054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22" y="412312"/>
            <a:ext cx="4860131" cy="877112"/>
          </a:xfrm>
        </p:spPr>
        <p:txBody>
          <a:bodyPr anchor="b"/>
          <a:lstStyle>
            <a:lvl1pPr algn="ctr">
              <a:defRPr sz="2204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1323249"/>
            <a:ext cx="4860131" cy="608263"/>
          </a:xfrm>
        </p:spPr>
        <p:txBody>
          <a:bodyPr/>
          <a:lstStyle>
            <a:lvl1pPr marL="0" indent="0" algn="ctr">
              <a:buNone/>
              <a:defRPr sz="882"/>
            </a:lvl1pPr>
            <a:lvl2pPr marL="167975" indent="0" algn="ctr">
              <a:buNone/>
              <a:defRPr sz="735"/>
            </a:lvl2pPr>
            <a:lvl3pPr marL="335951" indent="0" algn="ctr">
              <a:buNone/>
              <a:defRPr sz="661"/>
            </a:lvl3pPr>
            <a:lvl4pPr marL="503926" indent="0" algn="ctr">
              <a:buNone/>
              <a:defRPr sz="588"/>
            </a:lvl4pPr>
            <a:lvl5pPr marL="671901" indent="0" algn="ctr">
              <a:buNone/>
              <a:defRPr sz="588"/>
            </a:lvl5pPr>
            <a:lvl6pPr marL="839876" indent="0" algn="ctr">
              <a:buNone/>
              <a:defRPr sz="588"/>
            </a:lvl6pPr>
            <a:lvl7pPr marL="1007852" indent="0" algn="ctr">
              <a:buNone/>
              <a:defRPr sz="588"/>
            </a:lvl7pPr>
            <a:lvl8pPr marL="1175827" indent="0" algn="ctr">
              <a:buNone/>
              <a:defRPr sz="588"/>
            </a:lvl8pPr>
            <a:lvl9pPr marL="1343802" indent="0" algn="ctr">
              <a:buNone/>
              <a:defRPr sz="588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485A-BEBA-A541-8793-96861EDCCB0C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D87E-416D-F048-A4D4-720AD52684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65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485A-BEBA-A541-8793-96861EDCCB0C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D87E-416D-F048-A4D4-720AD52684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5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134133"/>
            <a:ext cx="1397288" cy="2135044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134133"/>
            <a:ext cx="4110861" cy="2135044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485A-BEBA-A541-8793-96861EDCCB0C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D87E-416D-F048-A4D4-720AD52684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51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_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D2BE9-1391-4B0E-80B9-EFB0D78A6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187F0-1597-414C-8CB5-4B97FBD7E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502"/>
            </a:lvl2pPr>
            <a:lvl3pPr>
              <a:defRPr sz="452"/>
            </a:lvl3pPr>
            <a:lvl4pPr>
              <a:defRPr sz="452"/>
            </a:lvl4pPr>
            <a:lvl5pPr marL="315700" indent="-66967">
              <a:defRPr sz="452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F137700-2932-460E-BC52-4B1DDAB664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7016" y="363146"/>
            <a:ext cx="5751155" cy="16329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Presentation title | Presenter name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CBAA-22EA-41CE-9725-C57ED0CEBC27}" type="slidenum">
              <a:rPr lang="en-AU" smtClean="0"/>
              <a:pPr/>
              <a:t>‹nr.›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0975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485A-BEBA-A541-8793-96861EDCCB0C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D87E-416D-F048-A4D4-720AD52684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72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628091"/>
            <a:ext cx="5589151" cy="1047985"/>
          </a:xfrm>
        </p:spPr>
        <p:txBody>
          <a:bodyPr anchor="b"/>
          <a:lstStyle>
            <a:lvl1pPr>
              <a:defRPr sz="2204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1685991"/>
            <a:ext cx="5589151" cy="551110"/>
          </a:xfrm>
        </p:spPr>
        <p:txBody>
          <a:bodyPr/>
          <a:lstStyle>
            <a:lvl1pPr marL="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1pPr>
            <a:lvl2pPr marL="167975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2pPr>
            <a:lvl3pPr marL="335951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3pPr>
            <a:lvl4pPr marL="50392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4pPr>
            <a:lvl5pPr marL="671901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5pPr>
            <a:lvl6pPr marL="83987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6pPr>
            <a:lvl7pPr marL="100785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7pPr>
            <a:lvl8pPr marL="1175827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8pPr>
            <a:lvl9pPr marL="134380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485A-BEBA-A541-8793-96861EDCCB0C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D87E-416D-F048-A4D4-720AD52684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04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670664"/>
            <a:ext cx="2754074" cy="1598513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670664"/>
            <a:ext cx="2754074" cy="1598513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485A-BEBA-A541-8793-96861EDCCB0C}" type="datetimeFigureOut">
              <a:rPr lang="en-US" smtClean="0"/>
              <a:t>11/8/22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D87E-416D-F048-A4D4-720AD52684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4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134133"/>
            <a:ext cx="5589151" cy="48696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6" y="617594"/>
            <a:ext cx="2741418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6" y="920267"/>
            <a:ext cx="2741418" cy="1353575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617594"/>
            <a:ext cx="2754918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920267"/>
            <a:ext cx="2754918" cy="1353575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485A-BEBA-A541-8793-96861EDCCB0C}" type="datetimeFigureOut">
              <a:rPr lang="en-US" smtClean="0"/>
              <a:t>11/8/22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D87E-416D-F048-A4D4-720AD52684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57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485A-BEBA-A541-8793-96861EDCCB0C}" type="datetimeFigureOut">
              <a:rPr lang="en-US" smtClean="0"/>
              <a:t>11/8/22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D87E-416D-F048-A4D4-720AD52684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19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485A-BEBA-A541-8793-96861EDCCB0C}" type="datetimeFigureOut">
              <a:rPr lang="en-US" smtClean="0"/>
              <a:t>11/8/22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D87E-416D-F048-A4D4-720AD52684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28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167958"/>
            <a:ext cx="2090025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362742"/>
            <a:ext cx="3280589" cy="1790381"/>
          </a:xfrm>
        </p:spPr>
        <p:txBody>
          <a:bodyPr/>
          <a:lstStyle>
            <a:lvl1pPr>
              <a:defRPr sz="1176"/>
            </a:lvl1pPr>
            <a:lvl2pPr>
              <a:defRPr sz="1029"/>
            </a:lvl2pPr>
            <a:lvl3pPr>
              <a:defRPr sz="882"/>
            </a:lvl3pPr>
            <a:lvl4pPr>
              <a:defRPr sz="735"/>
            </a:lvl4pPr>
            <a:lvl5pPr>
              <a:defRPr sz="735"/>
            </a:lvl5pPr>
            <a:lvl6pPr>
              <a:defRPr sz="735"/>
            </a:lvl6pPr>
            <a:lvl7pPr>
              <a:defRPr sz="735"/>
            </a:lvl7pPr>
            <a:lvl8pPr>
              <a:defRPr sz="735"/>
            </a:lvl8pPr>
            <a:lvl9pPr>
              <a:defRPr sz="735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755809"/>
            <a:ext cx="2090025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485A-BEBA-A541-8793-96861EDCCB0C}" type="datetimeFigureOut">
              <a:rPr lang="en-US" smtClean="0"/>
              <a:t>11/8/22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D87E-416D-F048-A4D4-720AD52684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33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167958"/>
            <a:ext cx="2090025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362742"/>
            <a:ext cx="3280589" cy="1790381"/>
          </a:xfrm>
        </p:spPr>
        <p:txBody>
          <a:bodyPr anchor="t"/>
          <a:lstStyle>
            <a:lvl1pPr marL="0" indent="0">
              <a:buNone/>
              <a:defRPr sz="1176"/>
            </a:lvl1pPr>
            <a:lvl2pPr marL="167975" indent="0">
              <a:buNone/>
              <a:defRPr sz="1029"/>
            </a:lvl2pPr>
            <a:lvl3pPr marL="335951" indent="0">
              <a:buNone/>
              <a:defRPr sz="882"/>
            </a:lvl3pPr>
            <a:lvl4pPr marL="503926" indent="0">
              <a:buNone/>
              <a:defRPr sz="735"/>
            </a:lvl4pPr>
            <a:lvl5pPr marL="671901" indent="0">
              <a:buNone/>
              <a:defRPr sz="735"/>
            </a:lvl5pPr>
            <a:lvl6pPr marL="839876" indent="0">
              <a:buNone/>
              <a:defRPr sz="735"/>
            </a:lvl6pPr>
            <a:lvl7pPr marL="1007852" indent="0">
              <a:buNone/>
              <a:defRPr sz="735"/>
            </a:lvl7pPr>
            <a:lvl8pPr marL="1175827" indent="0">
              <a:buNone/>
              <a:defRPr sz="735"/>
            </a:lvl8pPr>
            <a:lvl9pPr marL="1343802" indent="0">
              <a:buNone/>
              <a:defRPr sz="735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755809"/>
            <a:ext cx="2090025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485A-BEBA-A541-8793-96861EDCCB0C}" type="datetimeFigureOut">
              <a:rPr lang="en-US" smtClean="0"/>
              <a:t>11/8/22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D87E-416D-F048-A4D4-720AD52684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30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134133"/>
            <a:ext cx="5589151" cy="486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670664"/>
            <a:ext cx="5589151" cy="159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2335076"/>
            <a:ext cx="1458039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D485A-BEBA-A541-8793-96861EDCCB0C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2335076"/>
            <a:ext cx="2187059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2335076"/>
            <a:ext cx="1458039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ED87E-416D-F048-A4D4-720AD52684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0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335951" rtl="0" eaLnBrk="1" latinLnBrk="0" hangingPunct="1">
        <a:lnSpc>
          <a:spcPct val="90000"/>
        </a:lnSpc>
        <a:spcBef>
          <a:spcPct val="0"/>
        </a:spcBef>
        <a:buNone/>
        <a:defRPr sz="16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88" indent="-83988" algn="l" defTabSz="335951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029" kern="1200">
          <a:solidFill>
            <a:schemeClr val="tx1"/>
          </a:solidFill>
          <a:latin typeface="+mn-lt"/>
          <a:ea typeface="+mn-ea"/>
          <a:cs typeface="+mn-cs"/>
        </a:defRPr>
      </a:lvl1pPr>
      <a:lvl2pPr marL="25196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2pPr>
      <a:lvl3pPr marL="419938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3pPr>
      <a:lvl4pPr marL="58791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75588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923864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9183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259815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427790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1pPr>
      <a:lvl2pPr marL="167975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2pPr>
      <a:lvl3pPr marL="33595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3pPr>
      <a:lvl4pPr marL="50392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67190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83987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0785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175827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34380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tiff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6" Type="http://schemas.openxmlformats.org/officeDocument/2006/relationships/image" Target="../media/image3.tiff"/><Relationship Id="rId5" Type="http://schemas.openxmlformats.org/officeDocument/2006/relationships/image" Target="../media/image2.tiff"/><Relationship Id="rId4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1B1B7676-4D55-4534-A381-0342559D9993}"/>
              </a:ext>
            </a:extLst>
          </p:cNvPr>
          <p:cNvSpPr txBox="1">
            <a:spLocks/>
          </p:cNvSpPr>
          <p:nvPr/>
        </p:nvSpPr>
        <p:spPr>
          <a:xfrm>
            <a:off x="196732" y="-4750707"/>
            <a:ext cx="1390299" cy="147073"/>
          </a:xfrm>
          <a:prstGeom prst="rect">
            <a:avLst/>
          </a:prstGeom>
        </p:spPr>
        <p:txBody>
          <a:bodyPr vert="horz" lIns="22959" tIns="11479" rIns="22959" bIns="11479" rtlCol="0">
            <a:normAutofit fontScale="5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66700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TheSansB W3 Light" panose="020B0302050302020203" pitchFamily="34" charset="0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3900" indent="-2794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90600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954" dirty="0"/>
              <a:t>	</a:t>
            </a:r>
            <a:r>
              <a:rPr lang="en-AU" sz="603" dirty="0"/>
              <a:t>		</a:t>
            </a:r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3E8A9392-E1BC-FD4A-9D24-00235A867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0258" y="155467"/>
            <a:ext cx="1409700" cy="2336800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87FF9A0A-A3F0-2E48-A160-812C0F9DB7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2640" y="155467"/>
            <a:ext cx="1409700" cy="2336800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0652D58D-0026-E947-94AF-CA5E88E3DC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5778" y="155467"/>
            <a:ext cx="1409700" cy="2336800"/>
          </a:xfrm>
          <a:prstGeom prst="rect">
            <a:avLst/>
          </a:prstGeom>
        </p:spPr>
      </p:pic>
      <p:pic>
        <p:nvPicPr>
          <p:cNvPr id="10" name="Billede 9">
            <a:extLst>
              <a:ext uri="{FF2B5EF4-FFF2-40B4-BE49-F238E27FC236}">
                <a16:creationId xmlns:a16="http://schemas.microsoft.com/office/drawing/2014/main" id="{A4FB2B10-18A9-AE48-9FF1-7CFEDFB4C7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705" y="155972"/>
            <a:ext cx="1409700" cy="2336800"/>
          </a:xfrm>
          <a:prstGeom prst="rect">
            <a:avLst/>
          </a:prstGeom>
        </p:spPr>
      </p:pic>
      <p:sp>
        <p:nvSpPr>
          <p:cNvPr id="114" name="Tekstfelt 113">
            <a:extLst>
              <a:ext uri="{FF2B5EF4-FFF2-40B4-BE49-F238E27FC236}">
                <a16:creationId xmlns:a16="http://schemas.microsoft.com/office/drawing/2014/main" id="{BD1540CC-E3C4-5B46-850F-39E1307A9005}"/>
              </a:ext>
            </a:extLst>
          </p:cNvPr>
          <p:cNvSpPr txBox="1"/>
          <p:nvPr/>
        </p:nvSpPr>
        <p:spPr>
          <a:xfrm>
            <a:off x="80227" y="-26930"/>
            <a:ext cx="147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Experimental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Tekstfelt 118">
            <a:extLst>
              <a:ext uri="{FF2B5EF4-FFF2-40B4-BE49-F238E27FC236}">
                <a16:creationId xmlns:a16="http://schemas.microsoft.com/office/drawing/2014/main" id="{F4233760-05D7-1142-8EED-B1A98A260C05}"/>
              </a:ext>
            </a:extLst>
          </p:cNvPr>
          <p:cNvSpPr txBox="1"/>
          <p:nvPr/>
        </p:nvSpPr>
        <p:spPr>
          <a:xfrm>
            <a:off x="3340306" y="-28092"/>
            <a:ext cx="147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Simulated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Tekstfelt 135">
            <a:extLst>
              <a:ext uri="{FF2B5EF4-FFF2-40B4-BE49-F238E27FC236}">
                <a16:creationId xmlns:a16="http://schemas.microsoft.com/office/drawing/2014/main" id="{EE8A4D81-9B3E-4F46-B5FE-AEE2B51C8895}"/>
              </a:ext>
            </a:extLst>
          </p:cNvPr>
          <p:cNvSpPr txBox="1"/>
          <p:nvPr/>
        </p:nvSpPr>
        <p:spPr>
          <a:xfrm>
            <a:off x="1693931" y="-30631"/>
            <a:ext cx="147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GAN generated: simulated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Tekstfelt 136">
            <a:extLst>
              <a:ext uri="{FF2B5EF4-FFF2-40B4-BE49-F238E27FC236}">
                <a16:creationId xmlns:a16="http://schemas.microsoft.com/office/drawing/2014/main" id="{58BB3D98-C7F2-C041-B8F6-ED4BCA1CBDB6}"/>
              </a:ext>
            </a:extLst>
          </p:cNvPr>
          <p:cNvSpPr txBox="1"/>
          <p:nvPr/>
        </p:nvSpPr>
        <p:spPr>
          <a:xfrm>
            <a:off x="4809225" y="-30631"/>
            <a:ext cx="17057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GAN generated: experimental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863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552"/>
    </mc:Choice>
    <mc:Fallback xmlns="">
      <p:transition spd="slow" advTm="55552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4|22.2"/>
</p:tagLst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2039</TotalTime>
  <Words>130</Words>
  <Application>Microsoft Macintosh PowerPoint</Application>
  <PresentationFormat>Brugerdefineret</PresentationFormat>
  <Paragraphs>7</Paragraphs>
  <Slides>1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Andy Anker</dc:creator>
  <cp:lastModifiedBy>Andy Anker</cp:lastModifiedBy>
  <cp:revision>25</cp:revision>
  <dcterms:created xsi:type="dcterms:W3CDTF">2022-02-23T15:48:16Z</dcterms:created>
  <dcterms:modified xsi:type="dcterms:W3CDTF">2022-11-08T08:42:59Z</dcterms:modified>
</cp:coreProperties>
</file>