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6119813" cy="1800225"/>
  <p:notesSz cx="6858000" cy="9144000"/>
  <p:defaultTextStyle>
    <a:defPPr>
      <a:defRPr lang="en-US"/>
    </a:defPPr>
    <a:lvl1pPr marL="0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76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52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28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04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79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55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31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07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1044" userDrawn="1">
          <p15:clr>
            <a:srgbClr val="A4A3A4"/>
          </p15:clr>
        </p15:guide>
        <p15:guide id="4" orient="horz" pos="270" userDrawn="1">
          <p15:clr>
            <a:srgbClr val="A4A3A4"/>
          </p15:clr>
        </p15:guide>
        <p15:guide id="5" pos="3670" userDrawn="1">
          <p15:clr>
            <a:srgbClr val="A4A3A4"/>
          </p15:clr>
        </p15:guide>
        <p15:guide id="6" pos="1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F8C"/>
    <a:srgbClr val="0000FF"/>
    <a:srgbClr val="213B4E"/>
    <a:srgbClr val="42759B"/>
    <a:srgbClr val="3F5111"/>
    <a:srgbClr val="B9DD5F"/>
    <a:srgbClr val="004694"/>
    <a:srgbClr val="C5CFD7"/>
    <a:srgbClr val="AFCFD1"/>
    <a:srgbClr val="427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2" autoAdjust="0"/>
    <p:restoredTop sz="79712" autoAdjust="0"/>
  </p:normalViewPr>
  <p:slideViewPr>
    <p:cSldViewPr snapToGrid="0" showGuides="1">
      <p:cViewPr varScale="1">
        <p:scale>
          <a:sx n="218" d="100"/>
          <a:sy n="218" d="100"/>
        </p:scale>
        <p:origin x="184" y="768"/>
      </p:cViewPr>
      <p:guideLst>
        <p:guide orient="horz" pos="245"/>
        <p:guide orient="horz" pos="104"/>
        <p:guide orient="horz" pos="1044"/>
        <p:guide orient="horz" pos="270"/>
        <p:guide pos="367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C22AA-264C-4674-8415-415D5B618BC7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9438A7F-FDC2-47F1-BC30-351FD805D2FD}">
      <dgm:prSet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Output: Organized structure catalogue with R</a:t>
          </a:r>
          <a:r>
            <a:rPr lang="en-US" sz="800" b="1" baseline="-25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wp</a:t>
          </a:r>
          <a:r>
            <a:rPr lang="en-US" sz="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values</a:t>
          </a:r>
          <a:endParaRPr lang="en-US" sz="800" b="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50316A-AA6A-4392-BE06-11D16F16FDC2}" type="parTrans" cxnId="{21D35778-88AE-4BCE-B2D8-4BF9F63C44B9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4D35CD9-E5A6-448A-9A0A-E741BDFE2B26}" type="sibTrans" cxnId="{21D35778-88AE-4BCE-B2D8-4BF9F63C44B9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D01BF1B-48C3-47EA-B1A9-9DBE5A429241}">
      <dgm:prSet phldrT="[Text]" custT="1"/>
      <dgm:spPr>
        <a:solidFill>
          <a:schemeClr val="accent3">
            <a:hueOff val="0"/>
            <a:satOff val="0"/>
            <a:lumOff val="0"/>
            <a:alpha val="60000"/>
          </a:schemeClr>
        </a:solidFill>
      </dgm:spPr>
      <dgm:t>
        <a:bodyPr/>
        <a:lstStyle/>
        <a:p>
          <a:r>
            <a:rPr lang="en-US" sz="800" b="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2. Fit the structures in the structure catalogue to the dataset</a:t>
          </a:r>
        </a:p>
      </dgm:t>
    </dgm:pt>
    <dgm:pt modelId="{72E41A69-9EF7-4237-82B7-56C87182B617}" type="sibTrans" cxnId="{44148CAD-D4D5-4F35-A8D6-5E4EA3373443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504ABDA-1424-409F-85D3-F2C0E8184144}" type="parTrans" cxnId="{44148CAD-D4D5-4F35-A8D6-5E4EA3373443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B3835EA-283D-4575-A62D-7E580ACE8011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n-US" sz="800" b="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1. Generate a structure catalogue from the starting model</a:t>
          </a:r>
        </a:p>
      </dgm:t>
    </dgm:pt>
    <dgm:pt modelId="{B3D7F9F1-B6BA-4196-B179-20660FA452EB}" type="sibTrans" cxnId="{E879336E-F292-4193-9BD4-8FFC52B34DE8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F06AC77-7F74-4959-824B-86B220404246}" type="parTrans" cxnId="{E879336E-F292-4193-9BD4-8FFC52B34DE8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C449598-D7A8-4AB8-B4D7-608EE2A51F6A}">
      <dgm:prSet phldrT="[Text]" custT="1"/>
      <dgm:spPr>
        <a:solidFill>
          <a:schemeClr val="accent3"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n-US" sz="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Input: A starting model, fitting script and a dataset</a:t>
          </a:r>
          <a:endParaRPr lang="en-US" sz="800" b="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9EC2E2-3C57-4FAC-A369-70C3CFB34DF8}" type="sibTrans" cxnId="{17D352A5-4057-4909-A8EB-11BA47DB8644}">
      <dgm:prSet/>
      <dgm:spPr>
        <a:solidFill>
          <a:schemeClr val="bg1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30AC81E-1876-47E7-BC15-75590FA22B3B}" type="parTrans" cxnId="{17D352A5-4057-4909-A8EB-11BA47DB8644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EB60954C-23EB-473E-A576-AC9A652CFCE4}" type="pres">
      <dgm:prSet presAssocID="{9E6C22AA-264C-4674-8415-415D5B618BC7}" presName="outerComposite" presStyleCnt="0">
        <dgm:presLayoutVars>
          <dgm:chMax val="5"/>
          <dgm:dir/>
          <dgm:resizeHandles val="exact"/>
        </dgm:presLayoutVars>
      </dgm:prSet>
      <dgm:spPr/>
    </dgm:pt>
    <dgm:pt modelId="{9ED7CF55-165D-4DC2-9343-2E56A1E51181}" type="pres">
      <dgm:prSet presAssocID="{9E6C22AA-264C-4674-8415-415D5B618BC7}" presName="dummyMaxCanvas" presStyleCnt="0">
        <dgm:presLayoutVars/>
      </dgm:prSet>
      <dgm:spPr/>
    </dgm:pt>
    <dgm:pt modelId="{0984BB52-67C1-8449-9CE2-7257E1D8C5FB}" type="pres">
      <dgm:prSet presAssocID="{9E6C22AA-264C-4674-8415-415D5B618BC7}" presName="FourNodes_1" presStyleLbl="node1" presStyleIdx="0" presStyleCnt="4">
        <dgm:presLayoutVars>
          <dgm:bulletEnabled val="1"/>
        </dgm:presLayoutVars>
      </dgm:prSet>
      <dgm:spPr/>
    </dgm:pt>
    <dgm:pt modelId="{5C9FF585-BBE2-A74B-8C82-F56595E7F372}" type="pres">
      <dgm:prSet presAssocID="{9E6C22AA-264C-4674-8415-415D5B618BC7}" presName="FourNodes_2" presStyleLbl="node1" presStyleIdx="1" presStyleCnt="4">
        <dgm:presLayoutVars>
          <dgm:bulletEnabled val="1"/>
        </dgm:presLayoutVars>
      </dgm:prSet>
      <dgm:spPr/>
    </dgm:pt>
    <dgm:pt modelId="{F086C879-C226-084F-958A-40B1B2EFE5DE}" type="pres">
      <dgm:prSet presAssocID="{9E6C22AA-264C-4674-8415-415D5B618BC7}" presName="FourNodes_3" presStyleLbl="node1" presStyleIdx="2" presStyleCnt="4">
        <dgm:presLayoutVars>
          <dgm:bulletEnabled val="1"/>
        </dgm:presLayoutVars>
      </dgm:prSet>
      <dgm:spPr/>
    </dgm:pt>
    <dgm:pt modelId="{4AD619F2-F010-FE4C-9A53-F343FF158146}" type="pres">
      <dgm:prSet presAssocID="{9E6C22AA-264C-4674-8415-415D5B618BC7}" presName="FourNodes_4" presStyleLbl="node1" presStyleIdx="3" presStyleCnt="4">
        <dgm:presLayoutVars>
          <dgm:bulletEnabled val="1"/>
        </dgm:presLayoutVars>
      </dgm:prSet>
      <dgm:spPr/>
    </dgm:pt>
    <dgm:pt modelId="{CB111D83-41D1-8041-AAE3-CD6BD493D05F}" type="pres">
      <dgm:prSet presAssocID="{9E6C22AA-264C-4674-8415-415D5B618BC7}" presName="FourConn_1-2" presStyleLbl="fgAccFollowNode1" presStyleIdx="0" presStyleCnt="3">
        <dgm:presLayoutVars>
          <dgm:bulletEnabled val="1"/>
        </dgm:presLayoutVars>
      </dgm:prSet>
      <dgm:spPr/>
    </dgm:pt>
    <dgm:pt modelId="{C44A1170-3734-E445-BEFF-EE0F9B7117AF}" type="pres">
      <dgm:prSet presAssocID="{9E6C22AA-264C-4674-8415-415D5B618BC7}" presName="FourConn_2-3" presStyleLbl="fgAccFollowNode1" presStyleIdx="1" presStyleCnt="3">
        <dgm:presLayoutVars>
          <dgm:bulletEnabled val="1"/>
        </dgm:presLayoutVars>
      </dgm:prSet>
      <dgm:spPr/>
    </dgm:pt>
    <dgm:pt modelId="{4945A032-9BBD-5749-BF7F-6DDDEEEA98CD}" type="pres">
      <dgm:prSet presAssocID="{9E6C22AA-264C-4674-8415-415D5B618BC7}" presName="FourConn_3-4" presStyleLbl="fgAccFollowNode1" presStyleIdx="2" presStyleCnt="3">
        <dgm:presLayoutVars>
          <dgm:bulletEnabled val="1"/>
        </dgm:presLayoutVars>
      </dgm:prSet>
      <dgm:spPr/>
    </dgm:pt>
    <dgm:pt modelId="{E4E64FF0-676E-6F43-BEAE-3A524FEF51E3}" type="pres">
      <dgm:prSet presAssocID="{9E6C22AA-264C-4674-8415-415D5B618BC7}" presName="FourNodes_1_text" presStyleLbl="node1" presStyleIdx="3" presStyleCnt="4">
        <dgm:presLayoutVars>
          <dgm:bulletEnabled val="1"/>
        </dgm:presLayoutVars>
      </dgm:prSet>
      <dgm:spPr/>
    </dgm:pt>
    <dgm:pt modelId="{C00A061C-CE2A-6049-BDED-F12A13F10235}" type="pres">
      <dgm:prSet presAssocID="{9E6C22AA-264C-4674-8415-415D5B618BC7}" presName="FourNodes_2_text" presStyleLbl="node1" presStyleIdx="3" presStyleCnt="4">
        <dgm:presLayoutVars>
          <dgm:bulletEnabled val="1"/>
        </dgm:presLayoutVars>
      </dgm:prSet>
      <dgm:spPr/>
    </dgm:pt>
    <dgm:pt modelId="{C1867308-E6BC-AE4C-8916-CD02C262B805}" type="pres">
      <dgm:prSet presAssocID="{9E6C22AA-264C-4674-8415-415D5B618BC7}" presName="FourNodes_3_text" presStyleLbl="node1" presStyleIdx="3" presStyleCnt="4">
        <dgm:presLayoutVars>
          <dgm:bulletEnabled val="1"/>
        </dgm:presLayoutVars>
      </dgm:prSet>
      <dgm:spPr/>
    </dgm:pt>
    <dgm:pt modelId="{6EA7BF36-F406-F745-B64D-F65A930EA47D}" type="pres">
      <dgm:prSet presAssocID="{9E6C22AA-264C-4674-8415-415D5B618BC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1E300B-B10A-994D-BC47-A4D7991618D9}" type="presOf" srcId="{BC449598-D7A8-4AB8-B4D7-608EE2A51F6A}" destId="{E4E64FF0-676E-6F43-BEAE-3A524FEF51E3}" srcOrd="1" destOrd="0" presId="urn:microsoft.com/office/officeart/2005/8/layout/vProcess5"/>
    <dgm:cxn modelId="{EC73B21A-399A-3841-9929-E3FFA8C3764E}" type="presOf" srcId="{19438A7F-FDC2-47F1-BC30-351FD805D2FD}" destId="{6EA7BF36-F406-F745-B64D-F65A930EA47D}" srcOrd="1" destOrd="0" presId="urn:microsoft.com/office/officeart/2005/8/layout/vProcess5"/>
    <dgm:cxn modelId="{8121113C-4FFD-CB4E-8801-9B728044D2A3}" type="presOf" srcId="{EB3835EA-283D-4575-A62D-7E580ACE8011}" destId="{5C9FF585-BBE2-A74B-8C82-F56595E7F372}" srcOrd="0" destOrd="0" presId="urn:microsoft.com/office/officeart/2005/8/layout/vProcess5"/>
    <dgm:cxn modelId="{4B505E47-B285-714F-86BB-4F6D14A08167}" type="presOf" srcId="{B3D7F9F1-B6BA-4196-B179-20660FA452EB}" destId="{C44A1170-3734-E445-BEFF-EE0F9B7117AF}" srcOrd="0" destOrd="0" presId="urn:microsoft.com/office/officeart/2005/8/layout/vProcess5"/>
    <dgm:cxn modelId="{A9987951-B54D-0442-82CF-4885801A256D}" type="presOf" srcId="{BC449598-D7A8-4AB8-B4D7-608EE2A51F6A}" destId="{0984BB52-67C1-8449-9CE2-7257E1D8C5FB}" srcOrd="0" destOrd="0" presId="urn:microsoft.com/office/officeart/2005/8/layout/vProcess5"/>
    <dgm:cxn modelId="{E879336E-F292-4193-9BD4-8FFC52B34DE8}" srcId="{9E6C22AA-264C-4674-8415-415D5B618BC7}" destId="{EB3835EA-283D-4575-A62D-7E580ACE8011}" srcOrd="1" destOrd="0" parTransId="{DF06AC77-7F74-4959-824B-86B220404246}" sibTransId="{B3D7F9F1-B6BA-4196-B179-20660FA452EB}"/>
    <dgm:cxn modelId="{5CE5866F-0748-DE4C-A614-322EB3233B4D}" type="presOf" srcId="{72E41A69-9EF7-4237-82B7-56C87182B617}" destId="{4945A032-9BBD-5749-BF7F-6DDDEEEA98CD}" srcOrd="0" destOrd="0" presId="urn:microsoft.com/office/officeart/2005/8/layout/vProcess5"/>
    <dgm:cxn modelId="{21D35778-88AE-4BCE-B2D8-4BF9F63C44B9}" srcId="{9E6C22AA-264C-4674-8415-415D5B618BC7}" destId="{19438A7F-FDC2-47F1-BC30-351FD805D2FD}" srcOrd="3" destOrd="0" parTransId="{0450316A-AA6A-4392-BE06-11D16F16FDC2}" sibTransId="{B4D35CD9-E5A6-448A-9A0A-E741BDFE2B26}"/>
    <dgm:cxn modelId="{8D5D6385-5AFA-5846-B775-5DA2FC7688B1}" type="presOf" srcId="{8D01BF1B-48C3-47EA-B1A9-9DBE5A429241}" destId="{C1867308-E6BC-AE4C-8916-CD02C262B805}" srcOrd="1" destOrd="0" presId="urn:microsoft.com/office/officeart/2005/8/layout/vProcess5"/>
    <dgm:cxn modelId="{8503E298-AF18-714F-856A-C8BB717DB583}" type="presOf" srcId="{EB3835EA-283D-4575-A62D-7E580ACE8011}" destId="{C00A061C-CE2A-6049-BDED-F12A13F10235}" srcOrd="1" destOrd="0" presId="urn:microsoft.com/office/officeart/2005/8/layout/vProcess5"/>
    <dgm:cxn modelId="{D5F58E9F-F4D8-C449-90B2-28DC500F1F85}" type="presOf" srcId="{8D01BF1B-48C3-47EA-B1A9-9DBE5A429241}" destId="{F086C879-C226-084F-958A-40B1B2EFE5DE}" srcOrd="0" destOrd="0" presId="urn:microsoft.com/office/officeart/2005/8/layout/vProcess5"/>
    <dgm:cxn modelId="{414555A0-0157-1745-AA2F-6AC87876F236}" type="presOf" srcId="{19438A7F-FDC2-47F1-BC30-351FD805D2FD}" destId="{4AD619F2-F010-FE4C-9A53-F343FF158146}" srcOrd="0" destOrd="0" presId="urn:microsoft.com/office/officeart/2005/8/layout/vProcess5"/>
    <dgm:cxn modelId="{17D352A5-4057-4909-A8EB-11BA47DB8644}" srcId="{9E6C22AA-264C-4674-8415-415D5B618BC7}" destId="{BC449598-D7A8-4AB8-B4D7-608EE2A51F6A}" srcOrd="0" destOrd="0" parTransId="{F30AC81E-1876-47E7-BC15-75590FA22B3B}" sibTransId="{3A9EC2E2-3C57-4FAC-A369-70C3CFB34DF8}"/>
    <dgm:cxn modelId="{44148CAD-D4D5-4F35-A8D6-5E4EA3373443}" srcId="{9E6C22AA-264C-4674-8415-415D5B618BC7}" destId="{8D01BF1B-48C3-47EA-B1A9-9DBE5A429241}" srcOrd="2" destOrd="0" parTransId="{E504ABDA-1424-409F-85D3-F2C0E8184144}" sibTransId="{72E41A69-9EF7-4237-82B7-56C87182B617}"/>
    <dgm:cxn modelId="{488A00CF-7452-5545-A9ED-B09C0A09F0EE}" type="presOf" srcId="{3A9EC2E2-3C57-4FAC-A369-70C3CFB34DF8}" destId="{CB111D83-41D1-8041-AAE3-CD6BD493D05F}" srcOrd="0" destOrd="0" presId="urn:microsoft.com/office/officeart/2005/8/layout/vProcess5"/>
    <dgm:cxn modelId="{16F193E3-1109-44A5-89D3-505E92D21977}" type="presOf" srcId="{9E6C22AA-264C-4674-8415-415D5B618BC7}" destId="{EB60954C-23EB-473E-A576-AC9A652CFCE4}" srcOrd="0" destOrd="0" presId="urn:microsoft.com/office/officeart/2005/8/layout/vProcess5"/>
    <dgm:cxn modelId="{8BAAD52C-D158-418A-824A-B71D5366B98D}" type="presParOf" srcId="{EB60954C-23EB-473E-A576-AC9A652CFCE4}" destId="{9ED7CF55-165D-4DC2-9343-2E56A1E51181}" srcOrd="0" destOrd="0" presId="urn:microsoft.com/office/officeart/2005/8/layout/vProcess5"/>
    <dgm:cxn modelId="{C0E9EA59-63C4-F34D-AFA1-866BB92BC8B6}" type="presParOf" srcId="{EB60954C-23EB-473E-A576-AC9A652CFCE4}" destId="{0984BB52-67C1-8449-9CE2-7257E1D8C5FB}" srcOrd="1" destOrd="0" presId="urn:microsoft.com/office/officeart/2005/8/layout/vProcess5"/>
    <dgm:cxn modelId="{C6991907-EFF9-EC4D-B2BB-59BA1F545124}" type="presParOf" srcId="{EB60954C-23EB-473E-A576-AC9A652CFCE4}" destId="{5C9FF585-BBE2-A74B-8C82-F56595E7F372}" srcOrd="2" destOrd="0" presId="urn:microsoft.com/office/officeart/2005/8/layout/vProcess5"/>
    <dgm:cxn modelId="{79199B9B-DA81-7349-B0A5-AF30FB36A9C1}" type="presParOf" srcId="{EB60954C-23EB-473E-A576-AC9A652CFCE4}" destId="{F086C879-C226-084F-958A-40B1B2EFE5DE}" srcOrd="3" destOrd="0" presId="urn:microsoft.com/office/officeart/2005/8/layout/vProcess5"/>
    <dgm:cxn modelId="{BAAB2657-E7A2-9942-AF5E-83FCF7BB154B}" type="presParOf" srcId="{EB60954C-23EB-473E-A576-AC9A652CFCE4}" destId="{4AD619F2-F010-FE4C-9A53-F343FF158146}" srcOrd="4" destOrd="0" presId="urn:microsoft.com/office/officeart/2005/8/layout/vProcess5"/>
    <dgm:cxn modelId="{12F8C9A1-1169-E742-9A79-2800A2CB6CF6}" type="presParOf" srcId="{EB60954C-23EB-473E-A576-AC9A652CFCE4}" destId="{CB111D83-41D1-8041-AAE3-CD6BD493D05F}" srcOrd="5" destOrd="0" presId="urn:microsoft.com/office/officeart/2005/8/layout/vProcess5"/>
    <dgm:cxn modelId="{A66CA86D-B965-DC4F-83FB-F0372AA6E02D}" type="presParOf" srcId="{EB60954C-23EB-473E-A576-AC9A652CFCE4}" destId="{C44A1170-3734-E445-BEFF-EE0F9B7117AF}" srcOrd="6" destOrd="0" presId="urn:microsoft.com/office/officeart/2005/8/layout/vProcess5"/>
    <dgm:cxn modelId="{AD5DE8B9-D659-294C-A636-735238116EC0}" type="presParOf" srcId="{EB60954C-23EB-473E-A576-AC9A652CFCE4}" destId="{4945A032-9BBD-5749-BF7F-6DDDEEEA98CD}" srcOrd="7" destOrd="0" presId="urn:microsoft.com/office/officeart/2005/8/layout/vProcess5"/>
    <dgm:cxn modelId="{4F3A6FC5-5894-D449-A48B-1B647FB21AF6}" type="presParOf" srcId="{EB60954C-23EB-473E-A576-AC9A652CFCE4}" destId="{E4E64FF0-676E-6F43-BEAE-3A524FEF51E3}" srcOrd="8" destOrd="0" presId="urn:microsoft.com/office/officeart/2005/8/layout/vProcess5"/>
    <dgm:cxn modelId="{51737284-F51A-F143-80B7-58E0FBE33621}" type="presParOf" srcId="{EB60954C-23EB-473E-A576-AC9A652CFCE4}" destId="{C00A061C-CE2A-6049-BDED-F12A13F10235}" srcOrd="9" destOrd="0" presId="urn:microsoft.com/office/officeart/2005/8/layout/vProcess5"/>
    <dgm:cxn modelId="{BF2C05EB-ED88-7347-A383-31DDB6E66D9B}" type="presParOf" srcId="{EB60954C-23EB-473E-A576-AC9A652CFCE4}" destId="{C1867308-E6BC-AE4C-8916-CD02C262B805}" srcOrd="10" destOrd="0" presId="urn:microsoft.com/office/officeart/2005/8/layout/vProcess5"/>
    <dgm:cxn modelId="{28260DBD-3BA4-F949-B3C4-933AFB828DF1}" type="presParOf" srcId="{EB60954C-23EB-473E-A576-AC9A652CFCE4}" destId="{6EA7BF36-F406-F745-B64D-F65A930EA4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4BB52-67C1-8449-9CE2-7257E1D8C5FB}">
      <dsp:nvSpPr>
        <dsp:cNvPr id="0" name=""/>
        <dsp:cNvSpPr/>
      </dsp:nvSpPr>
      <dsp:spPr>
        <a:xfrm>
          <a:off x="0" y="0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Input: A starting model, fitting script and a dataset</a:t>
          </a:r>
          <a:endParaRPr lang="en-US" sz="800" b="0" kern="120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77" y="6877"/>
        <a:ext cx="4565186" cy="221050"/>
      </dsp:txXfrm>
    </dsp:sp>
    <dsp:sp modelId="{5C9FF585-BBE2-A74B-8C82-F56595E7F372}">
      <dsp:nvSpPr>
        <dsp:cNvPr id="0" name=""/>
        <dsp:cNvSpPr/>
      </dsp:nvSpPr>
      <dsp:spPr>
        <a:xfrm>
          <a:off x="405216" y="277496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1. Generate a structure catalogue from the starting model</a:t>
          </a:r>
        </a:p>
      </dsp:txBody>
      <dsp:txXfrm>
        <a:off x="412093" y="284373"/>
        <a:ext cx="4266806" cy="221050"/>
      </dsp:txXfrm>
    </dsp:sp>
    <dsp:sp modelId="{F086C879-C226-084F-958A-40B1B2EFE5DE}">
      <dsp:nvSpPr>
        <dsp:cNvPr id="0" name=""/>
        <dsp:cNvSpPr/>
      </dsp:nvSpPr>
      <dsp:spPr>
        <a:xfrm>
          <a:off x="804384" y="554992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2. Fit the structures in the structure catalogue to the dataset</a:t>
          </a:r>
        </a:p>
      </dsp:txBody>
      <dsp:txXfrm>
        <a:off x="811261" y="561869"/>
        <a:ext cx="4272854" cy="221050"/>
      </dsp:txXfrm>
    </dsp:sp>
    <dsp:sp modelId="{4AD619F2-F010-FE4C-9A53-F343FF158146}">
      <dsp:nvSpPr>
        <dsp:cNvPr id="0" name=""/>
        <dsp:cNvSpPr/>
      </dsp:nvSpPr>
      <dsp:spPr>
        <a:xfrm>
          <a:off x="1209599" y="832489"/>
          <a:ext cx="4838400" cy="234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Output: Organized structure catalogue with R</a:t>
          </a:r>
          <a:r>
            <a:rPr lang="en-US" sz="800" b="1" kern="1200" baseline="-25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wp</a:t>
          </a:r>
          <a:r>
            <a:rPr lang="en-US" sz="800" b="1" kern="12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values</a:t>
          </a:r>
          <a:endParaRPr lang="en-US" sz="800" b="0" kern="1200" dirty="0">
            <a:solidFill>
              <a:schemeClr val="tx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16476" y="839366"/>
        <a:ext cx="4266806" cy="221050"/>
      </dsp:txXfrm>
    </dsp:sp>
    <dsp:sp modelId="{CB111D83-41D1-8041-AAE3-CD6BD493D05F}">
      <dsp:nvSpPr>
        <dsp:cNvPr id="0" name=""/>
        <dsp:cNvSpPr/>
      </dsp:nvSpPr>
      <dsp:spPr>
        <a:xfrm>
          <a:off x="4685776" y="179839"/>
          <a:ext cx="152623" cy="15262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2">
                <a:lumMod val="50000"/>
              </a:schemeClr>
            </a:solidFill>
          </a:endParaRPr>
        </a:p>
      </dsp:txBody>
      <dsp:txXfrm>
        <a:off x="4720116" y="179839"/>
        <a:ext cx="83943" cy="114849"/>
      </dsp:txXfrm>
    </dsp:sp>
    <dsp:sp modelId="{C44A1170-3734-E445-BEFF-EE0F9B7117AF}">
      <dsp:nvSpPr>
        <dsp:cNvPr id="0" name=""/>
        <dsp:cNvSpPr/>
      </dsp:nvSpPr>
      <dsp:spPr>
        <a:xfrm>
          <a:off x="5090992" y="457335"/>
          <a:ext cx="152623" cy="15262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2">
                <a:lumMod val="50000"/>
              </a:schemeClr>
            </a:solidFill>
          </a:endParaRPr>
        </a:p>
      </dsp:txBody>
      <dsp:txXfrm>
        <a:off x="5125332" y="457335"/>
        <a:ext cx="83943" cy="114849"/>
      </dsp:txXfrm>
    </dsp:sp>
    <dsp:sp modelId="{4945A032-9BBD-5749-BF7F-6DDDEEEA98CD}">
      <dsp:nvSpPr>
        <dsp:cNvPr id="0" name=""/>
        <dsp:cNvSpPr/>
      </dsp:nvSpPr>
      <dsp:spPr>
        <a:xfrm>
          <a:off x="5490160" y="734831"/>
          <a:ext cx="152623" cy="152623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2">
                <a:lumMod val="50000"/>
              </a:schemeClr>
            </a:solidFill>
          </a:endParaRPr>
        </a:p>
      </dsp:txBody>
      <dsp:txXfrm>
        <a:off x="5524500" y="734831"/>
        <a:ext cx="83943" cy="11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98713" y="685800"/>
            <a:ext cx="11655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1pPr>
    <a:lvl2pPr marL="172776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2pPr>
    <a:lvl3pPr marL="345552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3pPr>
    <a:lvl4pPr marL="518328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4pPr>
    <a:lvl5pPr marL="691104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5pPr>
    <a:lvl6pPr marL="863879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6pPr>
    <a:lvl7pPr marL="1036655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7pPr>
    <a:lvl8pPr marL="1209431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8pPr>
    <a:lvl9pPr marL="1382207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0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6123000" cy="18002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680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870176" y="-1578"/>
            <a:ext cx="5253371" cy="1800225"/>
          </a:xfrm>
          <a:prstGeom prst="rect">
            <a:avLst/>
          </a:prstGeom>
        </p:spPr>
      </p:pic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5184730" y="-101113"/>
            <a:ext cx="409080" cy="4640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8880D59A-D7B0-4B9B-8B78-E4C3DDBABBD4}" type="datetime1">
              <a:rPr lang="da-DK" smtClean="0"/>
              <a:t>18.01.2022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624569" y="-101113"/>
            <a:ext cx="3504216" cy="4640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5649757" y="-101113"/>
            <a:ext cx="191625" cy="46409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181602"/>
            <a:ext cx="2991378" cy="14369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295632" y="789413"/>
            <a:ext cx="2482986" cy="190688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5632" y="1064071"/>
            <a:ext cx="2482986" cy="236188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294835" y="267803"/>
            <a:ext cx="2482986" cy="353173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634" y="162939"/>
            <a:ext cx="5527753" cy="227111"/>
          </a:xfrm>
        </p:spPr>
        <p:txBody>
          <a:bodyPr/>
          <a:lstStyle/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295634" y="429223"/>
            <a:ext cx="5527753" cy="1227236"/>
          </a:xfrm>
        </p:spPr>
        <p:txBody>
          <a:bodyPr vert="horz" lIns="0" tIns="0" rIns="0" bIns="0" rtlCol="0">
            <a:noAutofit/>
          </a:bodyPr>
          <a:lstStyle>
            <a:lvl1pPr>
              <a:defRPr lang="da-DK" dirty="0" smtClean="0"/>
            </a:lvl1pPr>
            <a:lvl2pPr>
              <a:defRPr lang="da-DK" dirty="0" smtClean="0"/>
            </a:lvl2pPr>
            <a:lvl3pPr>
              <a:defRPr lang="da-DK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22-06-2020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632" y="162939"/>
            <a:ext cx="5527752" cy="227111"/>
          </a:xfrm>
        </p:spPr>
        <p:txBody>
          <a:bodyPr/>
          <a:lstStyle/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295632" y="429223"/>
            <a:ext cx="2689734" cy="1227236"/>
          </a:xfrm>
        </p:spPr>
        <p:txBody>
          <a:bodyPr vert="horz" lIns="0" tIns="0" rIns="0" bIns="0" rtlCol="0">
            <a:noAutofit/>
          </a:bodyPr>
          <a:lstStyle>
            <a:lvl1pPr>
              <a:defRPr lang="da-DK" dirty="0" smtClean="0"/>
            </a:lvl1pPr>
            <a:lvl2pPr>
              <a:defRPr lang="da-DK" dirty="0" smtClean="0"/>
            </a:lvl2pPr>
            <a:lvl3pPr>
              <a:defRPr lang="da-DK" dirty="0" smtClean="0"/>
            </a:lvl3pPr>
            <a:lvl4pPr>
              <a:defRPr lang="da-DK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3134450" y="429223"/>
            <a:ext cx="2688937" cy="1227236"/>
          </a:xfrm>
        </p:spPr>
        <p:txBody>
          <a:bodyPr vert="horz" lIns="0" tIns="0" rIns="0" bIns="0" rtlCol="0">
            <a:noAutofit/>
          </a:bodyPr>
          <a:lstStyle>
            <a:lvl1pPr>
              <a:defRPr lang="da-DK" dirty="0" smtClean="0"/>
            </a:lvl1pPr>
            <a:lvl2pPr>
              <a:defRPr lang="da-DK" dirty="0" smtClean="0"/>
            </a:lvl2pPr>
            <a:lvl3pPr>
              <a:defRPr lang="da-DK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22-06-2020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295633" y="162939"/>
            <a:ext cx="5527752" cy="227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95634" y="429223"/>
            <a:ext cx="5527753" cy="12272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7" name="Rectangle 19"/>
          <p:cNvSpPr/>
          <p:nvPr userDrawn="1"/>
        </p:nvSpPr>
        <p:spPr>
          <a:xfrm>
            <a:off x="2" y="1"/>
            <a:ext cx="6119813" cy="873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/>
          <a:srcRect l="12043" t="11448" r="17199" b="13844"/>
          <a:stretch/>
        </p:blipFill>
        <p:spPr>
          <a:xfrm>
            <a:off x="168423" y="16689"/>
            <a:ext cx="83583" cy="5546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3" y="25323"/>
            <a:ext cx="1177904" cy="4187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624569" y="22509"/>
            <a:ext cx="3504216" cy="46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631762" y="22509"/>
            <a:ext cx="191625" cy="46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5184730" y="22509"/>
            <a:ext cx="409080" cy="46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r>
              <a:rPr lang="da-DK" dirty="0"/>
              <a:t>22-06-2020</a:t>
            </a:r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spc="6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kern="1200" spc="6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kern="1200" spc="6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354013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da-DK" sz="1800" kern="1200" spc="6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719138" indent="3540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6" userDrawn="1">
          <p15:clr>
            <a:srgbClr val="F26B43"/>
          </p15:clr>
        </p15:guide>
        <p15:guide id="2" pos="3668" userDrawn="1">
          <p15:clr>
            <a:srgbClr val="F26B43"/>
          </p15:clr>
        </p15:guide>
        <p15:guide id="3" orient="horz" pos="104" userDrawn="1">
          <p15:clr>
            <a:srgbClr val="F26B43"/>
          </p15:clr>
        </p15:guide>
        <p15:guide id="4" orient="horz" pos="245" userDrawn="1">
          <p15:clr>
            <a:srgbClr val="F26B43"/>
          </p15:clr>
        </p15:guide>
        <p15:guide id="7" orient="horz" pos="270" userDrawn="1">
          <p15:clr>
            <a:srgbClr val="F26B43"/>
          </p15:clr>
        </p15:guide>
        <p15:guide id="8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74682"/>
              </p:ext>
            </p:extLst>
          </p:nvPr>
        </p:nvGraphicFramePr>
        <p:xfrm>
          <a:off x="36318" y="422710"/>
          <a:ext cx="6048000" cy="106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125581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16">
      <a:dk1>
        <a:sysClr val="windowText" lastClr="000000"/>
      </a:dk1>
      <a:lt1>
        <a:sysClr val="window" lastClr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D49F3A"/>
      </a:accent3>
      <a:accent4>
        <a:srgbClr val="42759B"/>
      </a:accent4>
      <a:accent5>
        <a:srgbClr val="79ADB1"/>
      </a:accent5>
      <a:accent6>
        <a:srgbClr val="779921"/>
      </a:accent6>
      <a:hlink>
        <a:srgbClr val="A31D20"/>
      </a:hlink>
      <a:folHlink>
        <a:srgbClr val="000000"/>
      </a:folHlink>
    </a:clrScheme>
    <a:fontScheme name="KU2016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_9_DK_fuld.potx" id="{60E0EC36-883E-44E8-9950-4576E5703A74}" vid="{4677909B-C992-40AE-90DB-042763996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Macintosh PowerPoint</Application>
  <PresentationFormat>Brugerdefineret</PresentationFormat>
  <Paragraphs>5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Microsoft New Tai Lue</vt:lpstr>
      <vt:lpstr>Brugerdefineret design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skabelon</dc:title>
  <dc:creator/>
  <cp:lastModifiedBy/>
  <cp:revision>2</cp:revision>
  <dcterms:created xsi:type="dcterms:W3CDTF">2015-11-17T09:10:50Z</dcterms:created>
  <dcterms:modified xsi:type="dcterms:W3CDTF">2022-01-18T09:52:20Z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