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58" r:id="rId1"/>
  </p:sldMasterIdLst>
  <p:notesMasterIdLst>
    <p:notesMasterId r:id="rId3"/>
  </p:notesMasterIdLst>
  <p:handoutMasterIdLst>
    <p:handoutMasterId r:id="rId4"/>
  </p:handoutMasterIdLst>
  <p:sldIdLst>
    <p:sldId id="401" r:id="rId2"/>
  </p:sldIdLst>
  <p:sldSz cx="6119813" cy="1800225"/>
  <p:notesSz cx="6858000" cy="9144000"/>
  <p:defaultTextStyle>
    <a:defPPr>
      <a:defRPr lang="en-US"/>
    </a:defPPr>
    <a:lvl1pPr marL="0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776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552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328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104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3879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655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431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207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" userDrawn="1">
          <p15:clr>
            <a:srgbClr val="A4A3A4"/>
          </p15:clr>
        </p15:guide>
        <p15:guide id="2" orient="horz" pos="104" userDrawn="1">
          <p15:clr>
            <a:srgbClr val="A4A3A4"/>
          </p15:clr>
        </p15:guide>
        <p15:guide id="3" orient="horz" pos="1044" userDrawn="1">
          <p15:clr>
            <a:srgbClr val="A4A3A4"/>
          </p15:clr>
        </p15:guide>
        <p15:guide id="4" orient="horz" pos="270" userDrawn="1">
          <p15:clr>
            <a:srgbClr val="A4A3A4"/>
          </p15:clr>
        </p15:guide>
        <p15:guide id="5" pos="3670" userDrawn="1">
          <p15:clr>
            <a:srgbClr val="A4A3A4"/>
          </p15:clr>
        </p15:guide>
        <p15:guide id="6" pos="1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6F8C"/>
    <a:srgbClr val="0000FF"/>
    <a:srgbClr val="213B4E"/>
    <a:srgbClr val="42759B"/>
    <a:srgbClr val="3F5111"/>
    <a:srgbClr val="B9DD5F"/>
    <a:srgbClr val="004694"/>
    <a:srgbClr val="C5CFD7"/>
    <a:srgbClr val="AFCFD1"/>
    <a:srgbClr val="427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16" autoAdjust="0"/>
    <p:restoredTop sz="79712" autoAdjust="0"/>
  </p:normalViewPr>
  <p:slideViewPr>
    <p:cSldViewPr snapToGrid="0" showGuides="1">
      <p:cViewPr varScale="1">
        <p:scale>
          <a:sx n="222" d="100"/>
          <a:sy n="222" d="100"/>
        </p:scale>
        <p:origin x="192" y="744"/>
      </p:cViewPr>
      <p:guideLst>
        <p:guide orient="horz" pos="245"/>
        <p:guide orient="horz" pos="104"/>
        <p:guide orient="horz" pos="1044"/>
        <p:guide orient="horz" pos="270"/>
        <p:guide pos="3670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193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6C22AA-264C-4674-8415-415D5B618BC7}" type="doc">
      <dgm:prSet loTypeId="urn:microsoft.com/office/officeart/2005/8/layout/vProcess5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9438A7F-FDC2-47F1-BC30-351FD805D2FD}">
      <dgm:prSet custT="1"/>
      <dgm:spPr>
        <a:solidFill>
          <a:schemeClr val="accent3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sz="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Output: Atom contribution value</a:t>
          </a:r>
          <a:endParaRPr lang="en-US" sz="800" b="0" dirty="0">
            <a:solidFill>
              <a:schemeClr val="tx2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50316A-AA6A-4392-BE06-11D16F16FDC2}" type="parTrans" cxnId="{21D35778-88AE-4BCE-B2D8-4BF9F63C44B9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B4D35CD9-E5A6-448A-9A0A-E741BDFE2B26}" type="sibTrans" cxnId="{21D35778-88AE-4BCE-B2D8-4BF9F63C44B9}">
      <dgm:prSet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8D01BF1B-48C3-47EA-B1A9-9DBE5A429241}">
      <dgm:prSet phldrT="[Text]" custT="1"/>
      <dgm:spPr>
        <a:solidFill>
          <a:schemeClr val="accent3">
            <a:hueOff val="0"/>
            <a:satOff val="0"/>
            <a:lumOff val="0"/>
            <a:alpha val="60000"/>
          </a:schemeClr>
        </a:solidFill>
      </dgm:spPr>
      <dgm:t>
        <a:bodyPr/>
        <a:lstStyle/>
        <a:p>
          <a:r>
            <a:rPr lang="en-US" sz="800" b="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4. Calculate SHAP values for all features</a:t>
          </a:r>
        </a:p>
      </dgm:t>
    </dgm:pt>
    <dgm:pt modelId="{72E41A69-9EF7-4237-82B7-56C87182B617}" type="sibTrans" cxnId="{44148CAD-D4D5-4F35-A8D6-5E4EA3373443}">
      <dgm:prSet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E504ABDA-1424-409F-85D3-F2C0E8184144}" type="parTrans" cxnId="{44148CAD-D4D5-4F35-A8D6-5E4EA3373443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EB3835EA-283D-4575-A62D-7E580ACE8011}">
      <dgm:prSet phldrT="[Text]" custT="1"/>
      <dgm:spPr>
        <a:solidFill>
          <a:schemeClr val="accent3">
            <a:hueOff val="0"/>
            <a:satOff val="0"/>
            <a:lumOff val="0"/>
            <a:alpha val="70000"/>
          </a:schemeClr>
        </a:solidFill>
      </dgm:spPr>
      <dgm:t>
        <a:bodyPr/>
        <a:lstStyle/>
        <a:p>
          <a:r>
            <a:rPr lang="en-US" sz="800" b="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3. Use the structure catalogue to optimize a ML algorithm</a:t>
          </a:r>
        </a:p>
      </dgm:t>
    </dgm:pt>
    <dgm:pt modelId="{B3D7F9F1-B6BA-4196-B179-20660FA452EB}" type="sibTrans" cxnId="{E879336E-F292-4193-9BD4-8FFC52B34DE8}">
      <dgm:prSet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DF06AC77-7F74-4959-824B-86B220404246}" type="parTrans" cxnId="{E879336E-F292-4193-9BD4-8FFC52B34DE8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BC449598-D7A8-4AB8-B4D7-608EE2A51F6A}">
      <dgm:prSet phldrT="[Text]" custT="1"/>
      <dgm:spPr>
        <a:solidFill>
          <a:schemeClr val="accent3">
            <a:hueOff val="0"/>
            <a:satOff val="0"/>
            <a:lumOff val="0"/>
            <a:alpha val="80000"/>
          </a:schemeClr>
        </a:solidFill>
      </dgm:spPr>
      <dgm:t>
        <a:bodyPr/>
        <a:lstStyle/>
        <a:p>
          <a:r>
            <a:rPr lang="en-US" sz="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Input: Organized structure catalogue with R</a:t>
          </a:r>
          <a:r>
            <a:rPr lang="en-US" sz="800" b="1" baseline="-25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wp</a:t>
          </a:r>
          <a:r>
            <a:rPr lang="en-US" sz="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values</a:t>
          </a:r>
          <a:endParaRPr lang="en-US" sz="800" b="0" dirty="0">
            <a:solidFill>
              <a:schemeClr val="tx2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9EC2E2-3C57-4FAC-A369-70C3CFB34DF8}" type="sibTrans" cxnId="{17D352A5-4057-4909-A8EB-11BA47DB8644}">
      <dgm:prSet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F30AC81E-1876-47E7-BC15-75590FA22B3B}" type="parTrans" cxnId="{17D352A5-4057-4909-A8EB-11BA47DB8644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EB60954C-23EB-473E-A576-AC9A652CFCE4}" type="pres">
      <dgm:prSet presAssocID="{9E6C22AA-264C-4674-8415-415D5B618BC7}" presName="outerComposite" presStyleCnt="0">
        <dgm:presLayoutVars>
          <dgm:chMax val="5"/>
          <dgm:dir/>
          <dgm:resizeHandles val="exact"/>
        </dgm:presLayoutVars>
      </dgm:prSet>
      <dgm:spPr/>
    </dgm:pt>
    <dgm:pt modelId="{9ED7CF55-165D-4DC2-9343-2E56A1E51181}" type="pres">
      <dgm:prSet presAssocID="{9E6C22AA-264C-4674-8415-415D5B618BC7}" presName="dummyMaxCanvas" presStyleCnt="0">
        <dgm:presLayoutVars/>
      </dgm:prSet>
      <dgm:spPr/>
    </dgm:pt>
    <dgm:pt modelId="{22FF7BC1-DDE0-7A48-B9C2-081CC6858A55}" type="pres">
      <dgm:prSet presAssocID="{9E6C22AA-264C-4674-8415-415D5B618BC7}" presName="FourNodes_1" presStyleLbl="node1" presStyleIdx="0" presStyleCnt="4">
        <dgm:presLayoutVars>
          <dgm:bulletEnabled val="1"/>
        </dgm:presLayoutVars>
      </dgm:prSet>
      <dgm:spPr/>
    </dgm:pt>
    <dgm:pt modelId="{B14FC0EF-77DA-C04E-8E5F-90CD1C25B7E2}" type="pres">
      <dgm:prSet presAssocID="{9E6C22AA-264C-4674-8415-415D5B618BC7}" presName="FourNodes_2" presStyleLbl="node1" presStyleIdx="1" presStyleCnt="4">
        <dgm:presLayoutVars>
          <dgm:bulletEnabled val="1"/>
        </dgm:presLayoutVars>
      </dgm:prSet>
      <dgm:spPr/>
    </dgm:pt>
    <dgm:pt modelId="{E1153E26-7562-0840-BCE1-AF602696E4A1}" type="pres">
      <dgm:prSet presAssocID="{9E6C22AA-264C-4674-8415-415D5B618BC7}" presName="FourNodes_3" presStyleLbl="node1" presStyleIdx="2" presStyleCnt="4">
        <dgm:presLayoutVars>
          <dgm:bulletEnabled val="1"/>
        </dgm:presLayoutVars>
      </dgm:prSet>
      <dgm:spPr/>
    </dgm:pt>
    <dgm:pt modelId="{BED3107D-7D74-9641-9E22-388EBF8EF301}" type="pres">
      <dgm:prSet presAssocID="{9E6C22AA-264C-4674-8415-415D5B618BC7}" presName="FourNodes_4" presStyleLbl="node1" presStyleIdx="3" presStyleCnt="4">
        <dgm:presLayoutVars>
          <dgm:bulletEnabled val="1"/>
        </dgm:presLayoutVars>
      </dgm:prSet>
      <dgm:spPr/>
    </dgm:pt>
    <dgm:pt modelId="{B8094A3C-6137-764F-AB0E-25E3799DC569}" type="pres">
      <dgm:prSet presAssocID="{9E6C22AA-264C-4674-8415-415D5B618BC7}" presName="FourConn_1-2" presStyleLbl="fgAccFollowNode1" presStyleIdx="0" presStyleCnt="3">
        <dgm:presLayoutVars>
          <dgm:bulletEnabled val="1"/>
        </dgm:presLayoutVars>
      </dgm:prSet>
      <dgm:spPr/>
    </dgm:pt>
    <dgm:pt modelId="{AC20C4BD-9E7F-4E4D-B6EA-1B47DBF4FCCE}" type="pres">
      <dgm:prSet presAssocID="{9E6C22AA-264C-4674-8415-415D5B618BC7}" presName="FourConn_2-3" presStyleLbl="fgAccFollowNode1" presStyleIdx="1" presStyleCnt="3">
        <dgm:presLayoutVars>
          <dgm:bulletEnabled val="1"/>
        </dgm:presLayoutVars>
      </dgm:prSet>
      <dgm:spPr/>
    </dgm:pt>
    <dgm:pt modelId="{9C9D1C92-86D6-6243-A0FD-6637DE371D92}" type="pres">
      <dgm:prSet presAssocID="{9E6C22AA-264C-4674-8415-415D5B618BC7}" presName="FourConn_3-4" presStyleLbl="fgAccFollowNode1" presStyleIdx="2" presStyleCnt="3">
        <dgm:presLayoutVars>
          <dgm:bulletEnabled val="1"/>
        </dgm:presLayoutVars>
      </dgm:prSet>
      <dgm:spPr/>
    </dgm:pt>
    <dgm:pt modelId="{5522AE9F-C59B-E545-9B29-075F76387540}" type="pres">
      <dgm:prSet presAssocID="{9E6C22AA-264C-4674-8415-415D5B618BC7}" presName="FourNodes_1_text" presStyleLbl="node1" presStyleIdx="3" presStyleCnt="4">
        <dgm:presLayoutVars>
          <dgm:bulletEnabled val="1"/>
        </dgm:presLayoutVars>
      </dgm:prSet>
      <dgm:spPr/>
    </dgm:pt>
    <dgm:pt modelId="{8ED5A880-6DF9-7B40-9A39-7FCC1A0AEC8A}" type="pres">
      <dgm:prSet presAssocID="{9E6C22AA-264C-4674-8415-415D5B618BC7}" presName="FourNodes_2_text" presStyleLbl="node1" presStyleIdx="3" presStyleCnt="4">
        <dgm:presLayoutVars>
          <dgm:bulletEnabled val="1"/>
        </dgm:presLayoutVars>
      </dgm:prSet>
      <dgm:spPr/>
    </dgm:pt>
    <dgm:pt modelId="{3EBB5982-2D7B-AC4B-AE65-1FA20FAA3483}" type="pres">
      <dgm:prSet presAssocID="{9E6C22AA-264C-4674-8415-415D5B618BC7}" presName="FourNodes_3_text" presStyleLbl="node1" presStyleIdx="3" presStyleCnt="4">
        <dgm:presLayoutVars>
          <dgm:bulletEnabled val="1"/>
        </dgm:presLayoutVars>
      </dgm:prSet>
      <dgm:spPr/>
    </dgm:pt>
    <dgm:pt modelId="{E0D39532-D144-F145-97BB-1EA9C2364C00}" type="pres">
      <dgm:prSet presAssocID="{9E6C22AA-264C-4674-8415-415D5B618BC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BEE8826-A1B4-B447-B927-BD626F3393CB}" type="presOf" srcId="{BC449598-D7A8-4AB8-B4D7-608EE2A51F6A}" destId="{5522AE9F-C59B-E545-9B29-075F76387540}" srcOrd="1" destOrd="0" presId="urn:microsoft.com/office/officeart/2005/8/layout/vProcess5"/>
    <dgm:cxn modelId="{AE62702A-B3DA-D84B-B038-6506DAEBD66E}" type="presOf" srcId="{B3D7F9F1-B6BA-4196-B179-20660FA452EB}" destId="{AC20C4BD-9E7F-4E4D-B6EA-1B47DBF4FCCE}" srcOrd="0" destOrd="0" presId="urn:microsoft.com/office/officeart/2005/8/layout/vProcess5"/>
    <dgm:cxn modelId="{0DB9AC49-5FC5-5C43-9A28-7D1FB2815FE0}" type="presOf" srcId="{3A9EC2E2-3C57-4FAC-A369-70C3CFB34DF8}" destId="{B8094A3C-6137-764F-AB0E-25E3799DC569}" srcOrd="0" destOrd="0" presId="urn:microsoft.com/office/officeart/2005/8/layout/vProcess5"/>
    <dgm:cxn modelId="{8D0D535B-87A5-F747-BB58-67281AEE54FC}" type="presOf" srcId="{8D01BF1B-48C3-47EA-B1A9-9DBE5A429241}" destId="{3EBB5982-2D7B-AC4B-AE65-1FA20FAA3483}" srcOrd="1" destOrd="0" presId="urn:microsoft.com/office/officeart/2005/8/layout/vProcess5"/>
    <dgm:cxn modelId="{E879336E-F292-4193-9BD4-8FFC52B34DE8}" srcId="{9E6C22AA-264C-4674-8415-415D5B618BC7}" destId="{EB3835EA-283D-4575-A62D-7E580ACE8011}" srcOrd="1" destOrd="0" parTransId="{DF06AC77-7F74-4959-824B-86B220404246}" sibTransId="{B3D7F9F1-B6BA-4196-B179-20660FA452EB}"/>
    <dgm:cxn modelId="{21D35778-88AE-4BCE-B2D8-4BF9F63C44B9}" srcId="{9E6C22AA-264C-4674-8415-415D5B618BC7}" destId="{19438A7F-FDC2-47F1-BC30-351FD805D2FD}" srcOrd="3" destOrd="0" parTransId="{0450316A-AA6A-4392-BE06-11D16F16FDC2}" sibTransId="{B4D35CD9-E5A6-448A-9A0A-E741BDFE2B26}"/>
    <dgm:cxn modelId="{6625537B-1545-454F-AB38-B1871C601E67}" type="presOf" srcId="{72E41A69-9EF7-4237-82B7-56C87182B617}" destId="{9C9D1C92-86D6-6243-A0FD-6637DE371D92}" srcOrd="0" destOrd="0" presId="urn:microsoft.com/office/officeart/2005/8/layout/vProcess5"/>
    <dgm:cxn modelId="{27F2D59F-D49A-834D-9570-126CCA173365}" type="presOf" srcId="{BC449598-D7A8-4AB8-B4D7-608EE2A51F6A}" destId="{22FF7BC1-DDE0-7A48-B9C2-081CC6858A55}" srcOrd="0" destOrd="0" presId="urn:microsoft.com/office/officeart/2005/8/layout/vProcess5"/>
    <dgm:cxn modelId="{17D352A5-4057-4909-A8EB-11BA47DB8644}" srcId="{9E6C22AA-264C-4674-8415-415D5B618BC7}" destId="{BC449598-D7A8-4AB8-B4D7-608EE2A51F6A}" srcOrd="0" destOrd="0" parTransId="{F30AC81E-1876-47E7-BC15-75590FA22B3B}" sibTransId="{3A9EC2E2-3C57-4FAC-A369-70C3CFB34DF8}"/>
    <dgm:cxn modelId="{89B428A9-EC67-2F48-A25F-3B19EF10E4A7}" type="presOf" srcId="{19438A7F-FDC2-47F1-BC30-351FD805D2FD}" destId="{E0D39532-D144-F145-97BB-1EA9C2364C00}" srcOrd="1" destOrd="0" presId="urn:microsoft.com/office/officeart/2005/8/layout/vProcess5"/>
    <dgm:cxn modelId="{44148CAD-D4D5-4F35-A8D6-5E4EA3373443}" srcId="{9E6C22AA-264C-4674-8415-415D5B618BC7}" destId="{8D01BF1B-48C3-47EA-B1A9-9DBE5A429241}" srcOrd="2" destOrd="0" parTransId="{E504ABDA-1424-409F-85D3-F2C0E8184144}" sibTransId="{72E41A69-9EF7-4237-82B7-56C87182B617}"/>
    <dgm:cxn modelId="{EFE086B3-D34B-7040-BEE4-74D88DEA12A2}" type="presOf" srcId="{EB3835EA-283D-4575-A62D-7E580ACE8011}" destId="{B14FC0EF-77DA-C04E-8E5F-90CD1C25B7E2}" srcOrd="0" destOrd="0" presId="urn:microsoft.com/office/officeart/2005/8/layout/vProcess5"/>
    <dgm:cxn modelId="{7C6C67B4-930B-4442-8618-715F06BB8793}" type="presOf" srcId="{8D01BF1B-48C3-47EA-B1A9-9DBE5A429241}" destId="{E1153E26-7562-0840-BCE1-AF602696E4A1}" srcOrd="0" destOrd="0" presId="urn:microsoft.com/office/officeart/2005/8/layout/vProcess5"/>
    <dgm:cxn modelId="{4EDE53BF-1D17-1A44-B965-1BA855888EFA}" type="presOf" srcId="{19438A7F-FDC2-47F1-BC30-351FD805D2FD}" destId="{BED3107D-7D74-9641-9E22-388EBF8EF301}" srcOrd="0" destOrd="0" presId="urn:microsoft.com/office/officeart/2005/8/layout/vProcess5"/>
    <dgm:cxn modelId="{79F44DDA-B595-104A-AD83-B225E38B32EB}" type="presOf" srcId="{EB3835EA-283D-4575-A62D-7E580ACE8011}" destId="{8ED5A880-6DF9-7B40-9A39-7FCC1A0AEC8A}" srcOrd="1" destOrd="0" presId="urn:microsoft.com/office/officeart/2005/8/layout/vProcess5"/>
    <dgm:cxn modelId="{16F193E3-1109-44A5-89D3-505E92D21977}" type="presOf" srcId="{9E6C22AA-264C-4674-8415-415D5B618BC7}" destId="{EB60954C-23EB-473E-A576-AC9A652CFCE4}" srcOrd="0" destOrd="0" presId="urn:microsoft.com/office/officeart/2005/8/layout/vProcess5"/>
    <dgm:cxn modelId="{8BAAD52C-D158-418A-824A-B71D5366B98D}" type="presParOf" srcId="{EB60954C-23EB-473E-A576-AC9A652CFCE4}" destId="{9ED7CF55-165D-4DC2-9343-2E56A1E51181}" srcOrd="0" destOrd="0" presId="urn:microsoft.com/office/officeart/2005/8/layout/vProcess5"/>
    <dgm:cxn modelId="{784B5F40-F2D7-E24D-8FD7-C4ACAC524D73}" type="presParOf" srcId="{EB60954C-23EB-473E-A576-AC9A652CFCE4}" destId="{22FF7BC1-DDE0-7A48-B9C2-081CC6858A55}" srcOrd="1" destOrd="0" presId="urn:microsoft.com/office/officeart/2005/8/layout/vProcess5"/>
    <dgm:cxn modelId="{6C924641-09BF-D742-98C1-475F85A313AF}" type="presParOf" srcId="{EB60954C-23EB-473E-A576-AC9A652CFCE4}" destId="{B14FC0EF-77DA-C04E-8E5F-90CD1C25B7E2}" srcOrd="2" destOrd="0" presId="urn:microsoft.com/office/officeart/2005/8/layout/vProcess5"/>
    <dgm:cxn modelId="{91C205B9-DF04-A24E-A9FD-275250E25483}" type="presParOf" srcId="{EB60954C-23EB-473E-A576-AC9A652CFCE4}" destId="{E1153E26-7562-0840-BCE1-AF602696E4A1}" srcOrd="3" destOrd="0" presId="urn:microsoft.com/office/officeart/2005/8/layout/vProcess5"/>
    <dgm:cxn modelId="{E3F2EA14-F043-EB4D-A1A8-C757D7D53BFC}" type="presParOf" srcId="{EB60954C-23EB-473E-A576-AC9A652CFCE4}" destId="{BED3107D-7D74-9641-9E22-388EBF8EF301}" srcOrd="4" destOrd="0" presId="urn:microsoft.com/office/officeart/2005/8/layout/vProcess5"/>
    <dgm:cxn modelId="{912A42F4-C03A-F14B-BA84-E1B098BCBFB9}" type="presParOf" srcId="{EB60954C-23EB-473E-A576-AC9A652CFCE4}" destId="{B8094A3C-6137-764F-AB0E-25E3799DC569}" srcOrd="5" destOrd="0" presId="urn:microsoft.com/office/officeart/2005/8/layout/vProcess5"/>
    <dgm:cxn modelId="{AE8B04B3-B76D-4646-A525-571A88A5F4BD}" type="presParOf" srcId="{EB60954C-23EB-473E-A576-AC9A652CFCE4}" destId="{AC20C4BD-9E7F-4E4D-B6EA-1B47DBF4FCCE}" srcOrd="6" destOrd="0" presId="urn:microsoft.com/office/officeart/2005/8/layout/vProcess5"/>
    <dgm:cxn modelId="{6C6011A2-1CBD-9647-8DCF-DD6D584099E8}" type="presParOf" srcId="{EB60954C-23EB-473E-A576-AC9A652CFCE4}" destId="{9C9D1C92-86D6-6243-A0FD-6637DE371D92}" srcOrd="7" destOrd="0" presId="urn:microsoft.com/office/officeart/2005/8/layout/vProcess5"/>
    <dgm:cxn modelId="{09E1AACC-AB1F-BC49-BB1C-5E273AE86465}" type="presParOf" srcId="{EB60954C-23EB-473E-A576-AC9A652CFCE4}" destId="{5522AE9F-C59B-E545-9B29-075F76387540}" srcOrd="8" destOrd="0" presId="urn:microsoft.com/office/officeart/2005/8/layout/vProcess5"/>
    <dgm:cxn modelId="{281F5A82-FA73-CA48-9707-E739101DFB06}" type="presParOf" srcId="{EB60954C-23EB-473E-A576-AC9A652CFCE4}" destId="{8ED5A880-6DF9-7B40-9A39-7FCC1A0AEC8A}" srcOrd="9" destOrd="0" presId="urn:microsoft.com/office/officeart/2005/8/layout/vProcess5"/>
    <dgm:cxn modelId="{A8A8E6CC-A976-494A-9430-B81998EA568C}" type="presParOf" srcId="{EB60954C-23EB-473E-A576-AC9A652CFCE4}" destId="{3EBB5982-2D7B-AC4B-AE65-1FA20FAA3483}" srcOrd="10" destOrd="0" presId="urn:microsoft.com/office/officeart/2005/8/layout/vProcess5"/>
    <dgm:cxn modelId="{5903AB0D-2F8B-114F-AE6E-645AF1C73D85}" type="presParOf" srcId="{EB60954C-23EB-473E-A576-AC9A652CFCE4}" destId="{E0D39532-D144-F145-97BB-1EA9C2364C0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F7BC1-DDE0-7A48-B9C2-081CC6858A55}">
      <dsp:nvSpPr>
        <dsp:cNvPr id="0" name=""/>
        <dsp:cNvSpPr/>
      </dsp:nvSpPr>
      <dsp:spPr>
        <a:xfrm>
          <a:off x="0" y="0"/>
          <a:ext cx="4838400" cy="2348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Input: Organized structure catalogue with R</a:t>
          </a:r>
          <a:r>
            <a:rPr lang="en-US" sz="800" b="1" kern="1200" baseline="-25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wp</a:t>
          </a:r>
          <a:r>
            <a:rPr lang="en-US" sz="800" b="1" kern="12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values</a:t>
          </a:r>
          <a:endParaRPr lang="en-US" sz="800" b="0" kern="1200" dirty="0">
            <a:solidFill>
              <a:schemeClr val="tx2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877" y="6877"/>
        <a:ext cx="4565186" cy="221050"/>
      </dsp:txXfrm>
    </dsp:sp>
    <dsp:sp modelId="{B14FC0EF-77DA-C04E-8E5F-90CD1C25B7E2}">
      <dsp:nvSpPr>
        <dsp:cNvPr id="0" name=""/>
        <dsp:cNvSpPr/>
      </dsp:nvSpPr>
      <dsp:spPr>
        <a:xfrm>
          <a:off x="405216" y="277496"/>
          <a:ext cx="4838400" cy="2348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3. Use the structure catalogue to optimize a ML algorithm</a:t>
          </a:r>
        </a:p>
      </dsp:txBody>
      <dsp:txXfrm>
        <a:off x="412093" y="284373"/>
        <a:ext cx="4266806" cy="221050"/>
      </dsp:txXfrm>
    </dsp:sp>
    <dsp:sp modelId="{E1153E26-7562-0840-BCE1-AF602696E4A1}">
      <dsp:nvSpPr>
        <dsp:cNvPr id="0" name=""/>
        <dsp:cNvSpPr/>
      </dsp:nvSpPr>
      <dsp:spPr>
        <a:xfrm>
          <a:off x="804384" y="554992"/>
          <a:ext cx="4838400" cy="2348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4. Calculate SHAP values for all features</a:t>
          </a:r>
        </a:p>
      </dsp:txBody>
      <dsp:txXfrm>
        <a:off x="811261" y="561869"/>
        <a:ext cx="4272854" cy="221050"/>
      </dsp:txXfrm>
    </dsp:sp>
    <dsp:sp modelId="{BED3107D-7D74-9641-9E22-388EBF8EF301}">
      <dsp:nvSpPr>
        <dsp:cNvPr id="0" name=""/>
        <dsp:cNvSpPr/>
      </dsp:nvSpPr>
      <dsp:spPr>
        <a:xfrm>
          <a:off x="1209599" y="832489"/>
          <a:ext cx="4838400" cy="2348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Output: Atom contribution value</a:t>
          </a:r>
          <a:endParaRPr lang="en-US" sz="800" b="0" kern="1200" dirty="0">
            <a:solidFill>
              <a:schemeClr val="tx2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16476" y="839366"/>
        <a:ext cx="4266806" cy="221050"/>
      </dsp:txXfrm>
    </dsp:sp>
    <dsp:sp modelId="{B8094A3C-6137-764F-AB0E-25E3799DC569}">
      <dsp:nvSpPr>
        <dsp:cNvPr id="0" name=""/>
        <dsp:cNvSpPr/>
      </dsp:nvSpPr>
      <dsp:spPr>
        <a:xfrm>
          <a:off x="4685776" y="179839"/>
          <a:ext cx="152623" cy="152623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2">
                <a:lumMod val="50000"/>
              </a:schemeClr>
            </a:solidFill>
          </a:endParaRPr>
        </a:p>
      </dsp:txBody>
      <dsp:txXfrm>
        <a:off x="4720116" y="179839"/>
        <a:ext cx="83943" cy="114849"/>
      </dsp:txXfrm>
    </dsp:sp>
    <dsp:sp modelId="{AC20C4BD-9E7F-4E4D-B6EA-1B47DBF4FCCE}">
      <dsp:nvSpPr>
        <dsp:cNvPr id="0" name=""/>
        <dsp:cNvSpPr/>
      </dsp:nvSpPr>
      <dsp:spPr>
        <a:xfrm>
          <a:off x="5090992" y="457335"/>
          <a:ext cx="152623" cy="152623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2">
                <a:lumMod val="50000"/>
              </a:schemeClr>
            </a:solidFill>
          </a:endParaRPr>
        </a:p>
      </dsp:txBody>
      <dsp:txXfrm>
        <a:off x="5125332" y="457335"/>
        <a:ext cx="83943" cy="114849"/>
      </dsp:txXfrm>
    </dsp:sp>
    <dsp:sp modelId="{9C9D1C92-86D6-6243-A0FD-6637DE371D92}">
      <dsp:nvSpPr>
        <dsp:cNvPr id="0" name=""/>
        <dsp:cNvSpPr/>
      </dsp:nvSpPr>
      <dsp:spPr>
        <a:xfrm>
          <a:off x="5490160" y="734831"/>
          <a:ext cx="152623" cy="152623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2">
                <a:lumMod val="50000"/>
              </a:schemeClr>
            </a:solidFill>
          </a:endParaRPr>
        </a:p>
      </dsp:txBody>
      <dsp:txXfrm>
        <a:off x="5524500" y="734831"/>
        <a:ext cx="83943" cy="11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9E11-F642-4BF2-B4DC-AF7D35EA7551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71A3-64EC-4735-8565-D99D782796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7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A38B-F9FA-4036-A084-652409E98F08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398713" y="685800"/>
            <a:ext cx="116554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6F85-577F-4A92-A47F-D540A2BCC82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1pPr>
    <a:lvl2pPr marL="172776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2pPr>
    <a:lvl3pPr marL="345552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3pPr>
    <a:lvl4pPr marL="518328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4pPr>
    <a:lvl5pPr marL="691104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5pPr>
    <a:lvl6pPr marL="863879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6pPr>
    <a:lvl7pPr marL="1036655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7pPr>
    <a:lvl8pPr marL="1209431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8pPr>
    <a:lvl9pPr marL="1382207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30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egl st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6123000" cy="1800225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80" dirty="0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4" r="10628" b="7654"/>
          <a:stretch/>
        </p:blipFill>
        <p:spPr>
          <a:xfrm>
            <a:off x="870176" y="-1578"/>
            <a:ext cx="5253371" cy="1800225"/>
          </a:xfrm>
          <a:prstGeom prst="rect">
            <a:avLst/>
          </a:prstGeom>
        </p:spPr>
      </p:pic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5184730" y="-101113"/>
            <a:ext cx="409080" cy="46409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8880D59A-D7B0-4B9B-8B78-E4C3DDBABBD4}" type="datetime1">
              <a:rPr lang="da-DK" smtClean="0"/>
              <a:t>18.01.2022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1624569" y="-101113"/>
            <a:ext cx="3504216" cy="46409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5649757" y="-101113"/>
            <a:ext cx="191625" cy="46409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22" name="Titel 2"/>
          <p:cNvSpPr>
            <a:spLocks noGrp="1"/>
          </p:cNvSpPr>
          <p:nvPr>
            <p:ph type="ctrTitle" hasCustomPrompt="1"/>
          </p:nvPr>
        </p:nvSpPr>
        <p:spPr>
          <a:xfrm>
            <a:off x="0" y="181602"/>
            <a:ext cx="2991378" cy="1436935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master</a:t>
            </a:r>
          </a:p>
        </p:txBody>
      </p:sp>
      <p:sp>
        <p:nvSpPr>
          <p:cNvPr id="37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295632" y="789413"/>
            <a:ext cx="2482986" cy="190688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38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295632" y="1064071"/>
            <a:ext cx="2482986" cy="236188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294835" y="267803"/>
            <a:ext cx="2482986" cy="353173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</p:spTree>
    <p:extLst>
      <p:ext uri="{BB962C8B-B14F-4D97-AF65-F5344CB8AC3E}">
        <p14:creationId xmlns:p14="http://schemas.microsoft.com/office/powerpoint/2010/main" val="428179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5634" y="162939"/>
            <a:ext cx="5527753" cy="227111"/>
          </a:xfrm>
        </p:spPr>
        <p:txBody>
          <a:bodyPr/>
          <a:lstStyle/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295634" y="429223"/>
            <a:ext cx="5527753" cy="1227236"/>
          </a:xfrm>
        </p:spPr>
        <p:txBody>
          <a:bodyPr vert="horz" lIns="0" tIns="0" rIns="0" bIns="0" rtlCol="0">
            <a:noAutofit/>
          </a:bodyPr>
          <a:lstStyle>
            <a:lvl1pPr>
              <a:defRPr lang="da-DK" dirty="0" smtClean="0"/>
            </a:lvl1pPr>
            <a:lvl2pPr>
              <a:defRPr lang="da-DK" dirty="0" smtClean="0"/>
            </a:lvl2pPr>
            <a:lvl3pPr>
              <a:defRPr lang="da-DK" dirty="0" smtClean="0"/>
            </a:lvl3pPr>
            <a:lvl4pPr marL="719138" indent="0">
              <a:buNone/>
              <a:defRPr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22-06-2020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685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og to indholdsobjek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5632" y="162939"/>
            <a:ext cx="5527752" cy="227111"/>
          </a:xfrm>
        </p:spPr>
        <p:txBody>
          <a:bodyPr/>
          <a:lstStyle/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295632" y="429223"/>
            <a:ext cx="2689734" cy="1227236"/>
          </a:xfrm>
        </p:spPr>
        <p:txBody>
          <a:bodyPr vert="horz" lIns="0" tIns="0" rIns="0" bIns="0" rtlCol="0">
            <a:noAutofit/>
          </a:bodyPr>
          <a:lstStyle>
            <a:lvl1pPr>
              <a:defRPr lang="da-DK" dirty="0" smtClean="0"/>
            </a:lvl1pPr>
            <a:lvl2pPr>
              <a:defRPr lang="da-DK" dirty="0" smtClean="0"/>
            </a:lvl2pPr>
            <a:lvl3pPr>
              <a:defRPr lang="da-DK" dirty="0" smtClean="0"/>
            </a:lvl3pPr>
            <a:lvl4pPr>
              <a:defRPr lang="da-DK" dirty="0" smtClean="0"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3134450" y="429223"/>
            <a:ext cx="2688937" cy="1227236"/>
          </a:xfrm>
        </p:spPr>
        <p:txBody>
          <a:bodyPr vert="horz" lIns="0" tIns="0" rIns="0" bIns="0" rtlCol="0">
            <a:noAutofit/>
          </a:bodyPr>
          <a:lstStyle>
            <a:lvl1pPr>
              <a:defRPr lang="da-DK" dirty="0" smtClean="0"/>
            </a:lvl1pPr>
            <a:lvl2pPr>
              <a:defRPr lang="da-DK" dirty="0" smtClean="0"/>
            </a:lvl2pPr>
            <a:lvl3pPr>
              <a:defRPr lang="da-DK" dirty="0" smtClean="0"/>
            </a:lvl3pPr>
            <a:lvl4pPr marL="719138" indent="0">
              <a:buNone/>
              <a:defRPr lang="da-DK" dirty="0" smtClean="0"/>
            </a:lvl4pPr>
            <a:lvl5pPr>
              <a:defRPr lang="da-DK" dirty="0"/>
            </a:lvl5pPr>
            <a:lvl8pPr marL="719138" indent="0">
              <a:buNone/>
              <a:defRPr/>
            </a:lvl8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22-06-2020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496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295633" y="162939"/>
            <a:ext cx="5527752" cy="2271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295634" y="429223"/>
            <a:ext cx="5527753" cy="12272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7" name="Rectangle 19"/>
          <p:cNvSpPr/>
          <p:nvPr userDrawn="1"/>
        </p:nvSpPr>
        <p:spPr>
          <a:xfrm>
            <a:off x="2" y="1"/>
            <a:ext cx="6119813" cy="8732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/>
          <a:srcRect l="12043" t="11448" r="17199" b="13844"/>
          <a:stretch/>
        </p:blipFill>
        <p:spPr>
          <a:xfrm>
            <a:off x="168423" y="16689"/>
            <a:ext cx="83583" cy="55466"/>
          </a:xfrm>
          <a:prstGeom prst="rect">
            <a:avLst/>
          </a:prstGeom>
        </p:spPr>
      </p:pic>
      <p:pic>
        <p:nvPicPr>
          <p:cNvPr id="9" name="Picture 2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3" y="25323"/>
            <a:ext cx="1177904" cy="41874"/>
          </a:xfrm>
          <a:prstGeom prst="rect">
            <a:avLst/>
          </a:prstGeom>
        </p:spPr>
      </p:pic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624569" y="22509"/>
            <a:ext cx="3504216" cy="4640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5631762" y="22509"/>
            <a:ext cx="191625" cy="4640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5184730" y="22509"/>
            <a:ext cx="409080" cy="4640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r>
              <a:rPr lang="da-DK" dirty="0"/>
              <a:t>22-06-2020</a:t>
            </a:r>
          </a:p>
        </p:txBody>
      </p:sp>
    </p:spTree>
    <p:extLst>
      <p:ext uri="{BB962C8B-B14F-4D97-AF65-F5344CB8AC3E}">
        <p14:creationId xmlns:p14="http://schemas.microsoft.com/office/powerpoint/2010/main" val="12036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 spc="6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lang="da-DK" sz="2400" kern="1200" spc="6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19138" marR="0" indent="-358775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da-DK" sz="2000" kern="1200" spc="6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073150" indent="-3540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19138" indent="3540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9138" indent="354013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da-DK" sz="1800" kern="1200" spc="6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9138" indent="3540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719138" indent="3540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719138" indent="3540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719138" indent="3540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6" userDrawn="1">
          <p15:clr>
            <a:srgbClr val="F26B43"/>
          </p15:clr>
        </p15:guide>
        <p15:guide id="2" pos="3668" userDrawn="1">
          <p15:clr>
            <a:srgbClr val="F26B43"/>
          </p15:clr>
        </p15:guide>
        <p15:guide id="3" orient="horz" pos="104" userDrawn="1">
          <p15:clr>
            <a:srgbClr val="F26B43"/>
          </p15:clr>
        </p15:guide>
        <p15:guide id="4" orient="horz" pos="245" userDrawn="1">
          <p15:clr>
            <a:srgbClr val="F26B43"/>
          </p15:clr>
        </p15:guide>
        <p15:guide id="7" orient="horz" pos="270" userDrawn="1">
          <p15:clr>
            <a:srgbClr val="F26B43"/>
          </p15:clr>
        </p15:guide>
        <p15:guide id="8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669061"/>
              </p:ext>
            </p:extLst>
          </p:nvPr>
        </p:nvGraphicFramePr>
        <p:xfrm>
          <a:off x="18291" y="422710"/>
          <a:ext cx="6048000" cy="1067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1125581"/>
      </p:ext>
    </p:extLst>
  </p:cSld>
  <p:clrMapOvr>
    <a:masterClrMapping/>
  </p:clrMapOvr>
</p:sld>
</file>

<file path=ppt/theme/theme1.xml><?xml version="1.0" encoding="utf-8"?>
<a:theme xmlns:a="http://schemas.openxmlformats.org/drawingml/2006/main" name="Brugerdefineret design">
  <a:themeElements>
    <a:clrScheme name="KU 2016">
      <a:dk1>
        <a:sysClr val="windowText" lastClr="000000"/>
      </a:dk1>
      <a:lt1>
        <a:sysClr val="window" lastClr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D49F3A"/>
      </a:accent3>
      <a:accent4>
        <a:srgbClr val="42759B"/>
      </a:accent4>
      <a:accent5>
        <a:srgbClr val="79ADB1"/>
      </a:accent5>
      <a:accent6>
        <a:srgbClr val="779921"/>
      </a:accent6>
      <a:hlink>
        <a:srgbClr val="A31D20"/>
      </a:hlink>
      <a:folHlink>
        <a:srgbClr val="000000"/>
      </a:folHlink>
    </a:clrScheme>
    <a:fontScheme name="KU2016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_9_DK_fuld.potx" id="{60E0EC36-883E-44E8-9950-4576E5703A74}" vid="{4677909B-C992-40AE-90DB-042763996D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Macintosh PowerPoint</Application>
  <PresentationFormat>Brugerdefineret</PresentationFormat>
  <Paragraphs>5</Paragraphs>
  <Slides>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Microsoft New Tai Lue</vt:lpstr>
      <vt:lpstr>Brugerdefineret design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skabelon</dc:title>
  <dc:creator/>
  <cp:lastModifiedBy/>
  <cp:revision>2</cp:revision>
  <dcterms:created xsi:type="dcterms:W3CDTF">2015-11-17T09:10:50Z</dcterms:created>
  <dcterms:modified xsi:type="dcterms:W3CDTF">2022-01-18T09:53:08Z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www.skabelon.dk</vt:lpwstr>
  </property>
</Properties>
</file>