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74" r:id="rId2"/>
  </p:sldIdLst>
  <p:sldSz cx="21383625" cy="30275213"/>
  <p:notesSz cx="9928225" cy="6797675"/>
  <p:defaultTextStyle>
    <a:defPPr>
      <a:defRPr lang="en-US"/>
    </a:defPPr>
    <a:lvl1pPr marL="0" algn="l" defTabSz="2762533" rtl="0" eaLnBrk="1" latinLnBrk="0" hangingPunct="1">
      <a:defRPr sz="5442" kern="1200">
        <a:solidFill>
          <a:schemeClr val="tx1"/>
        </a:solidFill>
        <a:latin typeface="+mn-lt"/>
        <a:ea typeface="+mn-ea"/>
        <a:cs typeface="+mn-cs"/>
      </a:defRPr>
    </a:lvl1pPr>
    <a:lvl2pPr marL="1381266" algn="l" defTabSz="2762533" rtl="0" eaLnBrk="1" latinLnBrk="0" hangingPunct="1">
      <a:defRPr sz="5442" kern="1200">
        <a:solidFill>
          <a:schemeClr val="tx1"/>
        </a:solidFill>
        <a:latin typeface="+mn-lt"/>
        <a:ea typeface="+mn-ea"/>
        <a:cs typeface="+mn-cs"/>
      </a:defRPr>
    </a:lvl2pPr>
    <a:lvl3pPr marL="2762533" algn="l" defTabSz="2762533" rtl="0" eaLnBrk="1" latinLnBrk="0" hangingPunct="1">
      <a:defRPr sz="5442" kern="1200">
        <a:solidFill>
          <a:schemeClr val="tx1"/>
        </a:solidFill>
        <a:latin typeface="+mn-lt"/>
        <a:ea typeface="+mn-ea"/>
        <a:cs typeface="+mn-cs"/>
      </a:defRPr>
    </a:lvl3pPr>
    <a:lvl4pPr marL="4143799" algn="l" defTabSz="2762533" rtl="0" eaLnBrk="1" latinLnBrk="0" hangingPunct="1">
      <a:defRPr sz="5442" kern="1200">
        <a:solidFill>
          <a:schemeClr val="tx1"/>
        </a:solidFill>
        <a:latin typeface="+mn-lt"/>
        <a:ea typeface="+mn-ea"/>
        <a:cs typeface="+mn-cs"/>
      </a:defRPr>
    </a:lvl4pPr>
    <a:lvl5pPr marL="5525065" algn="l" defTabSz="2762533" rtl="0" eaLnBrk="1" latinLnBrk="0" hangingPunct="1">
      <a:defRPr sz="5442" kern="1200">
        <a:solidFill>
          <a:schemeClr val="tx1"/>
        </a:solidFill>
        <a:latin typeface="+mn-lt"/>
        <a:ea typeface="+mn-ea"/>
        <a:cs typeface="+mn-cs"/>
      </a:defRPr>
    </a:lvl5pPr>
    <a:lvl6pPr marL="6906332" algn="l" defTabSz="2762533" rtl="0" eaLnBrk="1" latinLnBrk="0" hangingPunct="1">
      <a:defRPr sz="5442" kern="1200">
        <a:solidFill>
          <a:schemeClr val="tx1"/>
        </a:solidFill>
        <a:latin typeface="+mn-lt"/>
        <a:ea typeface="+mn-ea"/>
        <a:cs typeface="+mn-cs"/>
      </a:defRPr>
    </a:lvl6pPr>
    <a:lvl7pPr marL="8287598" algn="l" defTabSz="2762533" rtl="0" eaLnBrk="1" latinLnBrk="0" hangingPunct="1">
      <a:defRPr sz="5442" kern="1200">
        <a:solidFill>
          <a:schemeClr val="tx1"/>
        </a:solidFill>
        <a:latin typeface="+mn-lt"/>
        <a:ea typeface="+mn-ea"/>
        <a:cs typeface="+mn-cs"/>
      </a:defRPr>
    </a:lvl7pPr>
    <a:lvl8pPr marL="9668864" algn="l" defTabSz="2762533" rtl="0" eaLnBrk="1" latinLnBrk="0" hangingPunct="1">
      <a:defRPr sz="5442" kern="1200">
        <a:solidFill>
          <a:schemeClr val="tx1"/>
        </a:solidFill>
        <a:latin typeface="+mn-lt"/>
        <a:ea typeface="+mn-ea"/>
        <a:cs typeface="+mn-cs"/>
      </a:defRPr>
    </a:lvl8pPr>
    <a:lvl9pPr marL="11050131" algn="l" defTabSz="2762533" rtl="0" eaLnBrk="1" latinLnBrk="0" hangingPunct="1">
      <a:defRPr sz="544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0EA85E-F8BD-A38F-2852-51E8023FD22C}" name="Emil Kjær" initials="EK" userId="97777e906ac4c1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irsten Jensen" initials="KJ" lastIdx="14" clrIdx="0">
    <p:extLst>
      <p:ext uri="{19B8F6BF-5375-455C-9EA6-DF929625EA0E}">
        <p15:presenceInfo xmlns:p15="http://schemas.microsoft.com/office/powerpoint/2012/main" userId="53ad34d1c82c78e4" providerId="Windows Live"/>
      </p:ext>
    </p:extLst>
  </p:cmAuthor>
  <p:cmAuthor id="2" name="Andy" initials="A" lastIdx="1" clrIdx="1">
    <p:extLst>
      <p:ext uri="{19B8F6BF-5375-455C-9EA6-DF929625EA0E}">
        <p15:presenceInfo xmlns:p15="http://schemas.microsoft.com/office/powerpoint/2012/main" userId="Andy" providerId="None"/>
      </p:ext>
    </p:extLst>
  </p:cmAuthor>
  <p:cmAuthor id="3" name="Emil Kjær" initials="EK" lastIdx="7" clrIdx="2">
    <p:extLst>
      <p:ext uri="{19B8F6BF-5375-455C-9EA6-DF929625EA0E}">
        <p15:presenceInfo xmlns:p15="http://schemas.microsoft.com/office/powerpoint/2012/main" userId="97777e906ac4c1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1D1A"/>
    <a:srgbClr val="C0AAB4"/>
    <a:srgbClr val="D4A7A6"/>
    <a:srgbClr val="F9CBAD"/>
    <a:srgbClr val="C9AAB0"/>
    <a:srgbClr val="C9AAB1"/>
    <a:srgbClr val="A9ACB9"/>
    <a:srgbClr val="002F51"/>
    <a:srgbClr val="E3F0D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llemlayout 4 - Markerin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114" autoAdjust="0"/>
    <p:restoredTop sz="94660"/>
  </p:normalViewPr>
  <p:slideViewPr>
    <p:cSldViewPr>
      <p:cViewPr>
        <p:scale>
          <a:sx n="77" d="100"/>
          <a:sy n="77" d="100"/>
        </p:scale>
        <p:origin x="2688" y="-5960"/>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8/10/relationships/authors" Targe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a:extLst>
              <a:ext uri="{FF2B5EF4-FFF2-40B4-BE49-F238E27FC236}">
                <a16:creationId xmlns:a16="http://schemas.microsoft.com/office/drawing/2014/main" id="{B89F7D18-145B-A145-9669-EEEF8DB19B69}"/>
              </a:ext>
            </a:extLst>
          </p:cNvPr>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lang="da-DK"/>
          </a:p>
        </p:txBody>
      </p:sp>
      <p:sp>
        <p:nvSpPr>
          <p:cNvPr id="3" name="Pladsholder til dato 2">
            <a:extLst>
              <a:ext uri="{FF2B5EF4-FFF2-40B4-BE49-F238E27FC236}">
                <a16:creationId xmlns:a16="http://schemas.microsoft.com/office/drawing/2014/main" id="{633B7054-7AE1-3546-BA19-DFDA389F3818}"/>
              </a:ext>
            </a:extLst>
          </p:cNvPr>
          <p:cNvSpPr>
            <a:spLocks noGrp="1"/>
          </p:cNvSpPr>
          <p:nvPr>
            <p:ph type="dt" sz="quarter" idx="1"/>
          </p:nvPr>
        </p:nvSpPr>
        <p:spPr>
          <a:xfrm>
            <a:off x="5622925" y="0"/>
            <a:ext cx="4303713" cy="341313"/>
          </a:xfrm>
          <a:prstGeom prst="rect">
            <a:avLst/>
          </a:prstGeom>
        </p:spPr>
        <p:txBody>
          <a:bodyPr vert="horz" lIns="91440" tIns="45720" rIns="91440" bIns="45720" rtlCol="0"/>
          <a:lstStyle>
            <a:lvl1pPr algn="r">
              <a:defRPr sz="1200"/>
            </a:lvl1pPr>
          </a:lstStyle>
          <a:p>
            <a:fld id="{9CE6C3F7-1343-4145-9115-AF106BED15D0}" type="datetimeFigureOut">
              <a:rPr lang="da-DK" smtClean="0"/>
              <a:t>28.03.2024</a:t>
            </a:fld>
            <a:endParaRPr lang="da-DK"/>
          </a:p>
        </p:txBody>
      </p:sp>
      <p:sp>
        <p:nvSpPr>
          <p:cNvPr id="4" name="Pladsholder til sidefod 3">
            <a:extLst>
              <a:ext uri="{FF2B5EF4-FFF2-40B4-BE49-F238E27FC236}">
                <a16:creationId xmlns:a16="http://schemas.microsoft.com/office/drawing/2014/main" id="{3C5BF917-A899-244D-8DC0-17BA227E20E8}"/>
              </a:ext>
            </a:extLst>
          </p:cNvPr>
          <p:cNvSpPr>
            <a:spLocks noGrp="1"/>
          </p:cNvSpPr>
          <p:nvPr>
            <p:ph type="ftr" sz="quarter" idx="2"/>
          </p:nvPr>
        </p:nvSpPr>
        <p:spPr>
          <a:xfrm>
            <a:off x="0" y="6456363"/>
            <a:ext cx="4302125" cy="341312"/>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a:extLst>
              <a:ext uri="{FF2B5EF4-FFF2-40B4-BE49-F238E27FC236}">
                <a16:creationId xmlns:a16="http://schemas.microsoft.com/office/drawing/2014/main" id="{C4E21A07-E91C-5247-AE98-7A2ED1198486}"/>
              </a:ext>
            </a:extLst>
          </p:cNvPr>
          <p:cNvSpPr>
            <a:spLocks noGrp="1"/>
          </p:cNvSpPr>
          <p:nvPr>
            <p:ph type="sldNum" sz="quarter" idx="3"/>
          </p:nvPr>
        </p:nvSpPr>
        <p:spPr>
          <a:xfrm>
            <a:off x="5622925" y="6456363"/>
            <a:ext cx="4303713" cy="341312"/>
          </a:xfrm>
          <a:prstGeom prst="rect">
            <a:avLst/>
          </a:prstGeom>
        </p:spPr>
        <p:txBody>
          <a:bodyPr vert="horz" lIns="91440" tIns="45720" rIns="91440" bIns="45720" rtlCol="0" anchor="b"/>
          <a:lstStyle>
            <a:lvl1pPr algn="r">
              <a:defRPr sz="1200"/>
            </a:lvl1pPr>
          </a:lstStyle>
          <a:p>
            <a:fld id="{B9BD3A50-6396-E245-9E10-715B160A0F33}" type="slidenum">
              <a:rPr lang="da-DK" smtClean="0"/>
              <a:t>‹#›</a:t>
            </a:fld>
            <a:endParaRPr lang="da-DK"/>
          </a:p>
        </p:txBody>
      </p:sp>
    </p:spTree>
    <p:extLst>
      <p:ext uri="{BB962C8B-B14F-4D97-AF65-F5344CB8AC3E}">
        <p14:creationId xmlns:p14="http://schemas.microsoft.com/office/powerpoint/2010/main" val="136655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5622925" y="0"/>
            <a:ext cx="4303713" cy="341313"/>
          </a:xfrm>
          <a:prstGeom prst="rect">
            <a:avLst/>
          </a:prstGeom>
        </p:spPr>
        <p:txBody>
          <a:bodyPr vert="horz" lIns="91440" tIns="45720" rIns="91440" bIns="45720" rtlCol="0"/>
          <a:lstStyle>
            <a:lvl1pPr algn="r">
              <a:defRPr sz="1200"/>
            </a:lvl1pPr>
          </a:lstStyle>
          <a:p>
            <a:fld id="{3E39F672-55DB-094B-AA21-C4BA2A823E4C}" type="datetimeFigureOut">
              <a:rPr lang="da-DK" smtClean="0"/>
              <a:t>28.03.2024</a:t>
            </a:fld>
            <a:endParaRPr lang="da-DK"/>
          </a:p>
        </p:txBody>
      </p:sp>
      <p:sp>
        <p:nvSpPr>
          <p:cNvPr id="4" name="Pladsholder til slidebillede 3"/>
          <p:cNvSpPr>
            <a:spLocks noGrp="1" noRot="1" noChangeAspect="1"/>
          </p:cNvSpPr>
          <p:nvPr>
            <p:ph type="sldImg" idx="2"/>
          </p:nvPr>
        </p:nvSpPr>
        <p:spPr>
          <a:xfrm>
            <a:off x="4154488" y="849313"/>
            <a:ext cx="1619250" cy="2293937"/>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992188" y="3271838"/>
            <a:ext cx="7943850" cy="2676525"/>
          </a:xfrm>
          <a:prstGeom prst="rect">
            <a:avLst/>
          </a:prstGeom>
        </p:spPr>
        <p:txBody>
          <a:bodyPr vert="horz" lIns="91440" tIns="45720" rIns="91440" bIns="45720" rtlCol="0"/>
          <a:lstStyle/>
          <a:p>
            <a:r>
              <a:rPr lang="da-DK"/>
              <a:t>Klik for at redigere teksttypografierne i masteren
Andet niveau
Tredje niveau
Fjerde niveau
Femte niveau</a:t>
            </a:r>
          </a:p>
        </p:txBody>
      </p:sp>
      <p:sp>
        <p:nvSpPr>
          <p:cNvPr id="6" name="Pladsholder til sidefod 5"/>
          <p:cNvSpPr>
            <a:spLocks noGrp="1"/>
          </p:cNvSpPr>
          <p:nvPr>
            <p:ph type="ftr" sz="quarter" idx="4"/>
          </p:nvPr>
        </p:nvSpPr>
        <p:spPr>
          <a:xfrm>
            <a:off x="0" y="6456363"/>
            <a:ext cx="4302125" cy="341312"/>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5622925" y="6456363"/>
            <a:ext cx="4303713" cy="341312"/>
          </a:xfrm>
          <a:prstGeom prst="rect">
            <a:avLst/>
          </a:prstGeom>
        </p:spPr>
        <p:txBody>
          <a:bodyPr vert="horz" lIns="91440" tIns="45720" rIns="91440" bIns="45720" rtlCol="0" anchor="b"/>
          <a:lstStyle>
            <a:lvl1pPr algn="r">
              <a:defRPr sz="1200"/>
            </a:lvl1pPr>
          </a:lstStyle>
          <a:p>
            <a:fld id="{4A275A15-57E3-0642-9069-97B1A984D55F}" type="slidenum">
              <a:rPr lang="da-DK" smtClean="0"/>
              <a:t>‹#›</a:t>
            </a:fld>
            <a:endParaRPr lang="da-DK"/>
          </a:p>
        </p:txBody>
      </p:sp>
    </p:spTree>
    <p:extLst>
      <p:ext uri="{BB962C8B-B14F-4D97-AF65-F5344CB8AC3E}">
        <p14:creationId xmlns:p14="http://schemas.microsoft.com/office/powerpoint/2010/main" val="4160915561"/>
      </p:ext>
    </p:extLst>
  </p:cSld>
  <p:clrMap bg1="lt1" tx1="dk1" bg2="lt2" tx2="dk2" accent1="accent1" accent2="accent2" accent3="accent3" accent4="accent4" accent5="accent5" accent6="accent6" hlink="hlink" folHlink="folHlink"/>
  <p:notesStyle>
    <a:lvl1pPr marL="0" algn="l" defTabSz="646206" rtl="0" eaLnBrk="1" latinLnBrk="0" hangingPunct="1">
      <a:defRPr sz="848" kern="1200">
        <a:solidFill>
          <a:schemeClr val="tx1"/>
        </a:solidFill>
        <a:latin typeface="+mn-lt"/>
        <a:ea typeface="+mn-ea"/>
        <a:cs typeface="+mn-cs"/>
      </a:defRPr>
    </a:lvl1pPr>
    <a:lvl2pPr marL="323103" algn="l" defTabSz="646206" rtl="0" eaLnBrk="1" latinLnBrk="0" hangingPunct="1">
      <a:defRPr sz="848" kern="1200">
        <a:solidFill>
          <a:schemeClr val="tx1"/>
        </a:solidFill>
        <a:latin typeface="+mn-lt"/>
        <a:ea typeface="+mn-ea"/>
        <a:cs typeface="+mn-cs"/>
      </a:defRPr>
    </a:lvl2pPr>
    <a:lvl3pPr marL="646206" algn="l" defTabSz="646206" rtl="0" eaLnBrk="1" latinLnBrk="0" hangingPunct="1">
      <a:defRPr sz="848" kern="1200">
        <a:solidFill>
          <a:schemeClr val="tx1"/>
        </a:solidFill>
        <a:latin typeface="+mn-lt"/>
        <a:ea typeface="+mn-ea"/>
        <a:cs typeface="+mn-cs"/>
      </a:defRPr>
    </a:lvl3pPr>
    <a:lvl4pPr marL="969310" algn="l" defTabSz="646206" rtl="0" eaLnBrk="1" latinLnBrk="0" hangingPunct="1">
      <a:defRPr sz="848" kern="1200">
        <a:solidFill>
          <a:schemeClr val="tx1"/>
        </a:solidFill>
        <a:latin typeface="+mn-lt"/>
        <a:ea typeface="+mn-ea"/>
        <a:cs typeface="+mn-cs"/>
      </a:defRPr>
    </a:lvl4pPr>
    <a:lvl5pPr marL="1292413" algn="l" defTabSz="646206" rtl="0" eaLnBrk="1" latinLnBrk="0" hangingPunct="1">
      <a:defRPr sz="848" kern="1200">
        <a:solidFill>
          <a:schemeClr val="tx1"/>
        </a:solidFill>
        <a:latin typeface="+mn-lt"/>
        <a:ea typeface="+mn-ea"/>
        <a:cs typeface="+mn-cs"/>
      </a:defRPr>
    </a:lvl5pPr>
    <a:lvl6pPr marL="1615516" algn="l" defTabSz="646206" rtl="0" eaLnBrk="1" latinLnBrk="0" hangingPunct="1">
      <a:defRPr sz="848" kern="1200">
        <a:solidFill>
          <a:schemeClr val="tx1"/>
        </a:solidFill>
        <a:latin typeface="+mn-lt"/>
        <a:ea typeface="+mn-ea"/>
        <a:cs typeface="+mn-cs"/>
      </a:defRPr>
    </a:lvl6pPr>
    <a:lvl7pPr marL="1938619" algn="l" defTabSz="646206" rtl="0" eaLnBrk="1" latinLnBrk="0" hangingPunct="1">
      <a:defRPr sz="848" kern="1200">
        <a:solidFill>
          <a:schemeClr val="tx1"/>
        </a:solidFill>
        <a:latin typeface="+mn-lt"/>
        <a:ea typeface="+mn-ea"/>
        <a:cs typeface="+mn-cs"/>
      </a:defRPr>
    </a:lvl7pPr>
    <a:lvl8pPr marL="2261723" algn="l" defTabSz="646206" rtl="0" eaLnBrk="1" latinLnBrk="0" hangingPunct="1">
      <a:defRPr sz="848" kern="1200">
        <a:solidFill>
          <a:schemeClr val="tx1"/>
        </a:solidFill>
        <a:latin typeface="+mn-lt"/>
        <a:ea typeface="+mn-ea"/>
        <a:cs typeface="+mn-cs"/>
      </a:defRPr>
    </a:lvl8pPr>
    <a:lvl9pPr marL="2584826" algn="l" defTabSz="646206" rtl="0" eaLnBrk="1" latinLnBrk="0" hangingPunct="1">
      <a:defRPr sz="8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4154488" y="849313"/>
            <a:ext cx="1619250" cy="2293937"/>
          </a:xfrm>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4A275A15-57E3-0642-9069-97B1A984D55F}" type="slidenum">
              <a:rPr lang="da-DK" smtClean="0"/>
              <a:t>1</a:t>
            </a:fld>
            <a:endParaRPr lang="da-DK"/>
          </a:p>
        </p:txBody>
      </p:sp>
    </p:spTree>
    <p:extLst>
      <p:ext uri="{BB962C8B-B14F-4D97-AF65-F5344CB8AC3E}">
        <p14:creationId xmlns:p14="http://schemas.microsoft.com/office/powerpoint/2010/main" val="3165281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4" y="9404946"/>
            <a:ext cx="18176081" cy="6489548"/>
          </a:xfrm>
        </p:spPr>
        <p:txBody>
          <a:bodyPr/>
          <a:lstStyle/>
          <a:p>
            <a:r>
              <a:rPr lang="en-US"/>
              <a:t>Click to edit Master title style</a:t>
            </a:r>
          </a:p>
        </p:txBody>
      </p:sp>
      <p:sp>
        <p:nvSpPr>
          <p:cNvPr id="3" name="Subtitle 2"/>
          <p:cNvSpPr>
            <a:spLocks noGrp="1"/>
          </p:cNvSpPr>
          <p:nvPr>
            <p:ph type="subTitle" idx="1"/>
          </p:nvPr>
        </p:nvSpPr>
        <p:spPr>
          <a:xfrm>
            <a:off x="3207545" y="17155955"/>
            <a:ext cx="14968538" cy="7736999"/>
          </a:xfrm>
        </p:spPr>
        <p:txBody>
          <a:bodyPr/>
          <a:lstStyle>
            <a:lvl1pPr marL="0" indent="0" algn="ctr">
              <a:buNone/>
              <a:defRPr>
                <a:solidFill>
                  <a:schemeClr val="tx1">
                    <a:tint val="75000"/>
                  </a:schemeClr>
                </a:solidFill>
              </a:defRPr>
            </a:lvl1pPr>
            <a:lvl2pPr marL="1823475" indent="0" algn="ctr">
              <a:buNone/>
              <a:defRPr>
                <a:solidFill>
                  <a:schemeClr val="tx1">
                    <a:tint val="75000"/>
                  </a:schemeClr>
                </a:solidFill>
              </a:defRPr>
            </a:lvl2pPr>
            <a:lvl3pPr marL="3646948" indent="0" algn="ctr">
              <a:buNone/>
              <a:defRPr>
                <a:solidFill>
                  <a:schemeClr val="tx1">
                    <a:tint val="75000"/>
                  </a:schemeClr>
                </a:solidFill>
              </a:defRPr>
            </a:lvl3pPr>
            <a:lvl4pPr marL="5470423" indent="0" algn="ctr">
              <a:buNone/>
              <a:defRPr>
                <a:solidFill>
                  <a:schemeClr val="tx1">
                    <a:tint val="75000"/>
                  </a:schemeClr>
                </a:solidFill>
              </a:defRPr>
            </a:lvl4pPr>
            <a:lvl5pPr marL="7293896" indent="0" algn="ctr">
              <a:buNone/>
              <a:defRPr>
                <a:solidFill>
                  <a:schemeClr val="tx1">
                    <a:tint val="75000"/>
                  </a:schemeClr>
                </a:solidFill>
              </a:defRPr>
            </a:lvl5pPr>
            <a:lvl6pPr marL="9117373" indent="0" algn="ctr">
              <a:buNone/>
              <a:defRPr>
                <a:solidFill>
                  <a:schemeClr val="tx1">
                    <a:tint val="75000"/>
                  </a:schemeClr>
                </a:solidFill>
              </a:defRPr>
            </a:lvl6pPr>
            <a:lvl7pPr marL="10940845" indent="0" algn="ctr">
              <a:buNone/>
              <a:defRPr>
                <a:solidFill>
                  <a:schemeClr val="tx1">
                    <a:tint val="75000"/>
                  </a:schemeClr>
                </a:solidFill>
              </a:defRPr>
            </a:lvl7pPr>
            <a:lvl8pPr marL="12764319" indent="0" algn="ctr">
              <a:buNone/>
              <a:defRPr>
                <a:solidFill>
                  <a:schemeClr val="tx1">
                    <a:tint val="75000"/>
                  </a:schemeClr>
                </a:solidFill>
              </a:defRPr>
            </a:lvl8pPr>
            <a:lvl9pPr marL="1458779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3C9CFF-07F2-4E5D-93E1-5BD54AF89D9A}"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A80CBF-8DF2-4EBE-AE0C-A44DB4D80EC2}" type="slidenum">
              <a:rPr lang="en-US" smtClean="0"/>
              <a:t>‹#›</a:t>
            </a:fld>
            <a:endParaRPr lang="en-US" dirty="0"/>
          </a:p>
        </p:txBody>
      </p:sp>
    </p:spTree>
    <p:extLst>
      <p:ext uri="{BB962C8B-B14F-4D97-AF65-F5344CB8AC3E}">
        <p14:creationId xmlns:p14="http://schemas.microsoft.com/office/powerpoint/2010/main" val="148173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C9CFF-07F2-4E5D-93E1-5BD54AF89D9A}"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A80CBF-8DF2-4EBE-AE0C-A44DB4D80EC2}" type="slidenum">
              <a:rPr lang="en-US" smtClean="0"/>
              <a:t>‹#›</a:t>
            </a:fld>
            <a:endParaRPr lang="en-US" dirty="0"/>
          </a:p>
        </p:txBody>
      </p:sp>
    </p:spTree>
    <p:extLst>
      <p:ext uri="{BB962C8B-B14F-4D97-AF65-F5344CB8AC3E}">
        <p14:creationId xmlns:p14="http://schemas.microsoft.com/office/powerpoint/2010/main" val="52379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043569" y="5725668"/>
            <a:ext cx="18944554" cy="1220609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09904" y="5725668"/>
            <a:ext cx="56477273" cy="1220609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C9CFF-07F2-4E5D-93E1-5BD54AF89D9A}"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A80CBF-8DF2-4EBE-AE0C-A44DB4D80EC2}" type="slidenum">
              <a:rPr lang="en-US" smtClean="0"/>
              <a:t>‹#›</a:t>
            </a:fld>
            <a:endParaRPr lang="en-US" dirty="0"/>
          </a:p>
        </p:txBody>
      </p:sp>
    </p:spTree>
    <p:extLst>
      <p:ext uri="{BB962C8B-B14F-4D97-AF65-F5344CB8AC3E}">
        <p14:creationId xmlns:p14="http://schemas.microsoft.com/office/powerpoint/2010/main" val="366249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C9CFF-07F2-4E5D-93E1-5BD54AF89D9A}"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A80CBF-8DF2-4EBE-AE0C-A44DB4D80EC2}" type="slidenum">
              <a:rPr lang="en-US" smtClean="0"/>
              <a:t>‹#›</a:t>
            </a:fld>
            <a:endParaRPr lang="en-US" dirty="0"/>
          </a:p>
        </p:txBody>
      </p:sp>
    </p:spTree>
    <p:extLst>
      <p:ext uri="{BB962C8B-B14F-4D97-AF65-F5344CB8AC3E}">
        <p14:creationId xmlns:p14="http://schemas.microsoft.com/office/powerpoint/2010/main" val="336837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60" y="19454634"/>
            <a:ext cx="18176081" cy="6012993"/>
          </a:xfrm>
        </p:spPr>
        <p:txBody>
          <a:bodyPr anchor="t"/>
          <a:lstStyle>
            <a:lvl1pPr algn="l">
              <a:defRPr sz="15954" b="1" cap="all"/>
            </a:lvl1pPr>
          </a:lstStyle>
          <a:p>
            <a:r>
              <a:rPr lang="en-US"/>
              <a:t>Click to edit Master title style</a:t>
            </a:r>
          </a:p>
        </p:txBody>
      </p:sp>
      <p:sp>
        <p:nvSpPr>
          <p:cNvPr id="3" name="Text Placeholder 2"/>
          <p:cNvSpPr>
            <a:spLocks noGrp="1"/>
          </p:cNvSpPr>
          <p:nvPr>
            <p:ph type="body" idx="1"/>
          </p:nvPr>
        </p:nvSpPr>
        <p:spPr>
          <a:xfrm>
            <a:off x="1689160" y="12831929"/>
            <a:ext cx="18176081" cy="6622701"/>
          </a:xfrm>
        </p:spPr>
        <p:txBody>
          <a:bodyPr anchor="b"/>
          <a:lstStyle>
            <a:lvl1pPr marL="0" indent="0">
              <a:buNone/>
              <a:defRPr sz="8025">
                <a:solidFill>
                  <a:schemeClr val="tx1">
                    <a:tint val="75000"/>
                  </a:schemeClr>
                </a:solidFill>
              </a:defRPr>
            </a:lvl1pPr>
            <a:lvl2pPr marL="1823475" indent="0">
              <a:buNone/>
              <a:defRPr sz="7185">
                <a:solidFill>
                  <a:schemeClr val="tx1">
                    <a:tint val="75000"/>
                  </a:schemeClr>
                </a:solidFill>
              </a:defRPr>
            </a:lvl2pPr>
            <a:lvl3pPr marL="3646948" indent="0">
              <a:buNone/>
              <a:defRPr sz="6345">
                <a:solidFill>
                  <a:schemeClr val="tx1">
                    <a:tint val="75000"/>
                  </a:schemeClr>
                </a:solidFill>
              </a:defRPr>
            </a:lvl3pPr>
            <a:lvl4pPr marL="5470423" indent="0">
              <a:buNone/>
              <a:defRPr sz="5598">
                <a:solidFill>
                  <a:schemeClr val="tx1">
                    <a:tint val="75000"/>
                  </a:schemeClr>
                </a:solidFill>
              </a:defRPr>
            </a:lvl4pPr>
            <a:lvl5pPr marL="7293896" indent="0">
              <a:buNone/>
              <a:defRPr sz="5598">
                <a:solidFill>
                  <a:schemeClr val="tx1">
                    <a:tint val="75000"/>
                  </a:schemeClr>
                </a:solidFill>
              </a:defRPr>
            </a:lvl5pPr>
            <a:lvl6pPr marL="9117373" indent="0">
              <a:buNone/>
              <a:defRPr sz="5598">
                <a:solidFill>
                  <a:schemeClr val="tx1">
                    <a:tint val="75000"/>
                  </a:schemeClr>
                </a:solidFill>
              </a:defRPr>
            </a:lvl6pPr>
            <a:lvl7pPr marL="10940845" indent="0">
              <a:buNone/>
              <a:defRPr sz="5598">
                <a:solidFill>
                  <a:schemeClr val="tx1">
                    <a:tint val="75000"/>
                  </a:schemeClr>
                </a:solidFill>
              </a:defRPr>
            </a:lvl7pPr>
            <a:lvl8pPr marL="12764319" indent="0">
              <a:buNone/>
              <a:defRPr sz="5598">
                <a:solidFill>
                  <a:schemeClr val="tx1">
                    <a:tint val="75000"/>
                  </a:schemeClr>
                </a:solidFill>
              </a:defRPr>
            </a:lvl8pPr>
            <a:lvl9pPr marL="14587795" indent="0">
              <a:buNone/>
              <a:defRPr sz="55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C9CFF-07F2-4E5D-93E1-5BD54AF89D9A}"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A80CBF-8DF2-4EBE-AE0C-A44DB4D80EC2}" type="slidenum">
              <a:rPr lang="en-US" smtClean="0"/>
              <a:t>‹#›</a:t>
            </a:fld>
            <a:endParaRPr lang="en-US" dirty="0"/>
          </a:p>
        </p:txBody>
      </p:sp>
    </p:spTree>
    <p:extLst>
      <p:ext uri="{BB962C8B-B14F-4D97-AF65-F5344CB8AC3E}">
        <p14:creationId xmlns:p14="http://schemas.microsoft.com/office/powerpoint/2010/main" val="261134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09904" y="33379831"/>
            <a:ext cx="37710913" cy="94406802"/>
          </a:xfrm>
        </p:spPr>
        <p:txBody>
          <a:bodyPr/>
          <a:lstStyle>
            <a:lvl1pPr>
              <a:defRPr sz="11195"/>
            </a:lvl1pPr>
            <a:lvl2pPr>
              <a:defRPr sz="9610"/>
            </a:lvl2pPr>
            <a:lvl3pPr>
              <a:defRPr sz="8025"/>
            </a:lvl3pPr>
            <a:lvl4pPr>
              <a:defRPr sz="7185"/>
            </a:lvl4pPr>
            <a:lvl5pPr>
              <a:defRPr sz="7185"/>
            </a:lvl5pPr>
            <a:lvl6pPr>
              <a:defRPr sz="7185"/>
            </a:lvl6pPr>
            <a:lvl7pPr>
              <a:defRPr sz="7185"/>
            </a:lvl7pPr>
            <a:lvl8pPr>
              <a:defRPr sz="7185"/>
            </a:lvl8pPr>
            <a:lvl9pPr>
              <a:defRPr sz="718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277211" y="33379831"/>
            <a:ext cx="37710913" cy="94406802"/>
          </a:xfrm>
        </p:spPr>
        <p:txBody>
          <a:bodyPr/>
          <a:lstStyle>
            <a:lvl1pPr>
              <a:defRPr sz="11195"/>
            </a:lvl1pPr>
            <a:lvl2pPr>
              <a:defRPr sz="9610"/>
            </a:lvl2pPr>
            <a:lvl3pPr>
              <a:defRPr sz="8025"/>
            </a:lvl3pPr>
            <a:lvl4pPr>
              <a:defRPr sz="7185"/>
            </a:lvl4pPr>
            <a:lvl5pPr>
              <a:defRPr sz="7185"/>
            </a:lvl5pPr>
            <a:lvl6pPr>
              <a:defRPr sz="7185"/>
            </a:lvl6pPr>
            <a:lvl7pPr>
              <a:defRPr sz="7185"/>
            </a:lvl7pPr>
            <a:lvl8pPr>
              <a:defRPr sz="7185"/>
            </a:lvl8pPr>
            <a:lvl9pPr>
              <a:defRPr sz="718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3C9CFF-07F2-4E5D-93E1-5BD54AF89D9A}" type="datetimeFigureOut">
              <a:rPr lang="en-US" smtClean="0"/>
              <a:t>3/28/24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A80CBF-8DF2-4EBE-AE0C-A44DB4D80EC2}" type="slidenum">
              <a:rPr lang="en-US" smtClean="0"/>
              <a:t>‹#›</a:t>
            </a:fld>
            <a:endParaRPr lang="en-US" dirty="0"/>
          </a:p>
        </p:txBody>
      </p:sp>
    </p:spTree>
    <p:extLst>
      <p:ext uri="{BB962C8B-B14F-4D97-AF65-F5344CB8AC3E}">
        <p14:creationId xmlns:p14="http://schemas.microsoft.com/office/powerpoint/2010/main" val="125442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181" y="1212414"/>
            <a:ext cx="19245263" cy="504586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181" y="6776885"/>
            <a:ext cx="9448148" cy="2824282"/>
          </a:xfrm>
        </p:spPr>
        <p:txBody>
          <a:bodyPr anchor="b"/>
          <a:lstStyle>
            <a:lvl1pPr marL="0" indent="0">
              <a:buNone/>
              <a:defRPr sz="9610" b="1"/>
            </a:lvl1pPr>
            <a:lvl2pPr marL="1823475" indent="0">
              <a:buNone/>
              <a:defRPr sz="8025" b="1"/>
            </a:lvl2pPr>
            <a:lvl3pPr marL="3646948" indent="0">
              <a:buNone/>
              <a:defRPr sz="7185" b="1"/>
            </a:lvl3pPr>
            <a:lvl4pPr marL="5470423" indent="0">
              <a:buNone/>
              <a:defRPr sz="6345" b="1"/>
            </a:lvl4pPr>
            <a:lvl5pPr marL="7293896" indent="0">
              <a:buNone/>
              <a:defRPr sz="6345" b="1"/>
            </a:lvl5pPr>
            <a:lvl6pPr marL="9117373" indent="0">
              <a:buNone/>
              <a:defRPr sz="6345" b="1"/>
            </a:lvl6pPr>
            <a:lvl7pPr marL="10940845" indent="0">
              <a:buNone/>
              <a:defRPr sz="6345" b="1"/>
            </a:lvl7pPr>
            <a:lvl8pPr marL="12764319" indent="0">
              <a:buNone/>
              <a:defRPr sz="6345" b="1"/>
            </a:lvl8pPr>
            <a:lvl9pPr marL="14587795" indent="0">
              <a:buNone/>
              <a:defRPr sz="6345" b="1"/>
            </a:lvl9pPr>
          </a:lstStyle>
          <a:p>
            <a:pPr lvl="0"/>
            <a:r>
              <a:rPr lang="en-US"/>
              <a:t>Click to edit Master text styles</a:t>
            </a:r>
          </a:p>
        </p:txBody>
      </p:sp>
      <p:sp>
        <p:nvSpPr>
          <p:cNvPr id="4" name="Content Placeholder 3"/>
          <p:cNvSpPr>
            <a:spLocks noGrp="1"/>
          </p:cNvSpPr>
          <p:nvPr>
            <p:ph sz="half" idx="2"/>
          </p:nvPr>
        </p:nvSpPr>
        <p:spPr>
          <a:xfrm>
            <a:off x="1069181" y="9601168"/>
            <a:ext cx="9448148" cy="17443291"/>
          </a:xfrm>
        </p:spPr>
        <p:txBody>
          <a:bodyPr/>
          <a:lstStyle>
            <a:lvl1pPr>
              <a:defRPr sz="9610"/>
            </a:lvl1pPr>
            <a:lvl2pPr>
              <a:defRPr sz="8025"/>
            </a:lvl2pPr>
            <a:lvl3pPr>
              <a:defRPr sz="7185"/>
            </a:lvl3pPr>
            <a:lvl4pPr>
              <a:defRPr sz="6345"/>
            </a:lvl4pPr>
            <a:lvl5pPr>
              <a:defRPr sz="6345"/>
            </a:lvl5pPr>
            <a:lvl6pPr>
              <a:defRPr sz="6345"/>
            </a:lvl6pPr>
            <a:lvl7pPr>
              <a:defRPr sz="6345"/>
            </a:lvl7pPr>
            <a:lvl8pPr>
              <a:defRPr sz="6345"/>
            </a:lvl8pPr>
            <a:lvl9pPr>
              <a:defRPr sz="63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2588" y="6776885"/>
            <a:ext cx="9451859" cy="2824282"/>
          </a:xfrm>
        </p:spPr>
        <p:txBody>
          <a:bodyPr anchor="b"/>
          <a:lstStyle>
            <a:lvl1pPr marL="0" indent="0">
              <a:buNone/>
              <a:defRPr sz="9610" b="1"/>
            </a:lvl1pPr>
            <a:lvl2pPr marL="1823475" indent="0">
              <a:buNone/>
              <a:defRPr sz="8025" b="1"/>
            </a:lvl2pPr>
            <a:lvl3pPr marL="3646948" indent="0">
              <a:buNone/>
              <a:defRPr sz="7185" b="1"/>
            </a:lvl3pPr>
            <a:lvl4pPr marL="5470423" indent="0">
              <a:buNone/>
              <a:defRPr sz="6345" b="1"/>
            </a:lvl4pPr>
            <a:lvl5pPr marL="7293896" indent="0">
              <a:buNone/>
              <a:defRPr sz="6345" b="1"/>
            </a:lvl5pPr>
            <a:lvl6pPr marL="9117373" indent="0">
              <a:buNone/>
              <a:defRPr sz="6345" b="1"/>
            </a:lvl6pPr>
            <a:lvl7pPr marL="10940845" indent="0">
              <a:buNone/>
              <a:defRPr sz="6345" b="1"/>
            </a:lvl7pPr>
            <a:lvl8pPr marL="12764319" indent="0">
              <a:buNone/>
              <a:defRPr sz="6345" b="1"/>
            </a:lvl8pPr>
            <a:lvl9pPr marL="14587795" indent="0">
              <a:buNone/>
              <a:defRPr sz="6345" b="1"/>
            </a:lvl9pPr>
          </a:lstStyle>
          <a:p>
            <a:pPr lvl="0"/>
            <a:r>
              <a:rPr lang="en-US"/>
              <a:t>Click to edit Master text styles</a:t>
            </a:r>
          </a:p>
        </p:txBody>
      </p:sp>
      <p:sp>
        <p:nvSpPr>
          <p:cNvPr id="6" name="Content Placeholder 5"/>
          <p:cNvSpPr>
            <a:spLocks noGrp="1"/>
          </p:cNvSpPr>
          <p:nvPr>
            <p:ph sz="quarter" idx="4"/>
          </p:nvPr>
        </p:nvSpPr>
        <p:spPr>
          <a:xfrm>
            <a:off x="10862588" y="9601168"/>
            <a:ext cx="9451859" cy="17443291"/>
          </a:xfrm>
        </p:spPr>
        <p:txBody>
          <a:bodyPr/>
          <a:lstStyle>
            <a:lvl1pPr>
              <a:defRPr sz="9610"/>
            </a:lvl1pPr>
            <a:lvl2pPr>
              <a:defRPr sz="8025"/>
            </a:lvl2pPr>
            <a:lvl3pPr>
              <a:defRPr sz="7185"/>
            </a:lvl3pPr>
            <a:lvl4pPr>
              <a:defRPr sz="6345"/>
            </a:lvl4pPr>
            <a:lvl5pPr>
              <a:defRPr sz="6345"/>
            </a:lvl5pPr>
            <a:lvl6pPr>
              <a:defRPr sz="6345"/>
            </a:lvl6pPr>
            <a:lvl7pPr>
              <a:defRPr sz="6345"/>
            </a:lvl7pPr>
            <a:lvl8pPr>
              <a:defRPr sz="6345"/>
            </a:lvl8pPr>
            <a:lvl9pPr>
              <a:defRPr sz="63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3C9CFF-07F2-4E5D-93E1-5BD54AF89D9A}" type="datetimeFigureOut">
              <a:rPr lang="en-US" smtClean="0"/>
              <a:t>3/28/24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A80CBF-8DF2-4EBE-AE0C-A44DB4D80EC2}" type="slidenum">
              <a:rPr lang="en-US" smtClean="0"/>
              <a:t>‹#›</a:t>
            </a:fld>
            <a:endParaRPr lang="en-US" dirty="0"/>
          </a:p>
        </p:txBody>
      </p:sp>
    </p:spTree>
    <p:extLst>
      <p:ext uri="{BB962C8B-B14F-4D97-AF65-F5344CB8AC3E}">
        <p14:creationId xmlns:p14="http://schemas.microsoft.com/office/powerpoint/2010/main" val="159167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3C9CFF-07F2-4E5D-93E1-5BD54AF89D9A}" type="datetimeFigureOut">
              <a:rPr lang="en-US" smtClean="0"/>
              <a:t>3/28/24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4A80CBF-8DF2-4EBE-AE0C-A44DB4D80EC2}" type="slidenum">
              <a:rPr lang="en-US" smtClean="0"/>
              <a:t>‹#›</a:t>
            </a:fld>
            <a:endParaRPr lang="en-US" dirty="0"/>
          </a:p>
        </p:txBody>
      </p:sp>
    </p:spTree>
    <p:extLst>
      <p:ext uri="{BB962C8B-B14F-4D97-AF65-F5344CB8AC3E}">
        <p14:creationId xmlns:p14="http://schemas.microsoft.com/office/powerpoint/2010/main" val="59277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C9CFF-07F2-4E5D-93E1-5BD54AF89D9A}" type="datetimeFigureOut">
              <a:rPr lang="en-US" smtClean="0"/>
              <a:t>3/28/24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A80CBF-8DF2-4EBE-AE0C-A44DB4D80EC2}" type="slidenum">
              <a:rPr lang="en-US" smtClean="0"/>
              <a:t>‹#›</a:t>
            </a:fld>
            <a:endParaRPr lang="en-US" dirty="0"/>
          </a:p>
        </p:txBody>
      </p:sp>
    </p:spTree>
    <p:extLst>
      <p:ext uri="{BB962C8B-B14F-4D97-AF65-F5344CB8AC3E}">
        <p14:creationId xmlns:p14="http://schemas.microsoft.com/office/powerpoint/2010/main" val="3863729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184" y="1205402"/>
            <a:ext cx="7035065" cy="5129966"/>
          </a:xfrm>
        </p:spPr>
        <p:txBody>
          <a:bodyPr anchor="b"/>
          <a:lstStyle>
            <a:lvl1pPr algn="l">
              <a:defRPr sz="8025" b="1"/>
            </a:lvl1pPr>
          </a:lstStyle>
          <a:p>
            <a:r>
              <a:rPr lang="en-US"/>
              <a:t>Click to edit Master title style</a:t>
            </a:r>
          </a:p>
        </p:txBody>
      </p:sp>
      <p:sp>
        <p:nvSpPr>
          <p:cNvPr id="3" name="Content Placeholder 2"/>
          <p:cNvSpPr>
            <a:spLocks noGrp="1"/>
          </p:cNvSpPr>
          <p:nvPr>
            <p:ph idx="1"/>
          </p:nvPr>
        </p:nvSpPr>
        <p:spPr>
          <a:xfrm>
            <a:off x="8360406" y="1205410"/>
            <a:ext cx="11954040" cy="25839055"/>
          </a:xfrm>
        </p:spPr>
        <p:txBody>
          <a:bodyPr/>
          <a:lstStyle>
            <a:lvl1pPr>
              <a:defRPr sz="12782"/>
            </a:lvl1pPr>
            <a:lvl2pPr>
              <a:defRPr sz="11195"/>
            </a:lvl2pPr>
            <a:lvl3pPr>
              <a:defRPr sz="9610"/>
            </a:lvl3pPr>
            <a:lvl4pPr>
              <a:defRPr sz="8025"/>
            </a:lvl4pPr>
            <a:lvl5pPr>
              <a:defRPr sz="8025"/>
            </a:lvl5pPr>
            <a:lvl6pPr>
              <a:defRPr sz="8025"/>
            </a:lvl6pPr>
            <a:lvl7pPr>
              <a:defRPr sz="8025"/>
            </a:lvl7pPr>
            <a:lvl8pPr>
              <a:defRPr sz="8025"/>
            </a:lvl8pPr>
            <a:lvl9pPr>
              <a:defRPr sz="8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184" y="6335375"/>
            <a:ext cx="7035065" cy="20709089"/>
          </a:xfrm>
        </p:spPr>
        <p:txBody>
          <a:bodyPr/>
          <a:lstStyle>
            <a:lvl1pPr marL="0" indent="0">
              <a:buNone/>
              <a:defRPr sz="5598"/>
            </a:lvl1pPr>
            <a:lvl2pPr marL="1823475" indent="0">
              <a:buNone/>
              <a:defRPr sz="4758"/>
            </a:lvl2pPr>
            <a:lvl3pPr marL="3646948" indent="0">
              <a:buNone/>
              <a:defRPr sz="4013"/>
            </a:lvl3pPr>
            <a:lvl4pPr marL="5470423" indent="0">
              <a:buNone/>
              <a:defRPr sz="3546"/>
            </a:lvl4pPr>
            <a:lvl5pPr marL="7293896" indent="0">
              <a:buNone/>
              <a:defRPr sz="3546"/>
            </a:lvl5pPr>
            <a:lvl6pPr marL="9117373" indent="0">
              <a:buNone/>
              <a:defRPr sz="3546"/>
            </a:lvl6pPr>
            <a:lvl7pPr marL="10940845" indent="0">
              <a:buNone/>
              <a:defRPr sz="3546"/>
            </a:lvl7pPr>
            <a:lvl8pPr marL="12764319" indent="0">
              <a:buNone/>
              <a:defRPr sz="3546"/>
            </a:lvl8pPr>
            <a:lvl9pPr marL="14587795" indent="0">
              <a:buNone/>
              <a:defRPr sz="3546"/>
            </a:lvl9pPr>
          </a:lstStyle>
          <a:p>
            <a:pPr lvl="0"/>
            <a:r>
              <a:rPr lang="en-US"/>
              <a:t>Click to edit Master text styles</a:t>
            </a:r>
          </a:p>
        </p:txBody>
      </p:sp>
      <p:sp>
        <p:nvSpPr>
          <p:cNvPr id="5" name="Date Placeholder 4"/>
          <p:cNvSpPr>
            <a:spLocks noGrp="1"/>
          </p:cNvSpPr>
          <p:nvPr>
            <p:ph type="dt" sz="half" idx="10"/>
          </p:nvPr>
        </p:nvSpPr>
        <p:spPr/>
        <p:txBody>
          <a:bodyPr/>
          <a:lstStyle/>
          <a:p>
            <a:fld id="{513C9CFF-07F2-4E5D-93E1-5BD54AF89D9A}" type="datetimeFigureOut">
              <a:rPr lang="en-US" smtClean="0"/>
              <a:t>3/28/24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A80CBF-8DF2-4EBE-AE0C-A44DB4D80EC2}" type="slidenum">
              <a:rPr lang="en-US" smtClean="0"/>
              <a:t>‹#›</a:t>
            </a:fld>
            <a:endParaRPr lang="en-US" dirty="0"/>
          </a:p>
        </p:txBody>
      </p:sp>
    </p:spTree>
    <p:extLst>
      <p:ext uri="{BB962C8B-B14F-4D97-AF65-F5344CB8AC3E}">
        <p14:creationId xmlns:p14="http://schemas.microsoft.com/office/powerpoint/2010/main" val="107049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341" y="21192649"/>
            <a:ext cx="12830175" cy="2501914"/>
          </a:xfrm>
        </p:spPr>
        <p:txBody>
          <a:bodyPr anchor="b"/>
          <a:lstStyle>
            <a:lvl1pPr algn="l">
              <a:defRPr sz="8025" b="1"/>
            </a:lvl1pPr>
          </a:lstStyle>
          <a:p>
            <a:r>
              <a:rPr lang="en-US"/>
              <a:t>Click to edit Master title style</a:t>
            </a:r>
          </a:p>
        </p:txBody>
      </p:sp>
      <p:sp>
        <p:nvSpPr>
          <p:cNvPr id="3" name="Picture Placeholder 2"/>
          <p:cNvSpPr>
            <a:spLocks noGrp="1"/>
          </p:cNvSpPr>
          <p:nvPr>
            <p:ph type="pic" idx="1"/>
          </p:nvPr>
        </p:nvSpPr>
        <p:spPr>
          <a:xfrm>
            <a:off x="4191341" y="2705147"/>
            <a:ext cx="12830175" cy="18165128"/>
          </a:xfrm>
        </p:spPr>
        <p:txBody>
          <a:bodyPr/>
          <a:lstStyle>
            <a:lvl1pPr marL="0" indent="0">
              <a:buNone/>
              <a:defRPr sz="12782"/>
            </a:lvl1pPr>
            <a:lvl2pPr marL="1823475" indent="0">
              <a:buNone/>
              <a:defRPr sz="11195"/>
            </a:lvl2pPr>
            <a:lvl3pPr marL="3646948" indent="0">
              <a:buNone/>
              <a:defRPr sz="9610"/>
            </a:lvl3pPr>
            <a:lvl4pPr marL="5470423" indent="0">
              <a:buNone/>
              <a:defRPr sz="8025"/>
            </a:lvl4pPr>
            <a:lvl5pPr marL="7293896" indent="0">
              <a:buNone/>
              <a:defRPr sz="8025"/>
            </a:lvl5pPr>
            <a:lvl6pPr marL="9117373" indent="0">
              <a:buNone/>
              <a:defRPr sz="8025"/>
            </a:lvl6pPr>
            <a:lvl7pPr marL="10940845" indent="0">
              <a:buNone/>
              <a:defRPr sz="8025"/>
            </a:lvl7pPr>
            <a:lvl8pPr marL="12764319" indent="0">
              <a:buNone/>
              <a:defRPr sz="8025"/>
            </a:lvl8pPr>
            <a:lvl9pPr marL="14587795" indent="0">
              <a:buNone/>
              <a:defRPr sz="8025"/>
            </a:lvl9pPr>
          </a:lstStyle>
          <a:p>
            <a:endParaRPr lang="en-US" dirty="0"/>
          </a:p>
        </p:txBody>
      </p:sp>
      <p:sp>
        <p:nvSpPr>
          <p:cNvPr id="4" name="Text Placeholder 3"/>
          <p:cNvSpPr>
            <a:spLocks noGrp="1"/>
          </p:cNvSpPr>
          <p:nvPr>
            <p:ph type="body" sz="half" idx="2"/>
          </p:nvPr>
        </p:nvSpPr>
        <p:spPr>
          <a:xfrm>
            <a:off x="4191341" y="23694562"/>
            <a:ext cx="12830175" cy="3553131"/>
          </a:xfrm>
        </p:spPr>
        <p:txBody>
          <a:bodyPr/>
          <a:lstStyle>
            <a:lvl1pPr marL="0" indent="0">
              <a:buNone/>
              <a:defRPr sz="5598"/>
            </a:lvl1pPr>
            <a:lvl2pPr marL="1823475" indent="0">
              <a:buNone/>
              <a:defRPr sz="4758"/>
            </a:lvl2pPr>
            <a:lvl3pPr marL="3646948" indent="0">
              <a:buNone/>
              <a:defRPr sz="4013"/>
            </a:lvl3pPr>
            <a:lvl4pPr marL="5470423" indent="0">
              <a:buNone/>
              <a:defRPr sz="3546"/>
            </a:lvl4pPr>
            <a:lvl5pPr marL="7293896" indent="0">
              <a:buNone/>
              <a:defRPr sz="3546"/>
            </a:lvl5pPr>
            <a:lvl6pPr marL="9117373" indent="0">
              <a:buNone/>
              <a:defRPr sz="3546"/>
            </a:lvl6pPr>
            <a:lvl7pPr marL="10940845" indent="0">
              <a:buNone/>
              <a:defRPr sz="3546"/>
            </a:lvl7pPr>
            <a:lvl8pPr marL="12764319" indent="0">
              <a:buNone/>
              <a:defRPr sz="3546"/>
            </a:lvl8pPr>
            <a:lvl9pPr marL="14587795" indent="0">
              <a:buNone/>
              <a:defRPr sz="3546"/>
            </a:lvl9pPr>
          </a:lstStyle>
          <a:p>
            <a:pPr lvl="0"/>
            <a:r>
              <a:rPr lang="en-US"/>
              <a:t>Click to edit Master text styles</a:t>
            </a:r>
          </a:p>
        </p:txBody>
      </p:sp>
      <p:sp>
        <p:nvSpPr>
          <p:cNvPr id="5" name="Date Placeholder 4"/>
          <p:cNvSpPr>
            <a:spLocks noGrp="1"/>
          </p:cNvSpPr>
          <p:nvPr>
            <p:ph type="dt" sz="half" idx="10"/>
          </p:nvPr>
        </p:nvSpPr>
        <p:spPr/>
        <p:txBody>
          <a:bodyPr/>
          <a:lstStyle/>
          <a:p>
            <a:fld id="{513C9CFF-07F2-4E5D-93E1-5BD54AF89D9A}" type="datetimeFigureOut">
              <a:rPr lang="en-US" smtClean="0"/>
              <a:t>3/28/24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A80CBF-8DF2-4EBE-AE0C-A44DB4D80EC2}" type="slidenum">
              <a:rPr lang="en-US" smtClean="0"/>
              <a:t>‹#›</a:t>
            </a:fld>
            <a:endParaRPr lang="en-US" dirty="0"/>
          </a:p>
        </p:txBody>
      </p:sp>
    </p:spTree>
    <p:extLst>
      <p:ext uri="{BB962C8B-B14F-4D97-AF65-F5344CB8AC3E}">
        <p14:creationId xmlns:p14="http://schemas.microsoft.com/office/powerpoint/2010/main" val="175967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181" y="1212414"/>
            <a:ext cx="19245263" cy="5045869"/>
          </a:xfrm>
          <a:prstGeom prst="rect">
            <a:avLst/>
          </a:prstGeom>
        </p:spPr>
        <p:txBody>
          <a:bodyPr vert="horz" lIns="390906" tIns="195453" rIns="390906" bIns="195453" rtlCol="0" anchor="ctr">
            <a:normAutofit/>
          </a:bodyPr>
          <a:lstStyle/>
          <a:p>
            <a:r>
              <a:rPr lang="en-US"/>
              <a:t>Click to edit Master title style</a:t>
            </a:r>
          </a:p>
        </p:txBody>
      </p:sp>
      <p:sp>
        <p:nvSpPr>
          <p:cNvPr id="3" name="Text Placeholder 2"/>
          <p:cNvSpPr>
            <a:spLocks noGrp="1"/>
          </p:cNvSpPr>
          <p:nvPr>
            <p:ph type="body" idx="1"/>
          </p:nvPr>
        </p:nvSpPr>
        <p:spPr>
          <a:xfrm>
            <a:off x="1069181" y="7064219"/>
            <a:ext cx="19245263" cy="19980241"/>
          </a:xfrm>
          <a:prstGeom prst="rect">
            <a:avLst/>
          </a:prstGeom>
        </p:spPr>
        <p:txBody>
          <a:bodyPr vert="horz" lIns="390906" tIns="195453" rIns="390906" bIns="19545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181" y="28060643"/>
            <a:ext cx="4989513" cy="1611875"/>
          </a:xfrm>
          <a:prstGeom prst="rect">
            <a:avLst/>
          </a:prstGeom>
        </p:spPr>
        <p:txBody>
          <a:bodyPr vert="horz" lIns="390906" tIns="195453" rIns="390906" bIns="195453" rtlCol="0" anchor="ctr"/>
          <a:lstStyle>
            <a:lvl1pPr algn="l">
              <a:defRPr sz="4758">
                <a:solidFill>
                  <a:schemeClr val="tx1">
                    <a:tint val="75000"/>
                  </a:schemeClr>
                </a:solidFill>
              </a:defRPr>
            </a:lvl1pPr>
          </a:lstStyle>
          <a:p>
            <a:fld id="{513C9CFF-07F2-4E5D-93E1-5BD54AF89D9A}" type="datetimeFigureOut">
              <a:rPr lang="en-US" smtClean="0"/>
              <a:t>3/28/24</a:t>
            </a:fld>
            <a:endParaRPr lang="en-US" dirty="0"/>
          </a:p>
        </p:txBody>
      </p:sp>
      <p:sp>
        <p:nvSpPr>
          <p:cNvPr id="5" name="Footer Placeholder 4"/>
          <p:cNvSpPr>
            <a:spLocks noGrp="1"/>
          </p:cNvSpPr>
          <p:nvPr>
            <p:ph type="ftr" sz="quarter" idx="3"/>
          </p:nvPr>
        </p:nvSpPr>
        <p:spPr>
          <a:xfrm>
            <a:off x="7306074" y="28060643"/>
            <a:ext cx="6771481" cy="1611875"/>
          </a:xfrm>
          <a:prstGeom prst="rect">
            <a:avLst/>
          </a:prstGeom>
        </p:spPr>
        <p:txBody>
          <a:bodyPr vert="horz" lIns="390906" tIns="195453" rIns="390906" bIns="195453" rtlCol="0" anchor="ctr"/>
          <a:lstStyle>
            <a:lvl1pPr algn="ctr">
              <a:defRPr sz="475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324931" y="28060643"/>
            <a:ext cx="4989513" cy="1611875"/>
          </a:xfrm>
          <a:prstGeom prst="rect">
            <a:avLst/>
          </a:prstGeom>
        </p:spPr>
        <p:txBody>
          <a:bodyPr vert="horz" lIns="390906" tIns="195453" rIns="390906" bIns="195453" rtlCol="0" anchor="ctr"/>
          <a:lstStyle>
            <a:lvl1pPr algn="r">
              <a:defRPr sz="4758">
                <a:solidFill>
                  <a:schemeClr val="tx1">
                    <a:tint val="75000"/>
                  </a:schemeClr>
                </a:solidFill>
              </a:defRPr>
            </a:lvl1pPr>
          </a:lstStyle>
          <a:p>
            <a:fld id="{44A80CBF-8DF2-4EBE-AE0C-A44DB4D80EC2}" type="slidenum">
              <a:rPr lang="en-US" smtClean="0"/>
              <a:t>‹#›</a:t>
            </a:fld>
            <a:endParaRPr lang="en-US" dirty="0"/>
          </a:p>
        </p:txBody>
      </p:sp>
    </p:spTree>
    <p:extLst>
      <p:ext uri="{BB962C8B-B14F-4D97-AF65-F5344CB8AC3E}">
        <p14:creationId xmlns:p14="http://schemas.microsoft.com/office/powerpoint/2010/main" val="339077769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46948" rtl="0" eaLnBrk="1" latinLnBrk="0" hangingPunct="1">
        <a:spcBef>
          <a:spcPct val="0"/>
        </a:spcBef>
        <a:buNone/>
        <a:defRPr sz="17539" kern="1200">
          <a:solidFill>
            <a:schemeClr val="tx1"/>
          </a:solidFill>
          <a:latin typeface="+mj-lt"/>
          <a:ea typeface="+mj-ea"/>
          <a:cs typeface="+mj-cs"/>
        </a:defRPr>
      </a:lvl1pPr>
    </p:titleStyle>
    <p:bodyStyle>
      <a:lvl1pPr marL="1367607" indent="-1367607" algn="l" defTabSz="3646948" rtl="0" eaLnBrk="1" latinLnBrk="0" hangingPunct="1">
        <a:spcBef>
          <a:spcPct val="20000"/>
        </a:spcBef>
        <a:buFont typeface="Arial" panose="020B0604020202020204" pitchFamily="34" charset="0"/>
        <a:buChar char="•"/>
        <a:defRPr sz="12782" kern="1200">
          <a:solidFill>
            <a:schemeClr val="tx1"/>
          </a:solidFill>
          <a:latin typeface="+mn-lt"/>
          <a:ea typeface="+mn-ea"/>
          <a:cs typeface="+mn-cs"/>
        </a:defRPr>
      </a:lvl1pPr>
      <a:lvl2pPr marL="2963147" indent="-1139671" algn="l" defTabSz="3646948" rtl="0" eaLnBrk="1" latinLnBrk="0" hangingPunct="1">
        <a:spcBef>
          <a:spcPct val="20000"/>
        </a:spcBef>
        <a:buFont typeface="Arial" panose="020B0604020202020204" pitchFamily="34" charset="0"/>
        <a:buChar char="–"/>
        <a:defRPr sz="11195" kern="1200">
          <a:solidFill>
            <a:schemeClr val="tx1"/>
          </a:solidFill>
          <a:latin typeface="+mn-lt"/>
          <a:ea typeface="+mn-ea"/>
          <a:cs typeface="+mn-cs"/>
        </a:defRPr>
      </a:lvl2pPr>
      <a:lvl3pPr marL="4558686" indent="-911737" algn="l" defTabSz="3646948" rtl="0" eaLnBrk="1" latinLnBrk="0" hangingPunct="1">
        <a:spcBef>
          <a:spcPct val="20000"/>
        </a:spcBef>
        <a:buFont typeface="Arial" panose="020B0604020202020204" pitchFamily="34" charset="0"/>
        <a:buChar char="•"/>
        <a:defRPr sz="9610" kern="1200">
          <a:solidFill>
            <a:schemeClr val="tx1"/>
          </a:solidFill>
          <a:latin typeface="+mn-lt"/>
          <a:ea typeface="+mn-ea"/>
          <a:cs typeface="+mn-cs"/>
        </a:defRPr>
      </a:lvl3pPr>
      <a:lvl4pPr marL="6382160" indent="-911737" algn="l" defTabSz="3646948" rtl="0" eaLnBrk="1" latinLnBrk="0" hangingPunct="1">
        <a:spcBef>
          <a:spcPct val="20000"/>
        </a:spcBef>
        <a:buFont typeface="Arial" panose="020B0604020202020204" pitchFamily="34" charset="0"/>
        <a:buChar char="–"/>
        <a:defRPr sz="8025" kern="1200">
          <a:solidFill>
            <a:schemeClr val="tx1"/>
          </a:solidFill>
          <a:latin typeface="+mn-lt"/>
          <a:ea typeface="+mn-ea"/>
          <a:cs typeface="+mn-cs"/>
        </a:defRPr>
      </a:lvl4pPr>
      <a:lvl5pPr marL="8205634" indent="-911737" algn="l" defTabSz="3646948" rtl="0" eaLnBrk="1" latinLnBrk="0" hangingPunct="1">
        <a:spcBef>
          <a:spcPct val="20000"/>
        </a:spcBef>
        <a:buFont typeface="Arial" panose="020B0604020202020204" pitchFamily="34" charset="0"/>
        <a:buChar char="»"/>
        <a:defRPr sz="8025" kern="1200">
          <a:solidFill>
            <a:schemeClr val="tx1"/>
          </a:solidFill>
          <a:latin typeface="+mn-lt"/>
          <a:ea typeface="+mn-ea"/>
          <a:cs typeface="+mn-cs"/>
        </a:defRPr>
      </a:lvl5pPr>
      <a:lvl6pPr marL="10029108" indent="-911737" algn="l" defTabSz="3646948" rtl="0" eaLnBrk="1" latinLnBrk="0" hangingPunct="1">
        <a:spcBef>
          <a:spcPct val="20000"/>
        </a:spcBef>
        <a:buFont typeface="Arial" panose="020B0604020202020204" pitchFamily="34" charset="0"/>
        <a:buChar char="•"/>
        <a:defRPr sz="8025" kern="1200">
          <a:solidFill>
            <a:schemeClr val="tx1"/>
          </a:solidFill>
          <a:latin typeface="+mn-lt"/>
          <a:ea typeface="+mn-ea"/>
          <a:cs typeface="+mn-cs"/>
        </a:defRPr>
      </a:lvl6pPr>
      <a:lvl7pPr marL="11852582" indent="-911737" algn="l" defTabSz="3646948" rtl="0" eaLnBrk="1" latinLnBrk="0" hangingPunct="1">
        <a:spcBef>
          <a:spcPct val="20000"/>
        </a:spcBef>
        <a:buFont typeface="Arial" panose="020B0604020202020204" pitchFamily="34" charset="0"/>
        <a:buChar char="•"/>
        <a:defRPr sz="8025" kern="1200">
          <a:solidFill>
            <a:schemeClr val="tx1"/>
          </a:solidFill>
          <a:latin typeface="+mn-lt"/>
          <a:ea typeface="+mn-ea"/>
          <a:cs typeface="+mn-cs"/>
        </a:defRPr>
      </a:lvl7pPr>
      <a:lvl8pPr marL="13676057" indent="-911737" algn="l" defTabSz="3646948" rtl="0" eaLnBrk="1" latinLnBrk="0" hangingPunct="1">
        <a:spcBef>
          <a:spcPct val="20000"/>
        </a:spcBef>
        <a:buFont typeface="Arial" panose="020B0604020202020204" pitchFamily="34" charset="0"/>
        <a:buChar char="•"/>
        <a:defRPr sz="8025" kern="1200">
          <a:solidFill>
            <a:schemeClr val="tx1"/>
          </a:solidFill>
          <a:latin typeface="+mn-lt"/>
          <a:ea typeface="+mn-ea"/>
          <a:cs typeface="+mn-cs"/>
        </a:defRPr>
      </a:lvl8pPr>
      <a:lvl9pPr marL="15499531" indent="-911737" algn="l" defTabSz="3646948" rtl="0" eaLnBrk="1" latinLnBrk="0" hangingPunct="1">
        <a:spcBef>
          <a:spcPct val="20000"/>
        </a:spcBef>
        <a:buFont typeface="Arial" panose="020B0604020202020204" pitchFamily="34" charset="0"/>
        <a:buChar char="•"/>
        <a:defRPr sz="8025" kern="1200">
          <a:solidFill>
            <a:schemeClr val="tx1"/>
          </a:solidFill>
          <a:latin typeface="+mn-lt"/>
          <a:ea typeface="+mn-ea"/>
          <a:cs typeface="+mn-cs"/>
        </a:defRPr>
      </a:lvl9pPr>
    </p:bodyStyle>
    <p:otherStyle>
      <a:defPPr>
        <a:defRPr lang="en-US"/>
      </a:defPPr>
      <a:lvl1pPr marL="0" algn="l" defTabSz="3646948" rtl="0" eaLnBrk="1" latinLnBrk="0" hangingPunct="1">
        <a:defRPr sz="7185" kern="1200">
          <a:solidFill>
            <a:schemeClr val="tx1"/>
          </a:solidFill>
          <a:latin typeface="+mn-lt"/>
          <a:ea typeface="+mn-ea"/>
          <a:cs typeface="+mn-cs"/>
        </a:defRPr>
      </a:lvl1pPr>
      <a:lvl2pPr marL="1823475" algn="l" defTabSz="3646948" rtl="0" eaLnBrk="1" latinLnBrk="0" hangingPunct="1">
        <a:defRPr sz="7185" kern="1200">
          <a:solidFill>
            <a:schemeClr val="tx1"/>
          </a:solidFill>
          <a:latin typeface="+mn-lt"/>
          <a:ea typeface="+mn-ea"/>
          <a:cs typeface="+mn-cs"/>
        </a:defRPr>
      </a:lvl2pPr>
      <a:lvl3pPr marL="3646948" algn="l" defTabSz="3646948" rtl="0" eaLnBrk="1" latinLnBrk="0" hangingPunct="1">
        <a:defRPr sz="7185" kern="1200">
          <a:solidFill>
            <a:schemeClr val="tx1"/>
          </a:solidFill>
          <a:latin typeface="+mn-lt"/>
          <a:ea typeface="+mn-ea"/>
          <a:cs typeface="+mn-cs"/>
        </a:defRPr>
      </a:lvl3pPr>
      <a:lvl4pPr marL="5470423" algn="l" defTabSz="3646948" rtl="0" eaLnBrk="1" latinLnBrk="0" hangingPunct="1">
        <a:defRPr sz="7185" kern="1200">
          <a:solidFill>
            <a:schemeClr val="tx1"/>
          </a:solidFill>
          <a:latin typeface="+mn-lt"/>
          <a:ea typeface="+mn-ea"/>
          <a:cs typeface="+mn-cs"/>
        </a:defRPr>
      </a:lvl4pPr>
      <a:lvl5pPr marL="7293896" algn="l" defTabSz="3646948" rtl="0" eaLnBrk="1" latinLnBrk="0" hangingPunct="1">
        <a:defRPr sz="7185" kern="1200">
          <a:solidFill>
            <a:schemeClr val="tx1"/>
          </a:solidFill>
          <a:latin typeface="+mn-lt"/>
          <a:ea typeface="+mn-ea"/>
          <a:cs typeface="+mn-cs"/>
        </a:defRPr>
      </a:lvl5pPr>
      <a:lvl6pPr marL="9117373" algn="l" defTabSz="3646948" rtl="0" eaLnBrk="1" latinLnBrk="0" hangingPunct="1">
        <a:defRPr sz="7185" kern="1200">
          <a:solidFill>
            <a:schemeClr val="tx1"/>
          </a:solidFill>
          <a:latin typeface="+mn-lt"/>
          <a:ea typeface="+mn-ea"/>
          <a:cs typeface="+mn-cs"/>
        </a:defRPr>
      </a:lvl6pPr>
      <a:lvl7pPr marL="10940845" algn="l" defTabSz="3646948" rtl="0" eaLnBrk="1" latinLnBrk="0" hangingPunct="1">
        <a:defRPr sz="7185" kern="1200">
          <a:solidFill>
            <a:schemeClr val="tx1"/>
          </a:solidFill>
          <a:latin typeface="+mn-lt"/>
          <a:ea typeface="+mn-ea"/>
          <a:cs typeface="+mn-cs"/>
        </a:defRPr>
      </a:lvl7pPr>
      <a:lvl8pPr marL="12764319" algn="l" defTabSz="3646948" rtl="0" eaLnBrk="1" latinLnBrk="0" hangingPunct="1">
        <a:defRPr sz="7185" kern="1200">
          <a:solidFill>
            <a:schemeClr val="tx1"/>
          </a:solidFill>
          <a:latin typeface="+mn-lt"/>
          <a:ea typeface="+mn-ea"/>
          <a:cs typeface="+mn-cs"/>
        </a:defRPr>
      </a:lvl8pPr>
      <a:lvl9pPr marL="14587795" algn="l" defTabSz="3646948" rtl="0" eaLnBrk="1" latinLnBrk="0" hangingPunct="1">
        <a:defRPr sz="71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botorch.org/" TargetMode="Externa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scikit-optimize.github.io/stable/auto_examples/bayesian-optimization.html"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bayesian-optimization/BayesianOptimization" TargetMode="External"/><Relationship Id="rId11" Type="http://schemas.openxmlformats.org/officeDocument/2006/relationships/image" Target="../media/image5.png"/><Relationship Id="rId5" Type="http://schemas.openxmlformats.org/officeDocument/2006/relationships/hyperlink" Target="https://github.com/dragonfly/dragonfly/tree/master" TargetMode="Externa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D1D1A">
            <a:alpha val="25000"/>
          </a:srgbClr>
        </a:solidFill>
        <a:effectLst/>
      </p:bgPr>
    </p:bg>
    <p:spTree>
      <p:nvGrpSpPr>
        <p:cNvPr id="1" name=""/>
        <p:cNvGrpSpPr/>
        <p:nvPr/>
      </p:nvGrpSpPr>
      <p:grpSpPr>
        <a:xfrm>
          <a:off x="0" y="0"/>
          <a:ext cx="0" cy="0"/>
          <a:chOff x="0" y="0"/>
          <a:chExt cx="0" cy="0"/>
        </a:xfrm>
      </p:grpSpPr>
      <p:pic>
        <p:nvPicPr>
          <p:cNvPr id="68" name="Picture 67" descr="A screenshot of a computer&#10;&#10;Description automatically generated">
            <a:extLst>
              <a:ext uri="{FF2B5EF4-FFF2-40B4-BE49-F238E27FC236}">
                <a16:creationId xmlns:a16="http://schemas.microsoft.com/office/drawing/2014/main" id="{A5896927-E6FC-02DA-6B77-9DF1AEC51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1184" y="21186322"/>
            <a:ext cx="10800000" cy="4536460"/>
          </a:xfrm>
          <a:prstGeom prst="rect">
            <a:avLst/>
          </a:prstGeom>
        </p:spPr>
      </p:pic>
      <p:sp>
        <p:nvSpPr>
          <p:cNvPr id="4" name="Rektangel 3">
            <a:extLst>
              <a:ext uri="{FF2B5EF4-FFF2-40B4-BE49-F238E27FC236}">
                <a16:creationId xmlns:a16="http://schemas.microsoft.com/office/drawing/2014/main" id="{0D3381B0-4C20-474D-AC1B-C766AAB7842C}"/>
              </a:ext>
            </a:extLst>
          </p:cNvPr>
          <p:cNvSpPr/>
          <p:nvPr/>
        </p:nvSpPr>
        <p:spPr>
          <a:xfrm>
            <a:off x="0" y="-16238"/>
            <a:ext cx="21383625" cy="4750211"/>
          </a:xfrm>
          <a:prstGeom prst="rect">
            <a:avLst/>
          </a:prstGeom>
        </p:spPr>
        <p:txBody>
          <a:bodyPr wrap="square">
            <a:spAutoFit/>
          </a:bodyPr>
          <a:lstStyle/>
          <a:p>
            <a:pPr algn="ctr">
              <a:lnSpc>
                <a:spcPct val="150000"/>
              </a:lnSpc>
            </a:pPr>
            <a:r>
              <a:rPr lang="da-DK" sz="4400" b="1" dirty="0" err="1">
                <a:solidFill>
                  <a:schemeClr val="bg1"/>
                </a:solidFill>
              </a:rPr>
              <a:t>ScattBO</a:t>
            </a:r>
            <a:r>
              <a:rPr lang="da-DK" sz="4400" b="1" dirty="0">
                <a:solidFill>
                  <a:schemeClr val="bg1"/>
                </a:solidFill>
              </a:rPr>
              <a:t> Benchmark - </a:t>
            </a:r>
            <a:r>
              <a:rPr lang="da-DK" sz="4400" b="1" dirty="0" err="1">
                <a:solidFill>
                  <a:schemeClr val="bg1"/>
                </a:solidFill>
              </a:rPr>
              <a:t>Bayesian</a:t>
            </a:r>
            <a:r>
              <a:rPr lang="da-DK" sz="4400" b="1" dirty="0">
                <a:solidFill>
                  <a:schemeClr val="bg1"/>
                </a:solidFill>
              </a:rPr>
              <a:t> </a:t>
            </a:r>
            <a:r>
              <a:rPr lang="da-DK" sz="4400" b="1" dirty="0" err="1">
                <a:solidFill>
                  <a:schemeClr val="bg1"/>
                </a:solidFill>
              </a:rPr>
              <a:t>optimisation</a:t>
            </a:r>
            <a:r>
              <a:rPr lang="da-DK" sz="4400" b="1" dirty="0">
                <a:solidFill>
                  <a:schemeClr val="bg1"/>
                </a:solidFill>
              </a:rPr>
              <a:t> for </a:t>
            </a:r>
            <a:r>
              <a:rPr lang="da-DK" sz="4400" b="1" dirty="0" err="1">
                <a:solidFill>
                  <a:schemeClr val="bg1"/>
                </a:solidFill>
              </a:rPr>
              <a:t>materials</a:t>
            </a:r>
            <a:r>
              <a:rPr lang="da-DK" sz="4400" b="1" dirty="0">
                <a:solidFill>
                  <a:schemeClr val="bg1"/>
                </a:solidFill>
              </a:rPr>
              <a:t> </a:t>
            </a:r>
            <a:r>
              <a:rPr lang="da-DK" sz="4400" b="1" dirty="0" err="1">
                <a:solidFill>
                  <a:schemeClr val="bg1"/>
                </a:solidFill>
              </a:rPr>
              <a:t>discovery</a:t>
            </a:r>
            <a:endParaRPr lang="da-DK" sz="4400" b="1" dirty="0">
              <a:solidFill>
                <a:schemeClr val="bg1"/>
              </a:solidFill>
            </a:endParaRPr>
          </a:p>
          <a:p>
            <a:pPr algn="ctr">
              <a:lnSpc>
                <a:spcPct val="110000"/>
              </a:lnSpc>
              <a:spcBef>
                <a:spcPts val="1271"/>
              </a:spcBef>
            </a:pPr>
            <a:r>
              <a:rPr lang="en-US" sz="2800" b="1" dirty="0">
                <a:solidFill>
                  <a:schemeClr val="bg1"/>
                </a:solidFill>
              </a:rPr>
              <a:t>Samuel A. Appiah</a:t>
            </a:r>
            <a:r>
              <a:rPr lang="en-US" sz="2800" b="1" baseline="30000" dirty="0">
                <a:solidFill>
                  <a:schemeClr val="bg1"/>
                </a:solidFill>
              </a:rPr>
              <a:t>1</a:t>
            </a:r>
            <a:r>
              <a:rPr lang="en-US" sz="2800" b="1" dirty="0">
                <a:solidFill>
                  <a:schemeClr val="bg1"/>
                </a:solidFill>
              </a:rPr>
              <a:t>, Giuseppe Fisicaro</a:t>
            </a:r>
            <a:r>
              <a:rPr lang="en-US" sz="2800" b="1" baseline="30000" dirty="0">
                <a:solidFill>
                  <a:schemeClr val="bg1"/>
                </a:solidFill>
              </a:rPr>
              <a:t>2</a:t>
            </a:r>
            <a:r>
              <a:rPr lang="en-US" sz="2800" b="1" dirty="0">
                <a:solidFill>
                  <a:schemeClr val="bg1"/>
                </a:solidFill>
              </a:rPr>
              <a:t>, Gabriel L. Graves</a:t>
            </a:r>
            <a:r>
              <a:rPr lang="en-US" sz="2800" b="1" baseline="30000" dirty="0">
                <a:solidFill>
                  <a:schemeClr val="bg1"/>
                </a:solidFill>
              </a:rPr>
              <a:t>3</a:t>
            </a:r>
            <a:r>
              <a:rPr lang="en-US" sz="2800" b="1" dirty="0">
                <a:solidFill>
                  <a:schemeClr val="bg1"/>
                </a:solidFill>
              </a:rPr>
              <a:t> and Andy S. Anker</a:t>
            </a:r>
            <a:r>
              <a:rPr lang="en-US" sz="2800" b="1" baseline="30000" dirty="0">
                <a:solidFill>
                  <a:schemeClr val="bg1"/>
                </a:solidFill>
              </a:rPr>
              <a:t>*4, 5</a:t>
            </a:r>
          </a:p>
          <a:p>
            <a:pPr algn="ctr">
              <a:spcBef>
                <a:spcPts val="671"/>
              </a:spcBef>
            </a:pPr>
            <a:r>
              <a:rPr lang="en-US" sz="2000" b="1" dirty="0">
                <a:solidFill>
                  <a:schemeClr val="bg1"/>
                </a:solidFill>
              </a:rPr>
              <a:t>1: Ghana National Gas Company </a:t>
            </a:r>
          </a:p>
          <a:p>
            <a:pPr algn="ctr">
              <a:spcBef>
                <a:spcPts val="671"/>
              </a:spcBef>
            </a:pPr>
            <a:r>
              <a:rPr lang="en-US" sz="2000" b="1" dirty="0">
                <a:solidFill>
                  <a:schemeClr val="bg1"/>
                </a:solidFill>
              </a:rPr>
              <a:t>2: CNR Institute for Microelectronics and Microsystems, Catania, Italy</a:t>
            </a:r>
          </a:p>
          <a:p>
            <a:pPr algn="ctr">
              <a:spcBef>
                <a:spcPts val="671"/>
              </a:spcBef>
            </a:pPr>
            <a:r>
              <a:rPr lang="en-US" sz="2000" b="1" dirty="0">
                <a:solidFill>
                  <a:schemeClr val="bg1"/>
                </a:solidFill>
              </a:rPr>
              <a:t>3: Georgia Institute of Technology</a:t>
            </a:r>
          </a:p>
          <a:p>
            <a:pPr algn="ctr">
              <a:spcBef>
                <a:spcPts val="671"/>
              </a:spcBef>
            </a:pPr>
            <a:r>
              <a:rPr lang="en-US" sz="2000" b="1" dirty="0">
                <a:solidFill>
                  <a:schemeClr val="bg1"/>
                </a:solidFill>
              </a:rPr>
              <a:t>4: Department of Energy, Danish Technical University, Denmark</a:t>
            </a:r>
          </a:p>
          <a:p>
            <a:pPr algn="ctr">
              <a:spcBef>
                <a:spcPts val="671"/>
              </a:spcBef>
            </a:pPr>
            <a:r>
              <a:rPr lang="en-US" sz="2000" b="1" dirty="0">
                <a:solidFill>
                  <a:schemeClr val="bg1"/>
                </a:solidFill>
              </a:rPr>
              <a:t>5: Department of Chemistry, University of Oxford, England</a:t>
            </a:r>
          </a:p>
          <a:p>
            <a:pPr algn="ctr">
              <a:lnSpc>
                <a:spcPct val="60000"/>
              </a:lnSpc>
            </a:pPr>
            <a:endParaRPr lang="da-DK" sz="2400" b="1" dirty="0">
              <a:solidFill>
                <a:schemeClr val="bg1"/>
              </a:solidFill>
            </a:endParaRPr>
          </a:p>
          <a:p>
            <a:pPr algn="ctr">
              <a:lnSpc>
                <a:spcPct val="110000"/>
              </a:lnSpc>
            </a:pPr>
            <a:r>
              <a:rPr lang="en-US" sz="2400" b="1" dirty="0">
                <a:solidFill>
                  <a:schemeClr val="bg1"/>
                </a:solidFill>
              </a:rPr>
              <a:t>* </a:t>
            </a:r>
            <a:r>
              <a:rPr lang="en-US" sz="2400" b="1" dirty="0" err="1">
                <a:solidFill>
                  <a:schemeClr val="bg1"/>
                </a:solidFill>
              </a:rPr>
              <a:t>ansoan@dtu.dk</a:t>
            </a:r>
            <a:r>
              <a:rPr lang="en-US" sz="2400" b="1" dirty="0">
                <a:solidFill>
                  <a:schemeClr val="bg1"/>
                </a:solidFill>
              </a:rPr>
              <a:t> / </a:t>
            </a:r>
            <a:r>
              <a:rPr lang="en-US" sz="2400" b="1" dirty="0" err="1">
                <a:solidFill>
                  <a:schemeClr val="bg1"/>
                </a:solidFill>
              </a:rPr>
              <a:t>andy.anker@chem.ox.ac.uk</a:t>
            </a:r>
            <a:r>
              <a:rPr lang="en-US" sz="2400" b="1" dirty="0">
                <a:solidFill>
                  <a:schemeClr val="bg1"/>
                </a:solidFill>
              </a:rPr>
              <a:t> </a:t>
            </a:r>
          </a:p>
          <a:p>
            <a:pPr algn="ctr">
              <a:lnSpc>
                <a:spcPct val="110000"/>
              </a:lnSpc>
            </a:pPr>
            <a:endParaRPr lang="en-US" sz="2400" b="1" dirty="0">
              <a:solidFill>
                <a:schemeClr val="bg1"/>
              </a:solidFill>
            </a:endParaRPr>
          </a:p>
        </p:txBody>
      </p:sp>
      <p:pic>
        <p:nvPicPr>
          <p:cNvPr id="61" name="Billede 60">
            <a:extLst>
              <a:ext uri="{FF2B5EF4-FFF2-40B4-BE49-F238E27FC236}">
                <a16:creationId xmlns:a16="http://schemas.microsoft.com/office/drawing/2014/main" id="{595AFC52-B6FC-B84A-A533-87A09FB29E26}"/>
              </a:ext>
            </a:extLst>
          </p:cNvPr>
          <p:cNvPicPr>
            <a:picLocks/>
          </p:cNvPicPr>
          <p:nvPr/>
        </p:nvPicPr>
        <p:blipFill>
          <a:blip r:embed="rId4">
            <a:extLst>
              <a:ext uri="{28A0092B-C50C-407E-A947-70E740481C1C}">
                <a14:useLocalDpi xmlns:a14="http://schemas.microsoft.com/office/drawing/2010/main"/>
              </a:ext>
            </a:extLst>
          </a:blip>
          <a:stretch>
            <a:fillRect/>
          </a:stretch>
        </p:blipFill>
        <p:spPr>
          <a:xfrm>
            <a:off x="-46939" y="15348467"/>
            <a:ext cx="7219962" cy="0"/>
          </a:xfrm>
          <a:prstGeom prst="rect">
            <a:avLst/>
          </a:prstGeom>
        </p:spPr>
      </p:pic>
      <p:sp>
        <p:nvSpPr>
          <p:cNvPr id="115" name="TextBox 7">
            <a:extLst>
              <a:ext uri="{FF2B5EF4-FFF2-40B4-BE49-F238E27FC236}">
                <a16:creationId xmlns:a16="http://schemas.microsoft.com/office/drawing/2014/main" id="{31BFAAD5-218F-CE4B-867D-A47E31FD79F6}"/>
              </a:ext>
            </a:extLst>
          </p:cNvPr>
          <p:cNvSpPr txBox="1"/>
          <p:nvPr/>
        </p:nvSpPr>
        <p:spPr>
          <a:xfrm>
            <a:off x="6817583" y="4534000"/>
            <a:ext cx="7740329" cy="1200329"/>
          </a:xfrm>
          <a:prstGeom prst="rect">
            <a:avLst/>
          </a:prstGeom>
          <a:noFill/>
        </p:spPr>
        <p:txBody>
          <a:bodyPr wrap="square" rtlCol="0">
            <a:spAutoFit/>
          </a:bodyPr>
          <a:lstStyle/>
          <a:p>
            <a:pPr algn="ctr"/>
            <a:r>
              <a:rPr lang="da-DK" sz="4000" b="1" dirty="0" err="1">
                <a:solidFill>
                  <a:schemeClr val="bg1"/>
                </a:solidFill>
              </a:rPr>
              <a:t>Introduction</a:t>
            </a:r>
            <a:endParaRPr lang="en-US" sz="3600" b="1" dirty="0">
              <a:solidFill>
                <a:schemeClr val="bg1"/>
              </a:solidFill>
            </a:endParaRPr>
          </a:p>
          <a:p>
            <a:pPr algn="just"/>
            <a:endParaRPr lang="en-US" sz="3200" b="1" dirty="0">
              <a:solidFill>
                <a:srgbClr val="8D1D1A"/>
              </a:solidFill>
            </a:endParaRPr>
          </a:p>
        </p:txBody>
      </p:sp>
      <p:sp>
        <p:nvSpPr>
          <p:cNvPr id="95" name="Rektangel 2">
            <a:extLst>
              <a:ext uri="{FF2B5EF4-FFF2-40B4-BE49-F238E27FC236}">
                <a16:creationId xmlns:a16="http://schemas.microsoft.com/office/drawing/2014/main" id="{9AE74DC4-FE68-CE41-BEF0-ACC68CF9B8C0}"/>
              </a:ext>
            </a:extLst>
          </p:cNvPr>
          <p:cNvSpPr>
            <a:spLocks noChangeArrowheads="1"/>
          </p:cNvSpPr>
          <p:nvPr/>
        </p:nvSpPr>
        <p:spPr bwMode="auto">
          <a:xfrm>
            <a:off x="0" y="27706279"/>
            <a:ext cx="21383625" cy="252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54231" rIns="254231">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pPr algn="ctr"/>
            <a:r>
              <a:rPr lang="da-DK" altLang="da-DK" sz="3390" dirty="0">
                <a:solidFill>
                  <a:schemeClr val="bg1"/>
                </a:solidFill>
                <a:latin typeface="+mn-lt"/>
              </a:rPr>
              <a:t>References</a:t>
            </a:r>
          </a:p>
          <a:p>
            <a:pPr algn="l"/>
            <a:r>
              <a:rPr lang="en-GB" sz="1500" b="0" i="0" dirty="0">
                <a:solidFill>
                  <a:schemeClr val="bg1"/>
                </a:solidFill>
                <a:effectLst/>
                <a:latin typeface="Calibri" panose="020F0502020204030204" pitchFamily="34" charset="0"/>
                <a:cs typeface="Calibri" panose="020F0502020204030204" pitchFamily="34" charset="0"/>
              </a:rPr>
              <a:t>[1] Szymanski, Nathan J., et al., An autonomous laboratory for the accelerated synthesis of novel materials, Nature, 624(7990), 86-91 (2023)</a:t>
            </a:r>
          </a:p>
          <a:p>
            <a:pPr algn="l"/>
            <a:r>
              <a:rPr lang="en-GB" sz="1500" b="0" i="0" dirty="0">
                <a:solidFill>
                  <a:schemeClr val="bg1"/>
                </a:solidFill>
                <a:effectLst/>
                <a:latin typeface="Calibri" panose="020F0502020204030204" pitchFamily="34" charset="0"/>
                <a:cs typeface="Calibri" panose="020F0502020204030204" pitchFamily="34" charset="0"/>
              </a:rPr>
              <a:t>[2] Frederik L. Johansen &amp; Andy S. Anker, et al., A GPU-Accelerated Open-Source Python Package for Calculating Powder Diffraction, Small-Angle-, and Total Scattering with the Debye Scattering Equation, Journal of Open Source Software, 9(94), 6024 (2024)</a:t>
            </a:r>
          </a:p>
          <a:p>
            <a:pPr algn="l"/>
            <a:r>
              <a:rPr lang="en-GB" sz="1500" b="0" i="0" dirty="0">
                <a:solidFill>
                  <a:schemeClr val="bg1"/>
                </a:solidFill>
                <a:effectLst/>
                <a:latin typeface="Calibri" panose="020F0502020204030204" pitchFamily="34" charset="0"/>
                <a:cs typeface="Calibri" panose="020F0502020204030204" pitchFamily="34" charset="0"/>
              </a:rPr>
              <a:t>[3] Leeman, Josh, et al., Challenges in High-Throughput Inorganic Materials Prediction and Autonomous Synthesis, PRX Energy, 3(1), 011002 (2024)</a:t>
            </a:r>
          </a:p>
          <a:p>
            <a:pPr algn="l"/>
            <a:r>
              <a:rPr lang="en-GB" sz="1500" b="0" dirty="0">
                <a:solidFill>
                  <a:schemeClr val="bg1"/>
                </a:solidFill>
                <a:latin typeface="Calibri" panose="020F0502020204030204" pitchFamily="34" charset="0"/>
                <a:cs typeface="Calibri" panose="020F0502020204030204" pitchFamily="34" charset="0"/>
              </a:rPr>
              <a:t>[4] </a:t>
            </a:r>
            <a:r>
              <a:rPr lang="en-GB" sz="1500" b="0" dirty="0">
                <a:solidFill>
                  <a:schemeClr val="bg1"/>
                </a:solidFill>
                <a:latin typeface="Calibri" panose="020F0502020204030204" pitchFamily="34" charset="0"/>
                <a:cs typeface="Calibri" panose="020F0502020204030204" pitchFamily="34" charset="0"/>
                <a:hlinkClick r:id="rId5"/>
              </a:rPr>
              <a:t>https://github.com/dragonfly/dragonfly/tree/master</a:t>
            </a:r>
            <a:r>
              <a:rPr lang="en-GB" sz="1500" b="0" dirty="0">
                <a:solidFill>
                  <a:schemeClr val="bg1"/>
                </a:solidFill>
                <a:latin typeface="Calibri" panose="020F0502020204030204" pitchFamily="34" charset="0"/>
                <a:cs typeface="Calibri" panose="020F0502020204030204" pitchFamily="34" charset="0"/>
              </a:rPr>
              <a:t>                      [5] </a:t>
            </a:r>
            <a:r>
              <a:rPr lang="en-GB" sz="1500" b="0" dirty="0">
                <a:solidFill>
                  <a:schemeClr val="bg1"/>
                </a:solidFill>
                <a:latin typeface="Calibri" panose="020F0502020204030204" pitchFamily="34" charset="0"/>
                <a:cs typeface="Calibri" panose="020F0502020204030204" pitchFamily="34" charset="0"/>
                <a:hlinkClick r:id="rId6"/>
              </a:rPr>
              <a:t>https://github.com/bayesian-optimization/BayesianOptimization</a:t>
            </a:r>
            <a:r>
              <a:rPr lang="en-GB" sz="1500" b="0" dirty="0">
                <a:solidFill>
                  <a:schemeClr val="bg1"/>
                </a:solidFill>
                <a:latin typeface="Calibri" panose="020F0502020204030204" pitchFamily="34" charset="0"/>
                <a:cs typeface="Calibri" panose="020F0502020204030204" pitchFamily="34" charset="0"/>
              </a:rPr>
              <a:t>                      [6] </a:t>
            </a:r>
            <a:r>
              <a:rPr lang="en-GB" sz="1500" b="0" dirty="0">
                <a:solidFill>
                  <a:schemeClr val="bg1"/>
                </a:solidFill>
                <a:latin typeface="Calibri" panose="020F0502020204030204" pitchFamily="34" charset="0"/>
                <a:cs typeface="Calibri" panose="020F0502020204030204" pitchFamily="34" charset="0"/>
                <a:hlinkClick r:id="rId7"/>
              </a:rPr>
              <a:t>https://scikit-optimize.github.io/stable/auto_examples/bayesian-optimization.html</a:t>
            </a:r>
            <a:r>
              <a:rPr lang="en-GB" sz="1500" b="0" dirty="0">
                <a:solidFill>
                  <a:schemeClr val="bg1"/>
                </a:solidFill>
                <a:latin typeface="Calibri" panose="020F0502020204030204" pitchFamily="34" charset="0"/>
                <a:cs typeface="Calibri" panose="020F0502020204030204" pitchFamily="34" charset="0"/>
              </a:rPr>
              <a:t>                     [7] </a:t>
            </a:r>
            <a:r>
              <a:rPr lang="en-GB" sz="1500" b="0" dirty="0">
                <a:solidFill>
                  <a:schemeClr val="bg1"/>
                </a:solidFill>
                <a:latin typeface="Calibri" panose="020F0502020204030204" pitchFamily="34" charset="0"/>
                <a:cs typeface="Calibri" panose="020F0502020204030204" pitchFamily="34" charset="0"/>
                <a:hlinkClick r:id="rId8"/>
              </a:rPr>
              <a:t>https://botorch.org/</a:t>
            </a:r>
            <a:endParaRPr lang="en-GB" sz="1500" b="0" dirty="0">
              <a:solidFill>
                <a:schemeClr val="bg1"/>
              </a:solidFill>
              <a:latin typeface="Calibri" panose="020F0502020204030204" pitchFamily="34" charset="0"/>
              <a:cs typeface="Calibri" panose="020F0502020204030204" pitchFamily="34" charset="0"/>
            </a:endParaRPr>
          </a:p>
          <a:p>
            <a:pPr algn="ctr"/>
            <a:r>
              <a:rPr lang="da-DK" altLang="da-DK" sz="3400" dirty="0" err="1">
                <a:solidFill>
                  <a:schemeClr val="bg1"/>
                </a:solidFill>
                <a:latin typeface="+mn-lt"/>
              </a:rPr>
              <a:t>Acknowledgements</a:t>
            </a:r>
            <a:endParaRPr lang="da-DK" altLang="da-DK" sz="3400" dirty="0">
              <a:solidFill>
                <a:schemeClr val="bg1"/>
              </a:solidFill>
              <a:latin typeface="+mn-lt"/>
            </a:endParaRPr>
          </a:p>
          <a:p>
            <a:r>
              <a:rPr lang="en-GB" sz="1500" b="0" i="0" dirty="0">
                <a:solidFill>
                  <a:schemeClr val="bg1"/>
                </a:solidFill>
                <a:effectLst/>
                <a:latin typeface="Calibri" panose="020F0502020204030204" pitchFamily="34" charset="0"/>
                <a:cs typeface="Calibri" panose="020F0502020204030204" pitchFamily="34" charset="0"/>
              </a:rPr>
              <a:t>This work is part of a project that has received funding from the Novo Nordisk Foundation (NFF) under the  Postdoctoral Fellowships for MIT, Stanford Bio-X, University of Oxford and Weizmann Institute of Science – 2023 Programme (grant agreement No. NNF23OC0081359). </a:t>
            </a:r>
          </a:p>
        </p:txBody>
      </p:sp>
      <p:sp>
        <p:nvSpPr>
          <p:cNvPr id="42" name="Rektangel 41">
            <a:extLst>
              <a:ext uri="{FF2B5EF4-FFF2-40B4-BE49-F238E27FC236}">
                <a16:creationId xmlns:a16="http://schemas.microsoft.com/office/drawing/2014/main" id="{BF9EA7EA-54BD-6F45-A137-CC6644DD4598}"/>
              </a:ext>
            </a:extLst>
          </p:cNvPr>
          <p:cNvSpPr/>
          <p:nvPr/>
        </p:nvSpPr>
        <p:spPr>
          <a:xfrm>
            <a:off x="1" y="5099072"/>
            <a:ext cx="21383624" cy="4733540"/>
          </a:xfrm>
          <a:prstGeom prst="rect">
            <a:avLst/>
          </a:prstGeom>
        </p:spPr>
        <p:txBody>
          <a:bodyPr wrap="square" lIns="254231" rIns="254231">
            <a:spAutoFit/>
          </a:bodyPr>
          <a:lstStyle/>
          <a:p>
            <a:pPr algn="just">
              <a:lnSpc>
                <a:spcPct val="150000"/>
              </a:lnSpc>
            </a:pPr>
            <a:r>
              <a:rPr lang="en-GB" sz="2260" dirty="0">
                <a:solidFill>
                  <a:schemeClr val="bg1"/>
                </a:solidFill>
                <a:ea typeface="Calibri" panose="020F0502020204030204" pitchFamily="34" charset="0"/>
                <a:cs typeface="Times New Roman" panose="02020603050405020304" pitchFamily="18" charset="0"/>
              </a:rPr>
              <a:t>                     A self-driving laboratory (SDL) is an autonomous platform that conducts machine learning (ML) selected experiments to achieve a user-defined objective. An objective can be to synthesise a specific material.[1] Such an SDL will synthesise a material, evaluate if this is the target material and if necessary optimise the synthesis parameters for the next synthesis. One way to evaluate if the material is the target material is by measuring scattering data and comparing that to the scattering pattern of the target material.</a:t>
            </a:r>
          </a:p>
          <a:p>
            <a:pPr algn="just">
              <a:lnSpc>
                <a:spcPct val="150000"/>
              </a:lnSpc>
            </a:pPr>
            <a:r>
              <a:rPr lang="en-GB" sz="2260" dirty="0">
                <a:solidFill>
                  <a:schemeClr val="bg1"/>
                </a:solidFill>
                <a:ea typeface="Calibri" panose="020F0502020204030204" pitchFamily="34" charset="0"/>
                <a:cs typeface="Times New Roman" panose="02020603050405020304" pitchFamily="18" charset="0"/>
              </a:rPr>
              <a:t>However, these types of SDLs can be expensive to run, which means that intelligent experimental planning is essential. At the same time, only a few people have access to an SDL for materials discovery. Therefore, it is currently challenging to benchmark Bayesian optimisation algorithms for experimental planning tasks in SDLs.</a:t>
            </a:r>
          </a:p>
          <a:p>
            <a:pPr algn="just">
              <a:lnSpc>
                <a:spcPct val="150000"/>
              </a:lnSpc>
            </a:pPr>
            <a:r>
              <a:rPr lang="en-GB" sz="2260" dirty="0">
                <a:solidFill>
                  <a:schemeClr val="bg1"/>
                </a:solidFill>
                <a:ea typeface="Calibri" panose="020F0502020204030204" pitchFamily="34" charset="0"/>
                <a:cs typeface="Times New Roman" panose="02020603050405020304" pitchFamily="18" charset="0"/>
              </a:rPr>
              <a:t>Here, we present a Python-based benchmark (</a:t>
            </a:r>
            <a:r>
              <a:rPr lang="en-GB" sz="2260" dirty="0" err="1">
                <a:solidFill>
                  <a:schemeClr val="bg1"/>
                </a:solidFill>
                <a:ea typeface="Calibri" panose="020F0502020204030204" pitchFamily="34" charset="0"/>
                <a:cs typeface="Times New Roman" panose="02020603050405020304" pitchFamily="18" charset="0"/>
              </a:rPr>
              <a:t>ScattBO</a:t>
            </a:r>
            <a:r>
              <a:rPr lang="en-GB" sz="2260" dirty="0">
                <a:solidFill>
                  <a:schemeClr val="bg1"/>
                </a:solidFill>
                <a:ea typeface="Calibri" panose="020F0502020204030204" pitchFamily="34" charset="0"/>
                <a:cs typeface="Times New Roman" panose="02020603050405020304" pitchFamily="18" charset="0"/>
              </a:rPr>
              <a:t>) that is an in silico simulation of an SDL for materials discovery. Based on a set of synthesis parameters, the benchmark ‘synthesises’ a structure, calculates the scattering pattern[2] and compares this to the scattering pattern of the target structure. </a:t>
            </a:r>
            <a:r>
              <a:rPr lang="en-GB" sz="2260" u="sng" dirty="0">
                <a:solidFill>
                  <a:schemeClr val="bg1"/>
                </a:solidFill>
                <a:ea typeface="Calibri" panose="020F0502020204030204" pitchFamily="34" charset="0"/>
                <a:cs typeface="Times New Roman" panose="02020603050405020304" pitchFamily="18" charset="0"/>
              </a:rPr>
              <a:t>Note</a:t>
            </a:r>
            <a:r>
              <a:rPr lang="en-GB" sz="2260" dirty="0">
                <a:solidFill>
                  <a:schemeClr val="bg1"/>
                </a:solidFill>
                <a:ea typeface="Calibri" panose="020F0502020204030204" pitchFamily="34" charset="0"/>
                <a:cs typeface="Times New Roman" panose="02020603050405020304" pitchFamily="18" charset="0"/>
              </a:rPr>
              <a:t>: Scattering data may not be enough to conclusively validate that the target material has been synthesised.[3] The benchmark can include other types of data as long they can be simulated.</a:t>
            </a:r>
          </a:p>
          <a:p>
            <a:pPr algn="just">
              <a:lnSpc>
                <a:spcPct val="150000"/>
              </a:lnSpc>
            </a:pPr>
            <a:endParaRPr lang="da-DK" sz="2260" dirty="0">
              <a:solidFill>
                <a:srgbClr val="0F1419"/>
              </a:solidFill>
            </a:endParaRPr>
          </a:p>
        </p:txBody>
      </p:sp>
      <p:sp>
        <p:nvSpPr>
          <p:cNvPr id="46" name="Tekstfelt 45">
            <a:extLst>
              <a:ext uri="{FF2B5EF4-FFF2-40B4-BE49-F238E27FC236}">
                <a16:creationId xmlns:a16="http://schemas.microsoft.com/office/drawing/2014/main" id="{CE202AFE-AE40-1E41-A486-6DAC87B3AE5B}"/>
              </a:ext>
            </a:extLst>
          </p:cNvPr>
          <p:cNvSpPr txBox="1"/>
          <p:nvPr/>
        </p:nvSpPr>
        <p:spPr>
          <a:xfrm>
            <a:off x="2167863" y="11276421"/>
            <a:ext cx="184731" cy="683713"/>
          </a:xfrm>
          <a:prstGeom prst="rect">
            <a:avLst/>
          </a:prstGeom>
          <a:noFill/>
        </p:spPr>
        <p:txBody>
          <a:bodyPr wrap="none" rtlCol="0">
            <a:spAutoFit/>
          </a:bodyPr>
          <a:lstStyle/>
          <a:p>
            <a:endParaRPr lang="en-US" sz="3843" dirty="0"/>
          </a:p>
        </p:txBody>
      </p:sp>
      <p:sp>
        <p:nvSpPr>
          <p:cNvPr id="2" name="Ellipse 1">
            <a:extLst>
              <a:ext uri="{FF2B5EF4-FFF2-40B4-BE49-F238E27FC236}">
                <a16:creationId xmlns:a16="http://schemas.microsoft.com/office/drawing/2014/main" id="{6F77CB3D-36D0-8545-989F-8149781360B2}"/>
              </a:ext>
            </a:extLst>
          </p:cNvPr>
          <p:cNvSpPr/>
          <p:nvPr/>
        </p:nvSpPr>
        <p:spPr>
          <a:xfrm>
            <a:off x="179553" y="4399673"/>
            <a:ext cx="1271154" cy="1271154"/>
          </a:xfrm>
          <a:prstGeom prst="ellipse">
            <a:avLst/>
          </a:prstGeom>
          <a:solidFill>
            <a:srgbClr val="8D1D1A"/>
          </a:solidFill>
          <a:ln>
            <a:noFill/>
          </a:ln>
          <a:effectLst>
            <a:outerShdw blurRad="480453" dist="273503" dir="3294108" algn="tl" rotWithShape="0">
              <a:prstClr val="black">
                <a:alpha val="6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215" dirty="0"/>
              <a:t>1</a:t>
            </a:r>
          </a:p>
        </p:txBody>
      </p:sp>
      <p:sp>
        <p:nvSpPr>
          <p:cNvPr id="215" name="Rektangel 214">
            <a:extLst>
              <a:ext uri="{FF2B5EF4-FFF2-40B4-BE49-F238E27FC236}">
                <a16:creationId xmlns:a16="http://schemas.microsoft.com/office/drawing/2014/main" id="{A037A15C-BEE1-8A4F-9845-29A4F7E71F6F}"/>
              </a:ext>
            </a:extLst>
          </p:cNvPr>
          <p:cNvSpPr/>
          <p:nvPr/>
        </p:nvSpPr>
        <p:spPr>
          <a:xfrm>
            <a:off x="10387848" y="20316751"/>
            <a:ext cx="10773336" cy="707886"/>
          </a:xfrm>
          <a:prstGeom prst="rect">
            <a:avLst/>
          </a:prstGeom>
        </p:spPr>
        <p:txBody>
          <a:bodyPr wrap="square">
            <a:spAutoFit/>
          </a:bodyPr>
          <a:lstStyle/>
          <a:p>
            <a:pPr algn="ctr"/>
            <a:r>
              <a:rPr lang="da-DK" sz="4000" b="1" dirty="0">
                <a:solidFill>
                  <a:srgbClr val="0F1419"/>
                </a:solidFill>
              </a:rPr>
              <a:t>Scoreboard</a:t>
            </a:r>
            <a:endParaRPr lang="en-US" sz="4000" b="1" dirty="0"/>
          </a:p>
        </p:txBody>
      </p:sp>
      <p:sp>
        <p:nvSpPr>
          <p:cNvPr id="22" name="Rektangel 18">
            <a:extLst>
              <a:ext uri="{FF2B5EF4-FFF2-40B4-BE49-F238E27FC236}">
                <a16:creationId xmlns:a16="http://schemas.microsoft.com/office/drawing/2014/main" id="{42755AAD-878C-FE9F-E3B9-F2D8D54938B4}"/>
              </a:ext>
            </a:extLst>
          </p:cNvPr>
          <p:cNvSpPr/>
          <p:nvPr/>
        </p:nvSpPr>
        <p:spPr>
          <a:xfrm>
            <a:off x="1412857" y="9944324"/>
            <a:ext cx="19970768" cy="707886"/>
          </a:xfrm>
          <a:prstGeom prst="rect">
            <a:avLst/>
          </a:prstGeom>
        </p:spPr>
        <p:txBody>
          <a:bodyPr wrap="square">
            <a:spAutoFit/>
          </a:bodyPr>
          <a:lstStyle/>
          <a:p>
            <a:pPr algn="ctr"/>
            <a:r>
              <a:rPr lang="da-DK" sz="4000" b="1" dirty="0">
                <a:solidFill>
                  <a:srgbClr val="0F1419"/>
                </a:solidFill>
              </a:rPr>
              <a:t>Minimal </a:t>
            </a:r>
            <a:r>
              <a:rPr lang="da-DK" sz="4000" b="1" dirty="0" err="1">
                <a:solidFill>
                  <a:srgbClr val="0F1419"/>
                </a:solidFill>
              </a:rPr>
              <a:t>example</a:t>
            </a:r>
            <a:r>
              <a:rPr lang="da-DK" sz="4000" b="1" dirty="0">
                <a:solidFill>
                  <a:srgbClr val="0F1419"/>
                </a:solidFill>
              </a:rPr>
              <a:t> </a:t>
            </a:r>
            <a:r>
              <a:rPr lang="da-DK" sz="4000" b="1" dirty="0" err="1">
                <a:solidFill>
                  <a:srgbClr val="0F1419"/>
                </a:solidFill>
              </a:rPr>
              <a:t>using</a:t>
            </a:r>
            <a:r>
              <a:rPr lang="da-DK" sz="4000" b="1" dirty="0">
                <a:solidFill>
                  <a:srgbClr val="0F1419"/>
                </a:solidFill>
              </a:rPr>
              <a:t> dragonfly[4]</a:t>
            </a:r>
            <a:endParaRPr lang="en-US" sz="4000" b="1" dirty="0"/>
          </a:p>
        </p:txBody>
      </p:sp>
      <p:sp>
        <p:nvSpPr>
          <p:cNvPr id="26" name="Ellipse 184">
            <a:extLst>
              <a:ext uri="{FF2B5EF4-FFF2-40B4-BE49-F238E27FC236}">
                <a16:creationId xmlns:a16="http://schemas.microsoft.com/office/drawing/2014/main" id="{169BD5F0-DD13-9E82-55A7-E8564C1F5CD3}"/>
              </a:ext>
            </a:extLst>
          </p:cNvPr>
          <p:cNvSpPr/>
          <p:nvPr/>
        </p:nvSpPr>
        <p:spPr>
          <a:xfrm>
            <a:off x="179553" y="9610793"/>
            <a:ext cx="1271154" cy="1271154"/>
          </a:xfrm>
          <a:prstGeom prst="ellipse">
            <a:avLst/>
          </a:prstGeom>
          <a:solidFill>
            <a:srgbClr val="8D1D1A"/>
          </a:solidFill>
          <a:ln>
            <a:noFill/>
          </a:ln>
          <a:effectLst>
            <a:outerShdw blurRad="480453" dist="273503" dir="3294108" algn="tl" rotWithShape="0">
              <a:prstClr val="black">
                <a:alpha val="6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215" dirty="0"/>
              <a:t>2</a:t>
            </a:r>
          </a:p>
        </p:txBody>
      </p:sp>
      <p:pic>
        <p:nvPicPr>
          <p:cNvPr id="37" name="Picture 36" descr="A screenshot of a computer program&#10;&#10;Description automatically generated">
            <a:extLst>
              <a:ext uri="{FF2B5EF4-FFF2-40B4-BE49-F238E27FC236}">
                <a16:creationId xmlns:a16="http://schemas.microsoft.com/office/drawing/2014/main" id="{02D49590-72D4-3A96-245C-C12CC5C0594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3515" y="11124347"/>
            <a:ext cx="14899350" cy="4422316"/>
          </a:xfrm>
          <a:prstGeom prst="rect">
            <a:avLst/>
          </a:prstGeom>
        </p:spPr>
      </p:pic>
      <p:pic>
        <p:nvPicPr>
          <p:cNvPr id="41" name="Picture 40" descr="A graph showing a line&#10;&#10;Description automatically generated">
            <a:extLst>
              <a:ext uri="{FF2B5EF4-FFF2-40B4-BE49-F238E27FC236}">
                <a16:creationId xmlns:a16="http://schemas.microsoft.com/office/drawing/2014/main" id="{A8FFD3EF-A5BF-C6D6-982E-51B48173DEDF}"/>
              </a:ext>
            </a:extLst>
          </p:cNvPr>
          <p:cNvPicPr>
            <a:picLocks noChangeAspect="1"/>
          </p:cNvPicPr>
          <p:nvPr/>
        </p:nvPicPr>
        <p:blipFill rotWithShape="1">
          <a:blip r:embed="rId10">
            <a:extLst>
              <a:ext uri="{28A0092B-C50C-407E-A947-70E740481C1C}">
                <a14:useLocalDpi xmlns:a14="http://schemas.microsoft.com/office/drawing/2010/main" val="0"/>
              </a:ext>
            </a:extLst>
          </a:blip>
          <a:srcRect t="19826"/>
          <a:stretch/>
        </p:blipFill>
        <p:spPr>
          <a:xfrm>
            <a:off x="10997546" y="17064089"/>
            <a:ext cx="10163638" cy="2520000"/>
          </a:xfrm>
          <a:prstGeom prst="rect">
            <a:avLst/>
          </a:prstGeom>
        </p:spPr>
      </p:pic>
      <p:pic>
        <p:nvPicPr>
          <p:cNvPr id="44" name="Picture 43" descr="A graph with a line&#10;&#10;Description automatically generated">
            <a:extLst>
              <a:ext uri="{FF2B5EF4-FFF2-40B4-BE49-F238E27FC236}">
                <a16:creationId xmlns:a16="http://schemas.microsoft.com/office/drawing/2014/main" id="{6FD740B7-2BC3-AFF9-6F1A-76FFFDE46A1D}"/>
              </a:ext>
            </a:extLst>
          </p:cNvPr>
          <p:cNvPicPr>
            <a:picLocks noChangeAspect="1"/>
          </p:cNvPicPr>
          <p:nvPr/>
        </p:nvPicPr>
        <p:blipFill rotWithShape="1">
          <a:blip r:embed="rId11">
            <a:extLst>
              <a:ext uri="{28A0092B-C50C-407E-A947-70E740481C1C}">
                <a14:useLocalDpi xmlns:a14="http://schemas.microsoft.com/office/drawing/2010/main" val="0"/>
              </a:ext>
            </a:extLst>
          </a:blip>
          <a:srcRect t="14718" r="9981" b="3313"/>
          <a:stretch/>
        </p:blipFill>
        <p:spPr>
          <a:xfrm>
            <a:off x="683515" y="17076539"/>
            <a:ext cx="9006185" cy="2520000"/>
          </a:xfrm>
          <a:prstGeom prst="rect">
            <a:avLst/>
          </a:prstGeom>
        </p:spPr>
      </p:pic>
      <p:pic>
        <p:nvPicPr>
          <p:cNvPr id="50" name="Picture 49" descr="A screenshot of a graph&#10;&#10;Description automatically generated">
            <a:extLst>
              <a:ext uri="{FF2B5EF4-FFF2-40B4-BE49-F238E27FC236}">
                <a16:creationId xmlns:a16="http://schemas.microsoft.com/office/drawing/2014/main" id="{1ABA8567-AA36-D148-85CD-9DB77DE4162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3515" y="21166601"/>
            <a:ext cx="9157583" cy="4536000"/>
          </a:xfrm>
          <a:prstGeom prst="rect">
            <a:avLst/>
          </a:prstGeom>
        </p:spPr>
      </p:pic>
      <p:pic>
        <p:nvPicPr>
          <p:cNvPr id="51" name="Picture 50">
            <a:extLst>
              <a:ext uri="{FF2B5EF4-FFF2-40B4-BE49-F238E27FC236}">
                <a16:creationId xmlns:a16="http://schemas.microsoft.com/office/drawing/2014/main" id="{65B3DFBC-7CBD-4AED-B037-C64C047ECDD8}"/>
              </a:ext>
            </a:extLst>
          </p:cNvPr>
          <p:cNvPicPr>
            <a:picLocks noChangeAspect="1"/>
          </p:cNvPicPr>
          <p:nvPr/>
        </p:nvPicPr>
        <p:blipFill>
          <a:blip r:embed="rId13"/>
          <a:stretch>
            <a:fillRect/>
          </a:stretch>
        </p:blipFill>
        <p:spPr>
          <a:xfrm>
            <a:off x="16244516" y="10861734"/>
            <a:ext cx="4947542" cy="4947542"/>
          </a:xfrm>
          <a:prstGeom prst="rect">
            <a:avLst/>
          </a:prstGeom>
        </p:spPr>
      </p:pic>
      <p:sp>
        <p:nvSpPr>
          <p:cNvPr id="189" name="Ellipse 188">
            <a:extLst>
              <a:ext uri="{FF2B5EF4-FFF2-40B4-BE49-F238E27FC236}">
                <a16:creationId xmlns:a16="http://schemas.microsoft.com/office/drawing/2014/main" id="{1861F02A-AA32-6D41-8672-4C7F59B5B710}"/>
              </a:ext>
            </a:extLst>
          </p:cNvPr>
          <p:cNvSpPr/>
          <p:nvPr/>
        </p:nvSpPr>
        <p:spPr>
          <a:xfrm>
            <a:off x="141702" y="19985740"/>
            <a:ext cx="1271154" cy="1271154"/>
          </a:xfrm>
          <a:prstGeom prst="ellipse">
            <a:avLst/>
          </a:prstGeom>
          <a:solidFill>
            <a:srgbClr val="8D1D1A"/>
          </a:solidFill>
          <a:ln>
            <a:noFill/>
          </a:ln>
          <a:effectLst>
            <a:outerShdw blurRad="480453" dist="273503" dir="3294108" algn="tl" rotWithShape="0">
              <a:prstClr val="black">
                <a:alpha val="6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215" dirty="0"/>
              <a:t>4</a:t>
            </a:r>
          </a:p>
        </p:txBody>
      </p:sp>
      <p:sp>
        <p:nvSpPr>
          <p:cNvPr id="52" name="Ellipse 188">
            <a:extLst>
              <a:ext uri="{FF2B5EF4-FFF2-40B4-BE49-F238E27FC236}">
                <a16:creationId xmlns:a16="http://schemas.microsoft.com/office/drawing/2014/main" id="{5C18F5ED-E4D6-3463-6847-3610D84ABDA9}"/>
              </a:ext>
            </a:extLst>
          </p:cNvPr>
          <p:cNvSpPr/>
          <p:nvPr/>
        </p:nvSpPr>
        <p:spPr>
          <a:xfrm>
            <a:off x="19602874" y="20035117"/>
            <a:ext cx="1271154" cy="1271154"/>
          </a:xfrm>
          <a:prstGeom prst="ellipse">
            <a:avLst/>
          </a:prstGeom>
          <a:solidFill>
            <a:srgbClr val="8D1D1A"/>
          </a:solidFill>
          <a:ln>
            <a:noFill/>
          </a:ln>
          <a:effectLst>
            <a:outerShdw blurRad="480453" dist="273503" dir="3294108" algn="tl" rotWithShape="0">
              <a:prstClr val="black">
                <a:alpha val="6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215" dirty="0"/>
              <a:t>5</a:t>
            </a:r>
          </a:p>
        </p:txBody>
      </p:sp>
      <p:sp>
        <p:nvSpPr>
          <p:cNvPr id="56" name="Ellipse 188">
            <a:extLst>
              <a:ext uri="{FF2B5EF4-FFF2-40B4-BE49-F238E27FC236}">
                <a16:creationId xmlns:a16="http://schemas.microsoft.com/office/drawing/2014/main" id="{B3B47945-557C-E61A-6E05-96BDEDAA59EA}"/>
              </a:ext>
            </a:extLst>
          </p:cNvPr>
          <p:cNvSpPr/>
          <p:nvPr/>
        </p:nvSpPr>
        <p:spPr>
          <a:xfrm>
            <a:off x="179553" y="15894149"/>
            <a:ext cx="1271154" cy="1271154"/>
          </a:xfrm>
          <a:prstGeom prst="ellipse">
            <a:avLst/>
          </a:prstGeom>
          <a:solidFill>
            <a:srgbClr val="8D1D1A"/>
          </a:solidFill>
          <a:ln>
            <a:noFill/>
          </a:ln>
          <a:effectLst>
            <a:outerShdw blurRad="480453" dist="273503" dir="3294108" algn="tl" rotWithShape="0">
              <a:prstClr val="black">
                <a:alpha val="6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215" dirty="0"/>
              <a:t>3</a:t>
            </a:r>
          </a:p>
        </p:txBody>
      </p:sp>
      <p:sp>
        <p:nvSpPr>
          <p:cNvPr id="57" name="Rektangel 18">
            <a:extLst>
              <a:ext uri="{FF2B5EF4-FFF2-40B4-BE49-F238E27FC236}">
                <a16:creationId xmlns:a16="http://schemas.microsoft.com/office/drawing/2014/main" id="{9D508DCA-37C1-3FC8-12AE-E03F6AC15429}"/>
              </a:ext>
            </a:extLst>
          </p:cNvPr>
          <p:cNvSpPr/>
          <p:nvPr/>
        </p:nvSpPr>
        <p:spPr>
          <a:xfrm>
            <a:off x="683515" y="16241324"/>
            <a:ext cx="19631193" cy="707886"/>
          </a:xfrm>
          <a:prstGeom prst="rect">
            <a:avLst/>
          </a:prstGeom>
        </p:spPr>
        <p:txBody>
          <a:bodyPr wrap="square">
            <a:spAutoFit/>
          </a:bodyPr>
          <a:lstStyle/>
          <a:p>
            <a:pPr algn="ctr"/>
            <a:r>
              <a:rPr lang="da-DK" sz="4000" b="1" dirty="0" err="1">
                <a:solidFill>
                  <a:srgbClr val="0F1419"/>
                </a:solidFill>
              </a:rPr>
              <a:t>Scattering</a:t>
            </a:r>
            <a:r>
              <a:rPr lang="da-DK" sz="4000" b="1" dirty="0">
                <a:solidFill>
                  <a:srgbClr val="0F1419"/>
                </a:solidFill>
              </a:rPr>
              <a:t> data</a:t>
            </a:r>
            <a:endParaRPr lang="en-US" sz="4000" b="1" dirty="0"/>
          </a:p>
        </p:txBody>
      </p:sp>
      <p:sp>
        <p:nvSpPr>
          <p:cNvPr id="63" name="Rektangel 18">
            <a:extLst>
              <a:ext uri="{FF2B5EF4-FFF2-40B4-BE49-F238E27FC236}">
                <a16:creationId xmlns:a16="http://schemas.microsoft.com/office/drawing/2014/main" id="{D135F038-D46E-1C7B-2894-A1EA7B9B8D60}"/>
              </a:ext>
            </a:extLst>
          </p:cNvPr>
          <p:cNvSpPr/>
          <p:nvPr/>
        </p:nvSpPr>
        <p:spPr>
          <a:xfrm>
            <a:off x="898722" y="20316751"/>
            <a:ext cx="8538877" cy="707886"/>
          </a:xfrm>
          <a:prstGeom prst="rect">
            <a:avLst/>
          </a:prstGeom>
        </p:spPr>
        <p:txBody>
          <a:bodyPr wrap="square">
            <a:spAutoFit/>
          </a:bodyPr>
          <a:lstStyle/>
          <a:p>
            <a:pPr algn="ctr"/>
            <a:r>
              <a:rPr lang="da-DK" sz="4000" b="1" dirty="0" err="1">
                <a:solidFill>
                  <a:srgbClr val="0F1419"/>
                </a:solidFill>
              </a:rPr>
              <a:t>Convergence</a:t>
            </a:r>
            <a:r>
              <a:rPr lang="da-DK" sz="4000" b="1" dirty="0">
                <a:solidFill>
                  <a:srgbClr val="0F1419"/>
                </a:solidFill>
              </a:rPr>
              <a:t> plots</a:t>
            </a:r>
            <a:endParaRPr lang="en-US" sz="4000" b="1" dirty="0"/>
          </a:p>
        </p:txBody>
      </p:sp>
      <p:sp>
        <p:nvSpPr>
          <p:cNvPr id="64" name="Ellipse 1">
            <a:extLst>
              <a:ext uri="{FF2B5EF4-FFF2-40B4-BE49-F238E27FC236}">
                <a16:creationId xmlns:a16="http://schemas.microsoft.com/office/drawing/2014/main" id="{01A41B27-A0F9-9388-395A-5B1B5092F8A7}"/>
              </a:ext>
            </a:extLst>
          </p:cNvPr>
          <p:cNvSpPr/>
          <p:nvPr/>
        </p:nvSpPr>
        <p:spPr>
          <a:xfrm>
            <a:off x="17627032" y="996771"/>
            <a:ext cx="3231067" cy="3019763"/>
          </a:xfrm>
          <a:prstGeom prst="ellipse">
            <a:avLst/>
          </a:prstGeom>
          <a:solidFill>
            <a:srgbClr val="8D1D1A"/>
          </a:solidFill>
          <a:ln>
            <a:noFill/>
          </a:ln>
          <a:effectLst>
            <a:outerShdw blurRad="480453" dist="273503" dir="3294108" algn="tl" rotWithShape="0">
              <a:prstClr val="black">
                <a:alpha val="6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215" dirty="0"/>
              <a:t>Team #24</a:t>
            </a:r>
          </a:p>
        </p:txBody>
      </p:sp>
      <p:sp>
        <p:nvSpPr>
          <p:cNvPr id="69" name="Rektangel 18">
            <a:extLst>
              <a:ext uri="{FF2B5EF4-FFF2-40B4-BE49-F238E27FC236}">
                <a16:creationId xmlns:a16="http://schemas.microsoft.com/office/drawing/2014/main" id="{F4BE9576-34D8-8929-3577-27C9DCB79B33}"/>
              </a:ext>
            </a:extLst>
          </p:cNvPr>
          <p:cNvSpPr/>
          <p:nvPr/>
        </p:nvSpPr>
        <p:spPr>
          <a:xfrm>
            <a:off x="14613640" y="17033412"/>
            <a:ext cx="2414876" cy="707886"/>
          </a:xfrm>
          <a:prstGeom prst="rect">
            <a:avLst/>
          </a:prstGeom>
        </p:spPr>
        <p:txBody>
          <a:bodyPr wrap="square">
            <a:spAutoFit/>
          </a:bodyPr>
          <a:lstStyle/>
          <a:p>
            <a:pPr algn="ctr"/>
            <a:r>
              <a:rPr lang="da-DK" sz="4000" b="1" dirty="0">
                <a:solidFill>
                  <a:srgbClr val="0F1419"/>
                </a:solidFill>
              </a:rPr>
              <a:t>Gr</a:t>
            </a:r>
            <a:endParaRPr lang="en-US" sz="4000" b="1" dirty="0"/>
          </a:p>
        </p:txBody>
      </p:sp>
      <p:sp>
        <p:nvSpPr>
          <p:cNvPr id="70" name="Rektangel 18">
            <a:extLst>
              <a:ext uri="{FF2B5EF4-FFF2-40B4-BE49-F238E27FC236}">
                <a16:creationId xmlns:a16="http://schemas.microsoft.com/office/drawing/2014/main" id="{1C177E11-6228-27F9-7415-468D1AEE8422}"/>
              </a:ext>
            </a:extLst>
          </p:cNvPr>
          <p:cNvSpPr/>
          <p:nvPr/>
        </p:nvSpPr>
        <p:spPr>
          <a:xfrm>
            <a:off x="4211092" y="17082488"/>
            <a:ext cx="2414876" cy="707886"/>
          </a:xfrm>
          <a:prstGeom prst="rect">
            <a:avLst/>
          </a:prstGeom>
        </p:spPr>
        <p:txBody>
          <a:bodyPr wrap="square">
            <a:spAutoFit/>
          </a:bodyPr>
          <a:lstStyle/>
          <a:p>
            <a:pPr algn="ctr"/>
            <a:r>
              <a:rPr lang="da-DK" sz="4000" b="1" dirty="0" err="1">
                <a:solidFill>
                  <a:srgbClr val="0F1419"/>
                </a:solidFill>
              </a:rPr>
              <a:t>Sq</a:t>
            </a:r>
            <a:endParaRPr lang="en-US" sz="4000" b="1" dirty="0"/>
          </a:p>
        </p:txBody>
      </p:sp>
      <p:sp>
        <p:nvSpPr>
          <p:cNvPr id="71" name="Rektangel 41">
            <a:extLst>
              <a:ext uri="{FF2B5EF4-FFF2-40B4-BE49-F238E27FC236}">
                <a16:creationId xmlns:a16="http://schemas.microsoft.com/office/drawing/2014/main" id="{4E0DFADA-E5A4-914C-3F2C-E32E8EB78AD2}"/>
              </a:ext>
            </a:extLst>
          </p:cNvPr>
          <p:cNvSpPr/>
          <p:nvPr/>
        </p:nvSpPr>
        <p:spPr>
          <a:xfrm>
            <a:off x="466677" y="25793139"/>
            <a:ext cx="20694508" cy="1603452"/>
          </a:xfrm>
          <a:prstGeom prst="rect">
            <a:avLst/>
          </a:prstGeom>
        </p:spPr>
        <p:txBody>
          <a:bodyPr wrap="square" lIns="254231" rIns="254231">
            <a:spAutoFit/>
          </a:bodyPr>
          <a:lstStyle/>
          <a:p>
            <a:pPr algn="just">
              <a:lnSpc>
                <a:spcPct val="150000"/>
              </a:lnSpc>
            </a:pPr>
            <a:r>
              <a:rPr lang="en-GB" sz="2260" dirty="0">
                <a:solidFill>
                  <a:schemeClr val="bg1"/>
                </a:solidFill>
                <a:ea typeface="Calibri" panose="020F0502020204030204" pitchFamily="34" charset="0"/>
                <a:cs typeface="Times New Roman" panose="02020603050405020304" pitchFamily="18" charset="0"/>
              </a:rPr>
              <a:t>We have constructed  two different baseline algorithms which find the optimal synthesis parameters through a </a:t>
            </a:r>
            <a:r>
              <a:rPr lang="en-GB" sz="2260" dirty="0" err="1">
                <a:solidFill>
                  <a:schemeClr val="bg1"/>
                </a:solidFill>
                <a:ea typeface="Calibri" panose="020F0502020204030204" pitchFamily="34" charset="0"/>
                <a:cs typeface="Times New Roman" panose="02020603050405020304" pitchFamily="18" charset="0"/>
              </a:rPr>
              <a:t>bruteforce</a:t>
            </a:r>
            <a:r>
              <a:rPr lang="en-GB" sz="2260" dirty="0">
                <a:solidFill>
                  <a:schemeClr val="bg1"/>
                </a:solidFill>
                <a:ea typeface="Calibri" panose="020F0502020204030204" pitchFamily="34" charset="0"/>
                <a:cs typeface="Times New Roman" panose="02020603050405020304" pitchFamily="18" charset="0"/>
              </a:rPr>
              <a:t> approach. These will use 4808 and 6400 steps to find the optimal synthesis parameters. Using Bayesian optimisation we can improve this to tens of experiments. We have during the BO hackathon been working on benchmarking the efficiency of various Bayesian optimisation algorithms for these tasks (</a:t>
            </a:r>
            <a:r>
              <a:rPr lang="en-GB" sz="2260" i="1" dirty="0" err="1">
                <a:solidFill>
                  <a:schemeClr val="bg1"/>
                </a:solidFill>
                <a:ea typeface="Calibri" panose="020F0502020204030204" pitchFamily="34" charset="0"/>
                <a:cs typeface="Times New Roman" panose="02020603050405020304" pitchFamily="18" charset="0"/>
              </a:rPr>
              <a:t>Bayes_opt</a:t>
            </a:r>
            <a:r>
              <a:rPr lang="en-GB" sz="2260" dirty="0">
                <a:solidFill>
                  <a:schemeClr val="bg1"/>
                </a:solidFill>
                <a:ea typeface="Calibri" panose="020F0502020204030204" pitchFamily="34" charset="0"/>
                <a:cs typeface="Times New Roman" panose="02020603050405020304" pitchFamily="18" charset="0"/>
              </a:rPr>
              <a:t>[5], </a:t>
            </a:r>
            <a:r>
              <a:rPr lang="en-GB" sz="2260" i="1" dirty="0" err="1">
                <a:solidFill>
                  <a:schemeClr val="bg1"/>
                </a:solidFill>
                <a:ea typeface="Calibri" panose="020F0502020204030204" pitchFamily="34" charset="0"/>
                <a:cs typeface="Times New Roman" panose="02020603050405020304" pitchFamily="18" charset="0"/>
              </a:rPr>
              <a:t>skopt</a:t>
            </a:r>
            <a:r>
              <a:rPr lang="en-GB" sz="2260" dirty="0">
                <a:solidFill>
                  <a:schemeClr val="bg1"/>
                </a:solidFill>
                <a:ea typeface="Calibri" panose="020F0502020204030204" pitchFamily="34" charset="0"/>
                <a:cs typeface="Times New Roman" panose="02020603050405020304" pitchFamily="18" charset="0"/>
              </a:rPr>
              <a:t>[6] and </a:t>
            </a:r>
            <a:r>
              <a:rPr lang="en-GB" sz="2260" i="1" dirty="0" err="1">
                <a:solidFill>
                  <a:schemeClr val="bg1"/>
                </a:solidFill>
                <a:ea typeface="Calibri" panose="020F0502020204030204" pitchFamily="34" charset="0"/>
                <a:cs typeface="Times New Roman" panose="02020603050405020304" pitchFamily="18" charset="0"/>
              </a:rPr>
              <a:t>BoTorch</a:t>
            </a:r>
            <a:r>
              <a:rPr lang="en-GB" sz="2260" dirty="0">
                <a:solidFill>
                  <a:schemeClr val="bg1"/>
                </a:solidFill>
                <a:ea typeface="Calibri" panose="020F0502020204030204" pitchFamily="34" charset="0"/>
                <a:cs typeface="Times New Roman" panose="02020603050405020304" pitchFamily="18" charset="0"/>
              </a:rPr>
              <a:t>[7]) but currently only have results for Dragonfly. </a:t>
            </a:r>
            <a:endParaRPr lang="da-DK" sz="2260" dirty="0">
              <a:solidFill>
                <a:srgbClr val="0F1419"/>
              </a:solidFill>
            </a:endParaRPr>
          </a:p>
        </p:txBody>
      </p:sp>
      <p:sp>
        <p:nvSpPr>
          <p:cNvPr id="73" name="TextBox 72">
            <a:extLst>
              <a:ext uri="{FF2B5EF4-FFF2-40B4-BE49-F238E27FC236}">
                <a16:creationId xmlns:a16="http://schemas.microsoft.com/office/drawing/2014/main" id="{08B173F2-35A6-F7CE-2FB9-C12912432C82}"/>
              </a:ext>
            </a:extLst>
          </p:cNvPr>
          <p:cNvSpPr txBox="1"/>
          <p:nvPr/>
        </p:nvSpPr>
        <p:spPr>
          <a:xfrm>
            <a:off x="16244516" y="15718104"/>
            <a:ext cx="4947542" cy="954107"/>
          </a:xfrm>
          <a:prstGeom prst="rect">
            <a:avLst/>
          </a:prstGeom>
          <a:noFill/>
        </p:spPr>
        <p:txBody>
          <a:bodyPr wrap="square">
            <a:spAutoFit/>
          </a:bodyPr>
          <a:lstStyle/>
          <a:p>
            <a:r>
              <a:rPr lang="en-GB" sz="2800" dirty="0">
                <a:solidFill>
                  <a:schemeClr val="bg1"/>
                </a:solidFill>
              </a:rPr>
              <a:t>https://</a:t>
            </a:r>
            <a:r>
              <a:rPr lang="en-GB" sz="2800" dirty="0" err="1">
                <a:solidFill>
                  <a:schemeClr val="bg1"/>
                </a:solidFill>
              </a:rPr>
              <a:t>github.com</a:t>
            </a:r>
            <a:r>
              <a:rPr lang="en-GB" sz="2800" dirty="0">
                <a:solidFill>
                  <a:schemeClr val="bg1"/>
                </a:solidFill>
              </a:rPr>
              <a:t>/</a:t>
            </a:r>
            <a:r>
              <a:rPr lang="en-GB" sz="2800" dirty="0" err="1">
                <a:solidFill>
                  <a:schemeClr val="bg1"/>
                </a:solidFill>
              </a:rPr>
              <a:t>AndySAnker</a:t>
            </a:r>
            <a:r>
              <a:rPr lang="en-GB" sz="2800" dirty="0">
                <a:solidFill>
                  <a:schemeClr val="bg1"/>
                </a:solidFill>
              </a:rPr>
              <a:t>/</a:t>
            </a:r>
            <a:r>
              <a:rPr lang="en-GB" sz="2800" dirty="0" err="1">
                <a:solidFill>
                  <a:schemeClr val="bg1"/>
                </a:solidFill>
              </a:rPr>
              <a:t>ScattBO</a:t>
            </a:r>
            <a:r>
              <a:rPr lang="en-GB" sz="2800" dirty="0">
                <a:solidFill>
                  <a:schemeClr val="bg1"/>
                </a:solidFill>
              </a:rPr>
              <a:t>/edit/main/</a:t>
            </a:r>
            <a:r>
              <a:rPr lang="en-GB" sz="2800" dirty="0" err="1">
                <a:solidFill>
                  <a:schemeClr val="bg1"/>
                </a:solidFill>
              </a:rPr>
              <a:t>README.md</a:t>
            </a:r>
            <a:endParaRPr lang="en-GB" sz="2800" dirty="0">
              <a:solidFill>
                <a:schemeClr val="bg1"/>
              </a:solidFill>
            </a:endParaRPr>
          </a:p>
        </p:txBody>
      </p:sp>
    </p:spTree>
    <p:extLst>
      <p:ext uri="{BB962C8B-B14F-4D97-AF65-F5344CB8AC3E}">
        <p14:creationId xmlns:p14="http://schemas.microsoft.com/office/powerpoint/2010/main" val="3060601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25850</TotalTime>
  <Words>680</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Kirsten</dc:creator>
  <cp:lastModifiedBy>Andy Anker</cp:lastModifiedBy>
  <cp:revision>492</cp:revision>
  <cp:lastPrinted>2019-03-13T08:23:25Z</cp:lastPrinted>
  <dcterms:created xsi:type="dcterms:W3CDTF">2014-07-28T13:40:20Z</dcterms:created>
  <dcterms:modified xsi:type="dcterms:W3CDTF">2024-03-28T14:11:20Z</dcterms:modified>
</cp:coreProperties>
</file>