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Rubik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Rubik-bold.fntdata"/><Relationship Id="rId10" Type="http://schemas.openxmlformats.org/officeDocument/2006/relationships/slide" Target="slides/slide5.xml"/><Relationship Id="rId21" Type="http://schemas.openxmlformats.org/officeDocument/2006/relationships/font" Target="fonts/Rubik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Rubik-boldItalic.fntdata"/><Relationship Id="rId12" Type="http://schemas.openxmlformats.org/officeDocument/2006/relationships/slide" Target="slides/slide7.xml"/><Relationship Id="rId23" Type="http://schemas.openxmlformats.org/officeDocument/2006/relationships/font" Target="fonts/Rubik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3f38194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3f38194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f381945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3f381945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3f381945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3f381945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alugamais.netlify.ap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ubik"/>
                <a:ea typeface="Rubik"/>
                <a:cs typeface="Rubik"/>
                <a:sym typeface="Rubik"/>
              </a:rPr>
              <a:t>Aluga Mais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Rubik"/>
                <a:ea typeface="Rubik"/>
                <a:cs typeface="Rubik"/>
                <a:sym typeface="Rubik"/>
              </a:rPr>
              <a:t>Anderson Silva e Vagner Silva</a:t>
            </a:r>
            <a:endParaRPr b="1" sz="24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Como Funciona</a:t>
            </a:r>
            <a:endParaRPr sz="24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800">
                <a:solidFill>
                  <a:srgbClr val="24292E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rPr>
              <a:t>Em nossa plataforma o usuário consegue facilmente navegar pelo menu, realizar pesquisas rápidas de veículos, adicionar, editar e remover veículos da plataforma, e claro, alugar. É possível ainda ver o veículo selecionado com mais detalhes e informações. Cada veículo alugado ficará marcado como indisponível evitando que duas pessoas aluguem o mesmo.</a:t>
            </a:r>
            <a:endParaRPr b="0" sz="24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Ideia</a:t>
            </a:r>
            <a:endParaRPr sz="24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700">
                <a:solidFill>
                  <a:srgbClr val="24292E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rPr>
              <a:t>A partir de um brainstorm inicial, decidimos unir as ideias de trabalhar com veículos e uma locadora, escolhendo assim uma plataforma de locação de veículos particulares.</a:t>
            </a:r>
            <a:endParaRPr b="0" sz="23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Desafio técnico</a:t>
            </a:r>
            <a:endParaRPr b="0" sz="18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ubik"/>
              <a:buChar char="●"/>
            </a:pPr>
            <a:r>
              <a:rPr b="0" lang="pt-BR" sz="1800">
                <a:latin typeface="Rubik"/>
                <a:ea typeface="Rubik"/>
                <a:cs typeface="Rubik"/>
                <a:sym typeface="Rubik"/>
              </a:rPr>
              <a:t>Entender e aplicar corretamente as rotas da aplicação.</a:t>
            </a:r>
            <a:endParaRPr b="0" sz="1800"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</a:pPr>
            <a:r>
              <a:rPr b="0" lang="pt-BR" sz="1800">
                <a:latin typeface="Rubik"/>
                <a:ea typeface="Rubik"/>
                <a:cs typeface="Rubik"/>
                <a:sym typeface="Rubik"/>
              </a:rPr>
              <a:t>Estilização de componentes utilizando o Sass e Bootstrap.</a:t>
            </a:r>
            <a:endParaRPr b="0" sz="1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Maiores erros</a:t>
            </a:r>
            <a:endParaRPr b="0" sz="18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ubik"/>
              <a:buChar char="●"/>
            </a:pPr>
            <a:r>
              <a:rPr b="0" lang="pt-BR" sz="1800">
                <a:latin typeface="Rubik"/>
                <a:ea typeface="Rubik"/>
                <a:cs typeface="Rubik"/>
                <a:sym typeface="Rubik"/>
              </a:rPr>
              <a:t>Entender e corrigir os erros relacionados às rotas.</a:t>
            </a:r>
            <a:endParaRPr b="0" sz="1800"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</a:pPr>
            <a:r>
              <a:rPr b="0" lang="pt-BR" sz="1800">
                <a:latin typeface="Rubik"/>
                <a:ea typeface="Rubik"/>
                <a:cs typeface="Rubik"/>
                <a:sym typeface="Rubik"/>
              </a:rPr>
              <a:t>Conflitos no Github.</a:t>
            </a:r>
            <a:endParaRPr b="0" sz="1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2855550" y="687411"/>
            <a:ext cx="3432900" cy="3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Demo</a:t>
            </a:r>
            <a:endParaRPr b="1" sz="300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4"/>
              </a:rPr>
              <a:t>https://alugamais.netlify.app</a:t>
            </a:r>
            <a:endParaRPr sz="180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ubik"/>
                <a:ea typeface="Rubik"/>
                <a:cs typeface="Rubik"/>
                <a:sym typeface="Rubik"/>
              </a:rPr>
              <a:t>Aluga Mais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2390275" y="2257400"/>
            <a:ext cx="6331500" cy="22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Rubik"/>
                <a:ea typeface="Rubik"/>
                <a:cs typeface="Rubik"/>
                <a:sym typeface="Rubik"/>
              </a:rPr>
              <a:t>Anderson Silva e Vagner Silva</a:t>
            </a:r>
            <a:endParaRPr sz="2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Rubik"/>
                <a:ea typeface="Rubik"/>
                <a:cs typeface="Rubik"/>
                <a:sym typeface="Rubik"/>
              </a:rPr>
              <a:t>Obrigado!</a:t>
            </a:r>
            <a:endParaRPr b="1" sz="3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