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防狗狗偷吃装置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佐佐木沢翔</a:t>
            </a:r>
            <a:endParaRPr lang="zh-CN" altLang="en-US"/>
          </a:p>
          <a:p>
            <a:r>
              <a:rPr lang="en-US" altLang="zh-CN"/>
              <a:t>5142029027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创作灵感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在网上经常能看到被狗狗捣乱（乘主人不在偷吃东西，</a:t>
            </a:r>
            <a:r>
              <a:rPr lang="en-US" altLang="zh-CN"/>
              <a:t>etc</a:t>
            </a:r>
            <a:r>
              <a:rPr lang="zh-CN" altLang="en-US"/>
              <a:t>）烦恼的事例</a:t>
            </a:r>
            <a:endParaRPr lang="zh-CN" altLang="en-US"/>
          </a:p>
          <a:p>
            <a:r>
              <a:rPr lang="zh-CN" altLang="en-US"/>
              <a:t>我家也养了两只泰迪犬，也会偷吃东西，就算盖了罩子也会把罩子掀起来</a:t>
            </a:r>
            <a:endParaRPr lang="zh-CN" altLang="en-US"/>
          </a:p>
          <a:p>
            <a:r>
              <a:rPr lang="zh-CN" altLang="en-US"/>
              <a:t>为了防止偷吃对狗狗和其主人的肉体上以及精神上的伤害，决定制作一个防偷吃的装置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设计说明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5615"/>
            <a:ext cx="10515600" cy="4351338"/>
          </a:xfrm>
        </p:spPr>
        <p:txBody>
          <a:bodyPr/>
          <a:p>
            <a:r>
              <a:rPr lang="zh-CN" altLang="en-US" sz="2400"/>
              <a:t>在罩子的内部设置了一个倾斜开关，在有震动的情况下，会通过蜂鸣器发出声音，并亮起红灯。同时会与</a:t>
            </a:r>
            <a:r>
              <a:rPr lang="en-US" altLang="zh-CN" sz="2400"/>
              <a:t>processing</a:t>
            </a:r>
            <a:r>
              <a:rPr lang="zh-CN" altLang="en-US" sz="2400"/>
              <a:t>互动，通知主人。</a:t>
            </a:r>
            <a:endParaRPr lang="zh-CN" altLang="en-US" sz="2400"/>
          </a:p>
          <a:p>
            <a:r>
              <a:rPr lang="zh-CN" altLang="en-US" sz="2400"/>
              <a:t>蜂鸣器的声音可以吓到准备偷吃的狗狗，并逐渐让他形成</a:t>
            </a:r>
            <a:r>
              <a:rPr lang="en-US" altLang="zh-CN" sz="2400"/>
              <a:t>“</a:t>
            </a:r>
            <a:r>
              <a:rPr lang="zh-CN" altLang="en-US" sz="2400"/>
              <a:t>偷吃</a:t>
            </a:r>
            <a:r>
              <a:rPr lang="en-US" altLang="zh-CN" sz="2400"/>
              <a:t>=</a:t>
            </a:r>
            <a:r>
              <a:rPr lang="zh-CN" altLang="en-US" sz="2400"/>
              <a:t>吓人的声音</a:t>
            </a:r>
            <a:r>
              <a:rPr lang="en-US" altLang="zh-CN" sz="2400"/>
              <a:t>”</a:t>
            </a:r>
            <a:r>
              <a:rPr lang="zh-CN" altLang="en-US" sz="2400"/>
              <a:t>的条件反射，进一步预防未来的偷吃行为。</a:t>
            </a:r>
            <a:endParaRPr lang="zh-CN" altLang="en-US" sz="2400"/>
          </a:p>
        </p:txBody>
      </p:sp>
      <p:pic>
        <p:nvPicPr>
          <p:cNvPr id="4" name="图片 3" descr="微信图片_201907130828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890" y="3270885"/>
            <a:ext cx="5546090" cy="3119755"/>
          </a:xfrm>
          <a:prstGeom prst="rect">
            <a:avLst/>
          </a:prstGeom>
        </p:spPr>
      </p:pic>
      <p:pic>
        <p:nvPicPr>
          <p:cNvPr id="5" name="图片 4" descr="微信图片_20190713082900"/>
          <p:cNvPicPr>
            <a:picLocks noChangeAspect="1"/>
          </p:cNvPicPr>
          <p:nvPr/>
        </p:nvPicPr>
        <p:blipFill>
          <a:blip r:embed="rId2"/>
          <a:srcRect t="9584" b="29719"/>
          <a:stretch>
            <a:fillRect/>
          </a:stretch>
        </p:blipFill>
        <p:spPr>
          <a:xfrm>
            <a:off x="1062990" y="3279775"/>
            <a:ext cx="2882900" cy="3110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85535" y="4869180"/>
            <a:ext cx="224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2800" b="1">
                <a:solidFill>
                  <a:srgbClr val="FF0000"/>
                </a:solidFill>
                <a:sym typeface="+mn-ea"/>
              </a:rPr>
              <a:t>⚡</a:t>
            </a:r>
            <a:endParaRPr lang="ja-JP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rot="840000">
            <a:off x="6384925" y="4959985"/>
            <a:ext cx="224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2800" b="1">
                <a:solidFill>
                  <a:srgbClr val="FF0000"/>
                </a:solidFill>
                <a:sym typeface="+mn-ea"/>
              </a:rPr>
              <a:t>⚡</a:t>
            </a:r>
            <a:endParaRPr lang="ja-JP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 rot="20280000">
            <a:off x="5986780" y="4869180"/>
            <a:ext cx="224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2800" b="1">
                <a:solidFill>
                  <a:srgbClr val="FF0000"/>
                </a:solidFill>
                <a:sym typeface="+mn-ea"/>
              </a:rPr>
              <a:t>⚡</a:t>
            </a:r>
            <a:endParaRPr lang="ja-JP" altLang="zh-CN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主板</a:t>
            </a:r>
            <a:r>
              <a:rPr lang="en-US" altLang="zh-CN"/>
              <a:t>x1</a:t>
            </a:r>
            <a:endParaRPr lang="en-US" altLang="zh-CN"/>
          </a:p>
          <a:p>
            <a:r>
              <a:rPr lang="zh-CN" altLang="en-US"/>
              <a:t>扩展板</a:t>
            </a:r>
            <a:r>
              <a:rPr lang="en-US" altLang="zh-CN"/>
              <a:t>+</a:t>
            </a:r>
            <a:r>
              <a:rPr lang="zh-CN" altLang="en-US"/>
              <a:t>面包板</a:t>
            </a:r>
            <a:r>
              <a:rPr lang="en-US" altLang="zh-CN"/>
              <a:t>x1</a:t>
            </a:r>
            <a:endParaRPr lang="en-US" altLang="zh-CN"/>
          </a:p>
          <a:p>
            <a:r>
              <a:rPr lang="en-US" altLang="zh-CN"/>
              <a:t>LED</a:t>
            </a:r>
            <a:r>
              <a:rPr lang="zh-CN" altLang="en-US"/>
              <a:t>灯</a:t>
            </a:r>
            <a:r>
              <a:rPr lang="en-US" altLang="zh-CN"/>
              <a:t>x1</a:t>
            </a:r>
            <a:endParaRPr lang="en-US" altLang="zh-CN"/>
          </a:p>
          <a:p>
            <a:r>
              <a:rPr lang="zh-CN" altLang="en-US"/>
              <a:t>蜂鸣器</a:t>
            </a:r>
            <a:r>
              <a:rPr lang="en-US" altLang="zh-CN"/>
              <a:t>x1</a:t>
            </a:r>
            <a:endParaRPr lang="en-US" altLang="zh-CN"/>
          </a:p>
          <a:p>
            <a:r>
              <a:rPr lang="en-US" altLang="zh-CN"/>
              <a:t>220</a:t>
            </a:r>
            <a:r>
              <a:rPr lang="zh-CN" altLang="en-US"/>
              <a:t>欧电阻</a:t>
            </a:r>
            <a:r>
              <a:rPr lang="en-US" altLang="zh-CN"/>
              <a:t>x2</a:t>
            </a:r>
            <a:endParaRPr lang="en-US" altLang="zh-CN"/>
          </a:p>
          <a:p>
            <a:r>
              <a:rPr lang="zh-CN" altLang="en-US"/>
              <a:t>倾斜开关</a:t>
            </a:r>
            <a:r>
              <a:rPr lang="en-US" altLang="zh-CN"/>
              <a:t>x1</a:t>
            </a:r>
            <a:endParaRPr lang="en-US" altLang="zh-CN"/>
          </a:p>
          <a:p>
            <a:r>
              <a:rPr lang="zh-CN" altLang="en-US"/>
              <a:t>跳线（公公头）</a:t>
            </a:r>
            <a:r>
              <a:rPr lang="en-US" altLang="zh-CN"/>
              <a:t>x6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链接：https://pan.baidu.com/s/1x8FwweQdciCv4chp8uLk3g </a:t>
            </a:r>
            <a:endParaRPr lang="zh-CN" altLang="en-US"/>
          </a:p>
          <a:p>
            <a:r>
              <a:rPr lang="zh-CN" altLang="en-US"/>
              <a:t>提取码：h7nx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80883"/>
            <a:ext cx="9144000" cy="2387600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FOR</a:t>
            </a:r>
            <a:br>
              <a:rPr lang="en-US" altLang="zh-CN"/>
            </a:br>
            <a:r>
              <a:rPr lang="en-US" altLang="zh-CN"/>
              <a:t>WATCHING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Calibri</vt:lpstr>
      <vt:lpstr>ＭＳ Ｐゴシック</vt:lpstr>
      <vt:lpstr>Arial Unicode MS</vt:lpstr>
      <vt:lpstr>Office 主题</vt:lpstr>
      <vt:lpstr>防狗狗偷吃装置</vt:lpstr>
      <vt:lpstr>创作灵感</vt:lpstr>
      <vt:lpstr>设计说明</vt:lpstr>
      <vt:lpstr>使用材料</vt:lpstr>
      <vt:lpstr>PowerPoint 演示文稿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Andy_SSK</cp:lastModifiedBy>
  <cp:revision>4</cp:revision>
  <dcterms:created xsi:type="dcterms:W3CDTF">2019-07-12T23:18:00Z</dcterms:created>
  <dcterms:modified xsi:type="dcterms:W3CDTF">2019-07-13T00:04:23Z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