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57" d="100"/>
          <a:sy n="57" d="100"/>
        </p:scale>
        <p:origin x="6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9/15/2016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9/15/2016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Remote Weather Station</a:t>
            </a:r>
          </a:p>
        </p:txBody>
      </p:sp>
      <p:sp>
        <p:nvSpPr>
          <p:cNvPr id="3" name="Subtitle 2"/>
          <p:cNvSpPr>
            <a:spLocks noGrp="1"/>
          </p:cNvSpPr>
          <p:nvPr>
            <p:ph type="subTitle" idx="1"/>
          </p:nvPr>
        </p:nvSpPr>
        <p:spPr/>
        <p:txBody>
          <a:bodyPr/>
          <a:lstStyle/>
          <a:p>
            <a:r>
              <a:rPr lang="en-US" dirty="0"/>
              <a:t>Andrew Schaaf, Adam Baldwin, hieu Luong</a:t>
            </a:r>
          </a:p>
        </p:txBody>
      </p:sp>
    </p:spTree>
    <p:extLst>
      <p:ext uri="{BB962C8B-B14F-4D97-AF65-F5344CB8AC3E}">
        <p14:creationId xmlns:p14="http://schemas.microsoft.com/office/powerpoint/2010/main" val="2250329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We will be extending the Remote XBee Weather Station project, started in the started in 2009 by Brad Konert and last worked on by Sergio Pais in Spring 2015. We will be creating an Android app to display weather information. The weather will be read via a sensor on the Arduino board. The sensor will transmit data to the board via XBee. The server will use an Amazon RDS database to store long term data and will be able to connect to multiple clients (Android phones) via the internet. </a:t>
            </a:r>
          </a:p>
        </p:txBody>
      </p:sp>
    </p:spTree>
    <p:extLst>
      <p:ext uri="{BB962C8B-B14F-4D97-AF65-F5344CB8AC3E}">
        <p14:creationId xmlns:p14="http://schemas.microsoft.com/office/powerpoint/2010/main" val="2545531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7455" y="297676"/>
            <a:ext cx="9905998" cy="1478570"/>
          </a:xfrm>
        </p:spPr>
        <p:txBody>
          <a:bodyPr/>
          <a:lstStyle/>
          <a:p>
            <a:r>
              <a:rPr lang="en-US" dirty="0"/>
              <a:t>Physical diagram</a:t>
            </a:r>
          </a:p>
        </p:txBody>
      </p:sp>
      <p:pic>
        <p:nvPicPr>
          <p:cNvPr id="3" name="Picture 2"/>
          <p:cNvPicPr>
            <a:picLocks noChangeAspect="1"/>
          </p:cNvPicPr>
          <p:nvPr/>
        </p:nvPicPr>
        <p:blipFill>
          <a:blip r:embed="rId2"/>
          <a:stretch>
            <a:fillRect/>
          </a:stretch>
        </p:blipFill>
        <p:spPr>
          <a:xfrm>
            <a:off x="2613450" y="1476205"/>
            <a:ext cx="6416299" cy="5211978"/>
          </a:xfrm>
          <a:prstGeom prst="rect">
            <a:avLst/>
          </a:prstGeom>
        </p:spPr>
      </p:pic>
    </p:spTree>
    <p:extLst>
      <p:ext uri="{BB962C8B-B14F-4D97-AF65-F5344CB8AC3E}">
        <p14:creationId xmlns:p14="http://schemas.microsoft.com/office/powerpoint/2010/main" val="3684092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791" y="374678"/>
            <a:ext cx="9905998" cy="1478570"/>
          </a:xfrm>
        </p:spPr>
        <p:txBody>
          <a:bodyPr/>
          <a:lstStyle/>
          <a:p>
            <a:r>
              <a:rPr lang="en-US" dirty="0"/>
              <a:t>Context diagram</a:t>
            </a:r>
          </a:p>
        </p:txBody>
      </p:sp>
      <p:pic>
        <p:nvPicPr>
          <p:cNvPr id="4" name="Picture 3"/>
          <p:cNvPicPr>
            <a:picLocks noChangeAspect="1"/>
          </p:cNvPicPr>
          <p:nvPr/>
        </p:nvPicPr>
        <p:blipFill>
          <a:blip r:embed="rId2"/>
          <a:stretch>
            <a:fillRect/>
          </a:stretch>
        </p:blipFill>
        <p:spPr>
          <a:xfrm>
            <a:off x="2430538" y="1677323"/>
            <a:ext cx="7178362" cy="4906357"/>
          </a:xfrm>
          <a:prstGeom prst="rect">
            <a:avLst/>
          </a:prstGeom>
        </p:spPr>
      </p:pic>
    </p:spTree>
    <p:extLst>
      <p:ext uri="{BB962C8B-B14F-4D97-AF65-F5344CB8AC3E}">
        <p14:creationId xmlns:p14="http://schemas.microsoft.com/office/powerpoint/2010/main" val="2938948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development plan</a:t>
            </a:r>
          </a:p>
        </p:txBody>
      </p:sp>
      <p:sp>
        <p:nvSpPr>
          <p:cNvPr id="3" name="Content Placeholder 2"/>
          <p:cNvSpPr>
            <a:spLocks noGrp="1"/>
          </p:cNvSpPr>
          <p:nvPr>
            <p:ph idx="1"/>
          </p:nvPr>
        </p:nvSpPr>
        <p:spPr/>
        <p:txBody>
          <a:bodyPr/>
          <a:lstStyle/>
          <a:p>
            <a:pPr marL="457200" indent="-457200">
              <a:buFont typeface="+mj-lt"/>
              <a:buAutoNum type="arabicPeriod"/>
            </a:pPr>
            <a:r>
              <a:rPr lang="en-US" dirty="0"/>
              <a:t>Configure the weather sensor to connect to the Arduino Board</a:t>
            </a:r>
          </a:p>
          <a:p>
            <a:pPr marL="457200" indent="-457200">
              <a:buFont typeface="+mj-lt"/>
              <a:buAutoNum type="arabicPeriod"/>
            </a:pPr>
            <a:r>
              <a:rPr lang="en-US" dirty="0"/>
              <a:t>Configure the Arduino board to send data to the server</a:t>
            </a:r>
          </a:p>
          <a:p>
            <a:pPr marL="457200" indent="-457200">
              <a:buFont typeface="+mj-lt"/>
              <a:buAutoNum type="arabicPeriod"/>
            </a:pPr>
            <a:r>
              <a:rPr lang="en-US" dirty="0"/>
              <a:t>Design database system to hold long term weather data</a:t>
            </a:r>
          </a:p>
          <a:p>
            <a:pPr marL="457200" indent="-457200">
              <a:buFont typeface="+mj-lt"/>
              <a:buAutoNum type="arabicPeriod"/>
            </a:pPr>
            <a:r>
              <a:rPr lang="en-US" dirty="0"/>
              <a:t>Build server to send data to the Amazon RDS database</a:t>
            </a:r>
          </a:p>
          <a:p>
            <a:pPr marL="457200" indent="-457200">
              <a:buFont typeface="+mj-lt"/>
              <a:buAutoNum type="arabicPeriod"/>
            </a:pPr>
            <a:r>
              <a:rPr lang="en-US" dirty="0"/>
              <a:t>Build Android application which communicates with the server and to the Amazon database</a:t>
            </a:r>
          </a:p>
          <a:p>
            <a:pPr marL="457200" indent="-457200">
              <a:buFont typeface="+mj-lt"/>
              <a:buAutoNum type="arabicPeriod"/>
            </a:pPr>
            <a:endParaRPr lang="en-US" dirty="0"/>
          </a:p>
        </p:txBody>
      </p:sp>
    </p:spTree>
    <p:extLst>
      <p:ext uri="{BB962C8B-B14F-4D97-AF65-F5344CB8AC3E}">
        <p14:creationId xmlns:p14="http://schemas.microsoft.com/office/powerpoint/2010/main" val="40828855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101</TotalTime>
  <Words>168</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Tw Cen MT</vt:lpstr>
      <vt:lpstr>Circuit</vt:lpstr>
      <vt:lpstr>Remote Weather Station</vt:lpstr>
      <vt:lpstr>Introduction</vt:lpstr>
      <vt:lpstr>Physical diagram</vt:lpstr>
      <vt:lpstr>Context diagram</vt:lpstr>
      <vt:lpstr>Project development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Remote Weather Station</dc:title>
  <dc:creator>Andy</dc:creator>
  <cp:lastModifiedBy>Andy</cp:lastModifiedBy>
  <cp:revision>10</cp:revision>
  <dcterms:created xsi:type="dcterms:W3CDTF">2016-09-12T20:04:19Z</dcterms:created>
  <dcterms:modified xsi:type="dcterms:W3CDTF">2016-09-15T13:22:11Z</dcterms:modified>
</cp:coreProperties>
</file>