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26930"/>
            <a:ext cx="9905998" cy="1478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Cloud-enabled Xbee weather station app</a:t>
            </a:r>
            <a:br>
              <a:rPr lang="en-US" dirty="0"/>
            </a:br>
            <a:r>
              <a:rPr lang="en-US" sz="1800" dirty="0"/>
              <a:t>by Andrew Schaaf, Adam Baldwin, and Hieu luong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37806"/>
            <a:ext cx="5128759" cy="418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would like to extend the Remote Xbee Weather Station project by creating an Android app to display weather information. The app would connect to a server supported by Amazon RDS over the cloud. The server would also handle writes to the Amazon database from the Arduino microcontroller.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99" y="2344628"/>
            <a:ext cx="4519052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4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7401697" cy="3541714"/>
          </a:xfrm>
        </p:spPr>
        <p:txBody>
          <a:bodyPr/>
          <a:lstStyle/>
          <a:p>
            <a:r>
              <a:rPr lang="en-US" dirty="0"/>
              <a:t>Writing to the Arduino microcontroller will be done in the Arduino IDE and be written in C</a:t>
            </a:r>
          </a:p>
          <a:p>
            <a:r>
              <a:rPr lang="en-US" dirty="0"/>
              <a:t>The client will be an Android app written in Java</a:t>
            </a:r>
          </a:p>
          <a:p>
            <a:r>
              <a:rPr lang="en-US" dirty="0"/>
              <a:t>An Amazon RDS Cloud database will be implemented to connect to a server which connects to the client program.</a:t>
            </a:r>
          </a:p>
        </p:txBody>
      </p:sp>
    </p:spTree>
    <p:extLst>
      <p:ext uri="{BB962C8B-B14F-4D97-AF65-F5344CB8AC3E}">
        <p14:creationId xmlns:p14="http://schemas.microsoft.com/office/powerpoint/2010/main" val="189344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2592</TotalTime>
  <Words>104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Cloud-enabled Xbee weather station app by Andrew Schaaf, Adam Baldwin, and Hieu luong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VxWorks real-time kernel</dc:title>
  <dc:creator>Andy</dc:creator>
  <cp:lastModifiedBy>Andy</cp:lastModifiedBy>
  <cp:revision>14</cp:revision>
  <dcterms:created xsi:type="dcterms:W3CDTF">2016-08-30T18:49:04Z</dcterms:created>
  <dcterms:modified xsi:type="dcterms:W3CDTF">2016-09-01T14:01:53Z</dcterms:modified>
</cp:coreProperties>
</file>