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1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and am not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I primarily use PowerShell AD Module from MSFT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Searching AD</a:t>
            </a:r>
          </a:p>
          <a:p>
            <a:r>
              <a:rPr lang="en-US" dirty="0" smtClean="0"/>
              <a:t>NOT how to Manage AD with PowerShell </a:t>
            </a:r>
          </a:p>
          <a:p>
            <a:pPr lvl="1"/>
            <a:r>
              <a:rPr lang="en-US" dirty="0" smtClean="0"/>
              <a:t>There are much better people than I that have lots of great info out in the </a:t>
            </a:r>
            <a:r>
              <a:rPr lang="en-US" dirty="0" err="1" smtClean="0"/>
              <a:t>interwebs</a:t>
            </a:r>
            <a:r>
              <a:rPr lang="en-US" dirty="0" smtClean="0"/>
              <a:t> for this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 for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RSAT </a:t>
            </a:r>
            <a:r>
              <a:rPr lang="en-US" dirty="0" err="1" smtClean="0"/>
              <a:t>ActiveDirectory</a:t>
            </a:r>
            <a:r>
              <a:rPr lang="en-US" dirty="0" smtClean="0"/>
              <a:t> PowerShell Module</a:t>
            </a:r>
          </a:p>
          <a:p>
            <a:r>
              <a:rPr lang="en-US" dirty="0" smtClean="0"/>
              <a:t>Quest AD Tools (</a:t>
            </a:r>
            <a:r>
              <a:rPr lang="en-US" dirty="0" err="1" smtClean="0"/>
              <a:t>ActiveRoles</a:t>
            </a:r>
            <a:r>
              <a:rPr lang="en-US" dirty="0" smtClean="0"/>
              <a:t> Management Shell for AD)</a:t>
            </a:r>
          </a:p>
          <a:p>
            <a:r>
              <a:rPr lang="en-US" dirty="0" smtClean="0"/>
              <a:t>.NET code - </a:t>
            </a:r>
            <a:r>
              <a:rPr lang="en-US" dirty="0" err="1" smtClean="0"/>
              <a:t>System.DirectoryServices</a:t>
            </a:r>
            <a:endParaRPr lang="en-US" dirty="0" smtClean="0"/>
          </a:p>
          <a:p>
            <a:r>
              <a:rPr lang="en-US" dirty="0" smtClean="0"/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46948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95" y="3290094"/>
            <a:ext cx="5409524" cy="8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on computers for customers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</a:t>
            </a:r>
            <a:r>
              <a:rPr lang="en-US" dirty="0" err="1" smtClean="0"/>
              <a:t>Forestwide</a:t>
            </a:r>
            <a:r>
              <a:rPr lang="en-US" dirty="0" smtClean="0"/>
              <a:t> management on Server 2008/R2.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91" y="2879500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Get-</a:t>
            </a:r>
            <a:r>
              <a:rPr lang="en-US" dirty="0" err="1" smtClean="0"/>
              <a:t>aduser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5324"/>
            <a:ext cx="10820400" cy="4024125"/>
          </a:xfrm>
        </p:spPr>
        <p:txBody>
          <a:bodyPr/>
          <a:lstStyle/>
          <a:p>
            <a:r>
              <a:rPr lang="en-US" dirty="0" smtClean="0"/>
              <a:t>Using Proxy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5" y="3112655"/>
            <a:ext cx="11048350" cy="11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2861028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2953392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166</TotalTime>
  <Words>203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Active Directory  Tips and Tricks</vt:lpstr>
      <vt:lpstr>What I am and am not going to cover</vt:lpstr>
      <vt:lpstr>PowerShell tools for AD</vt:lpstr>
      <vt:lpstr>Why I use the native Active Directory Module </vt:lpstr>
      <vt:lpstr>New-Demo “AD Provider”</vt:lpstr>
      <vt:lpstr>Update Get-aduser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11</cp:revision>
  <dcterms:created xsi:type="dcterms:W3CDTF">2013-04-01T13:38:10Z</dcterms:created>
  <dcterms:modified xsi:type="dcterms:W3CDTF">2013-04-01T16:24:56Z</dcterms:modified>
</cp:coreProperties>
</file>