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6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0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9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6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6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5E81-2ED8-4512-8620-486D144720FF}" type="datetimeFigureOut">
              <a:rPr lang="en-US" smtClean="0"/>
              <a:t>4/8/2013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7430-D1C7-4683-AB27-07761046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0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et-powershell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Source Control for IT Pros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Andy Schneider</a:t>
            </a:r>
          </a:p>
          <a:p>
            <a:r>
              <a:rPr lang="en-US" dirty="0" smtClean="0">
                <a:hlinkClick r:id="rId2"/>
              </a:rPr>
              <a:t>http://get-powershell.com</a:t>
            </a:r>
            <a:endParaRPr lang="en-US" dirty="0" smtClean="0"/>
          </a:p>
          <a:p>
            <a:r>
              <a:rPr lang="en-US" dirty="0" smtClean="0"/>
              <a:t>@andys146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1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 Source Control ?</a:t>
            </a:r>
          </a:p>
          <a:p>
            <a:r>
              <a:rPr lang="en-US" dirty="0" smtClean="0"/>
              <a:t>What Source Control options are there ?</a:t>
            </a:r>
          </a:p>
          <a:p>
            <a:r>
              <a:rPr lang="en-US" dirty="0" smtClean="0"/>
              <a:t>Demo / Examples</a:t>
            </a:r>
          </a:p>
          <a:p>
            <a:r>
              <a:rPr lang="en-US" dirty="0" smtClean="0"/>
              <a:t>Q/A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4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Source Control (Problems I needed to solve)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access to my code no matter where I am and which machine I am using</a:t>
            </a:r>
          </a:p>
          <a:p>
            <a:r>
              <a:rPr lang="en-US" dirty="0" smtClean="0"/>
              <a:t>Need to easily share my code with others</a:t>
            </a:r>
          </a:p>
          <a:p>
            <a:r>
              <a:rPr lang="en-US" dirty="0" smtClean="0"/>
              <a:t>Probably will need option for “Private Code”</a:t>
            </a:r>
          </a:p>
          <a:p>
            <a:r>
              <a:rPr lang="en-US" dirty="0" smtClean="0"/>
              <a:t>Need to be able to roll back changes to see where I screwed up (without creating foo.ps1.bak and foo.ps1.bak2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Want to be cool like all the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7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Team Foundation Server (now available in Azure for FREE – up to 5 users )</a:t>
            </a:r>
          </a:p>
          <a:p>
            <a:pPr lvl="1"/>
            <a:r>
              <a:rPr lang="en-US" dirty="0" smtClean="0"/>
              <a:t>Check in/Check out model (logic is server side)</a:t>
            </a:r>
          </a:p>
          <a:p>
            <a:pPr lvl="1"/>
            <a:r>
              <a:rPr lang="en-US" dirty="0" smtClean="0"/>
              <a:t>Need client side binaries and/or Visual Studio (heavy client side requirements)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Distributed source control model (logic is all client side)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bitbucket</a:t>
            </a:r>
            <a:r>
              <a:rPr lang="en-US" dirty="0" smtClean="0"/>
              <a:t> and </a:t>
            </a:r>
            <a:r>
              <a:rPr lang="en-US" dirty="0" err="1" smtClean="0"/>
              <a:t>codeplex</a:t>
            </a:r>
            <a:r>
              <a:rPr lang="en-US" dirty="0" smtClean="0"/>
              <a:t> all support GIT</a:t>
            </a:r>
          </a:p>
          <a:p>
            <a:pPr lvl="1"/>
            <a:r>
              <a:rPr lang="en-US" dirty="0"/>
              <a:t>Lightweight client – uses </a:t>
            </a:r>
            <a:r>
              <a:rPr lang="en-US" dirty="0" smtClean="0"/>
              <a:t>http(s)</a:t>
            </a:r>
          </a:p>
          <a:p>
            <a:pPr lvl="1"/>
            <a:r>
              <a:rPr lang="en-US" dirty="0" smtClean="0"/>
              <a:t>Gives you the rope you need to hang yourself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0202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</Template>
  <TotalTime>20</TotalTime>
  <Words>178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Blank</vt:lpstr>
      <vt:lpstr>Source Control for IT Pros</vt:lpstr>
      <vt:lpstr>Agenda</vt:lpstr>
      <vt:lpstr>Why Source Control (Problems I needed to solve)</vt:lpstr>
      <vt:lpstr>Source Control Options</vt:lpstr>
    </vt:vector>
  </TitlesOfParts>
  <Company>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Control for IT Pros</dc:title>
  <dc:creator>Andy Schneider</dc:creator>
  <cp:lastModifiedBy>Andy Schneider</cp:lastModifiedBy>
  <cp:revision>4</cp:revision>
  <dcterms:created xsi:type="dcterms:W3CDTF">2013-02-06T18:30:48Z</dcterms:created>
  <dcterms:modified xsi:type="dcterms:W3CDTF">2013-04-08T17:02:09Z</dcterms:modified>
</cp:coreProperties>
</file>