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29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4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E81-2ED8-4512-8620-486D144720FF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t-powershel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Control for IT Pros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>
                <a:hlinkClick r:id="rId2"/>
              </a:rPr>
              <a:t>http://get-powershell.com</a:t>
            </a:r>
            <a:endParaRPr lang="en-US" dirty="0" smtClean="0"/>
          </a:p>
          <a:p>
            <a:r>
              <a:rPr lang="en-US" dirty="0" smtClean="0"/>
              <a:t>@andys146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 Source Control ?</a:t>
            </a:r>
          </a:p>
          <a:p>
            <a:r>
              <a:rPr lang="en-US" dirty="0" smtClean="0"/>
              <a:t>What Source Control options are there ?</a:t>
            </a:r>
          </a:p>
          <a:p>
            <a:r>
              <a:rPr lang="en-US" dirty="0" smtClean="0"/>
              <a:t>Demo / Examples</a:t>
            </a:r>
          </a:p>
          <a:p>
            <a:r>
              <a:rPr lang="en-US" dirty="0" smtClean="0"/>
              <a:t>Q/A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Source Control (Problems I needed to solve)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access to my code no matter where I am and which machine I am using</a:t>
            </a:r>
          </a:p>
          <a:p>
            <a:r>
              <a:rPr lang="en-US" dirty="0" smtClean="0"/>
              <a:t>Need to easily share my code with others</a:t>
            </a:r>
          </a:p>
          <a:p>
            <a:r>
              <a:rPr lang="en-US" dirty="0" smtClean="0"/>
              <a:t>Probably will need option for “Private Code”</a:t>
            </a:r>
          </a:p>
          <a:p>
            <a:r>
              <a:rPr lang="en-US" dirty="0" smtClean="0"/>
              <a:t>Need to be able to roll back changes to see where I screwed up (without creating foo.ps1.bak and foo.ps1.bak2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Want to be cool like all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and Decentralized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98709"/>
          </a:xfrm>
        </p:spPr>
        <p:txBody>
          <a:bodyPr/>
          <a:lstStyle/>
          <a:p>
            <a:r>
              <a:rPr lang="en-US" dirty="0" smtClean="0"/>
              <a:t>Centralized – Most business logic is done on server. Use check-in/checkout model. Single point of management.</a:t>
            </a:r>
          </a:p>
          <a:p>
            <a:r>
              <a:rPr lang="en-US" dirty="0" smtClean="0"/>
              <a:t>Decentralized – Most business logic is done locally. A lot more flexibility. But you need circle of trust.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07" y="3739614"/>
            <a:ext cx="1905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82336" cy="4161898"/>
          </a:xfrm>
        </p:spPr>
        <p:txBody>
          <a:bodyPr>
            <a:normAutofit/>
          </a:bodyPr>
          <a:lstStyle/>
          <a:p>
            <a:r>
              <a:rPr lang="en-US" dirty="0" smtClean="0"/>
              <a:t>TFS – private repo or tfs.visualstudio.com</a:t>
            </a:r>
          </a:p>
          <a:p>
            <a:pPr lvl="1"/>
            <a:r>
              <a:rPr lang="en-US" dirty="0" smtClean="0"/>
              <a:t>Check in/Check out model (logic is server side) and Work Items</a:t>
            </a:r>
          </a:p>
          <a:p>
            <a:pPr lvl="1"/>
            <a:r>
              <a:rPr lang="en-US" dirty="0" smtClean="0"/>
              <a:t>Tfs.visualstudio.com now supports GIT protocol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Codeplex</a:t>
            </a:r>
            <a:endParaRPr lang="en-US" dirty="0" smtClean="0"/>
          </a:p>
          <a:p>
            <a:pPr lvl="1"/>
            <a:r>
              <a:rPr lang="en-US" dirty="0" smtClean="0"/>
              <a:t>Distributed source control model (logic is all client side)</a:t>
            </a:r>
          </a:p>
          <a:p>
            <a:pPr lvl="1"/>
            <a:r>
              <a:rPr lang="en-US" dirty="0" smtClean="0"/>
              <a:t>Support for GIT</a:t>
            </a:r>
            <a:endParaRPr lang="en-US" dirty="0" smtClean="0"/>
          </a:p>
          <a:p>
            <a:pPr lvl="1"/>
            <a:r>
              <a:rPr lang="en-US" dirty="0"/>
              <a:t>Lightweight client – uses </a:t>
            </a:r>
            <a:r>
              <a:rPr lang="en-US" dirty="0" smtClean="0"/>
              <a:t>http(s)</a:t>
            </a:r>
          </a:p>
          <a:p>
            <a:pPr lvl="1"/>
            <a:r>
              <a:rPr lang="en-US" dirty="0" smtClean="0"/>
              <a:t>Gives you the rope you need to hang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Great for single person working on a project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Get-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</TotalTime>
  <Words>214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Source Control for IT Pros</vt:lpstr>
      <vt:lpstr>Agenda</vt:lpstr>
      <vt:lpstr>Why Source Control (Problems I needed to solve)</vt:lpstr>
      <vt:lpstr>Centralized and Decentralized Version Control</vt:lpstr>
      <vt:lpstr>Source Control Options</vt:lpstr>
      <vt:lpstr>Demo – Get-Git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for IT Pros</dc:title>
  <dc:creator>Andy Schneider</dc:creator>
  <cp:lastModifiedBy>Andy Schneider</cp:lastModifiedBy>
  <cp:revision>7</cp:revision>
  <dcterms:created xsi:type="dcterms:W3CDTF">2013-02-06T18:30:48Z</dcterms:created>
  <dcterms:modified xsi:type="dcterms:W3CDTF">2013-04-16T21:25:46Z</dcterms:modified>
</cp:coreProperties>
</file>