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195C811-8A6E-4F08-9E1B-F289D25AACC3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7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95C811-8A6E-4F08-9E1B-F289D25AACC3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74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95C811-8A6E-4F08-9E1B-F289D25AACC3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1816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95C811-8A6E-4F08-9E1B-F289D25AACC3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33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01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36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95C811-8A6E-4F08-9E1B-F289D25AACC3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8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95C811-8A6E-4F08-9E1B-F289D25AACC3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6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7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5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0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6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5C811-8A6E-4F08-9E1B-F289D25AACC3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32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  <p:sldLayoutId id="2147483946" r:id="rId16"/>
    <p:sldLayoutId id="214748394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Active Directory  Tips and Tricks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Andy Schneider</a:t>
            </a:r>
          </a:p>
          <a:p>
            <a:r>
              <a:rPr lang="en-US" dirty="0" smtClean="0"/>
              <a:t>PowerShell Summit 2013, Redmond 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am and am not going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hy I primarily use PowerShell AD Module from MSFT</a:t>
            </a:r>
          </a:p>
          <a:p>
            <a:r>
              <a:rPr lang="en-US" dirty="0" smtClean="0"/>
              <a:t>Identify specific things about AD Module that irritate me enough to make me go fix them</a:t>
            </a:r>
          </a:p>
          <a:p>
            <a:r>
              <a:rPr lang="en-US" dirty="0" smtClean="0"/>
              <a:t>Demo AD Provider tricks</a:t>
            </a:r>
          </a:p>
          <a:p>
            <a:r>
              <a:rPr lang="en-US" dirty="0" smtClean="0"/>
              <a:t>Demo “Updated” Get-</a:t>
            </a:r>
            <a:r>
              <a:rPr lang="en-US" dirty="0" err="1" smtClean="0"/>
              <a:t>AdUser</a:t>
            </a:r>
            <a:r>
              <a:rPr lang="en-US" dirty="0" smtClean="0"/>
              <a:t> (the way it should work)</a:t>
            </a:r>
          </a:p>
          <a:p>
            <a:r>
              <a:rPr lang="en-US" dirty="0" smtClean="0"/>
              <a:t>Searching AD</a:t>
            </a:r>
          </a:p>
          <a:p>
            <a:r>
              <a:rPr lang="en-US" dirty="0" smtClean="0"/>
              <a:t>NOT how to Manage AD with PowerShell </a:t>
            </a:r>
          </a:p>
          <a:p>
            <a:pPr lvl="1"/>
            <a:r>
              <a:rPr lang="en-US" dirty="0" smtClean="0"/>
              <a:t>There are much better people than I that have lots of great info out in the </a:t>
            </a:r>
            <a:r>
              <a:rPr lang="en-US" dirty="0" err="1" smtClean="0"/>
              <a:t>interwebs</a:t>
            </a:r>
            <a:r>
              <a:rPr lang="en-US" dirty="0" smtClean="0"/>
              <a:t> for this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tools for 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RSAT </a:t>
            </a:r>
            <a:r>
              <a:rPr lang="en-US" dirty="0" err="1" smtClean="0"/>
              <a:t>ActiveDirectory</a:t>
            </a:r>
            <a:r>
              <a:rPr lang="en-US" dirty="0" smtClean="0"/>
              <a:t> PowerShell Module</a:t>
            </a:r>
          </a:p>
          <a:p>
            <a:r>
              <a:rPr lang="en-US" dirty="0" smtClean="0"/>
              <a:t>Quest AD Tools (</a:t>
            </a:r>
            <a:r>
              <a:rPr lang="en-US" dirty="0" err="1" smtClean="0"/>
              <a:t>ActiveRoles</a:t>
            </a:r>
            <a:r>
              <a:rPr lang="en-US" dirty="0" smtClean="0"/>
              <a:t> Management Shell for AD)</a:t>
            </a:r>
          </a:p>
          <a:p>
            <a:r>
              <a:rPr lang="en-US" dirty="0" smtClean="0"/>
              <a:t>.NET code - </a:t>
            </a:r>
            <a:r>
              <a:rPr lang="en-US" dirty="0" err="1" smtClean="0"/>
              <a:t>System.DirectoryServices</a:t>
            </a:r>
            <a:endParaRPr lang="en-US" dirty="0" smtClean="0"/>
          </a:p>
          <a:p>
            <a:r>
              <a:rPr lang="en-US" dirty="0" smtClean="0"/>
              <a:t>ADSI</a:t>
            </a:r>
          </a:p>
        </p:txBody>
      </p:sp>
    </p:spTree>
    <p:extLst>
      <p:ext uri="{BB962C8B-B14F-4D97-AF65-F5344CB8AC3E}">
        <p14:creationId xmlns:p14="http://schemas.microsoft.com/office/powerpoint/2010/main" val="469480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395" y="3290094"/>
            <a:ext cx="5409524" cy="819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 use the native Active Directory Module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Part of the OS. It’s easily available</a:t>
            </a:r>
          </a:p>
          <a:p>
            <a:r>
              <a:rPr lang="en-US" dirty="0" smtClean="0"/>
              <a:t>As a consultant, can’t always install 3</a:t>
            </a:r>
            <a:r>
              <a:rPr lang="en-US" baseline="30000" dirty="0" smtClean="0"/>
              <a:t>rd</a:t>
            </a:r>
            <a:r>
              <a:rPr lang="en-US" dirty="0" smtClean="0"/>
              <a:t> party software on computers for customers</a:t>
            </a:r>
          </a:p>
          <a:p>
            <a:r>
              <a:rPr lang="en-US" dirty="0" smtClean="0"/>
              <a:t>ADSI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 – `</a:t>
            </a:r>
            <a:r>
              <a:rPr lang="en-US" dirty="0" err="1" smtClean="0"/>
              <a:t>nuf</a:t>
            </a:r>
            <a:r>
              <a:rPr lang="en-US" dirty="0" smtClean="0"/>
              <a:t> said</a:t>
            </a:r>
          </a:p>
          <a:p>
            <a:r>
              <a:rPr lang="en-US" dirty="0" smtClean="0"/>
              <a:t>I try to avoid writing .NET code in PowerShell if I can. Not always the case though.</a:t>
            </a:r>
          </a:p>
          <a:p>
            <a:pPr lvl="1"/>
            <a:r>
              <a:rPr lang="en-US" dirty="0" smtClean="0"/>
              <a:t>Need </a:t>
            </a:r>
            <a:r>
              <a:rPr lang="en-US" dirty="0" err="1" smtClean="0"/>
              <a:t>System.DirectoryServices</a:t>
            </a:r>
            <a:r>
              <a:rPr lang="en-US" dirty="0" smtClean="0"/>
              <a:t> for some Sites and Subnets work and some Forest wide management on Server 2008/R2.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5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072" y="2685537"/>
            <a:ext cx="8610600" cy="1293028"/>
          </a:xfrm>
        </p:spPr>
        <p:txBody>
          <a:bodyPr/>
          <a:lstStyle/>
          <a:p>
            <a:r>
              <a:rPr lang="en-US" dirty="0" smtClean="0"/>
              <a:t>New-Demo “AD Provider”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05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491" y="2722483"/>
            <a:ext cx="8610600" cy="1293028"/>
          </a:xfrm>
        </p:spPr>
        <p:txBody>
          <a:bodyPr/>
          <a:lstStyle/>
          <a:p>
            <a:r>
              <a:rPr lang="en-US" dirty="0" smtClean="0"/>
              <a:t>New-Demo “Get-</a:t>
            </a:r>
            <a:r>
              <a:rPr lang="en-US" dirty="0" err="1" smtClean="0"/>
              <a:t>Aduser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53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2726" y="2537755"/>
            <a:ext cx="8610600" cy="1293028"/>
          </a:xfrm>
        </p:spPr>
        <p:txBody>
          <a:bodyPr/>
          <a:lstStyle/>
          <a:p>
            <a:r>
              <a:rPr lang="en-US" dirty="0" smtClean="0"/>
              <a:t>Questions/Discussion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90498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TC104033937[[fn=Vapor]]</Template>
  <TotalTime>177</TotalTime>
  <Words>199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Active Directory  Tips and Tricks</vt:lpstr>
      <vt:lpstr>What I am and am not going to cover</vt:lpstr>
      <vt:lpstr>PowerShell tools for AD</vt:lpstr>
      <vt:lpstr>Why I use the native Active Directory Module </vt:lpstr>
      <vt:lpstr>New-Demo “AD Provider”</vt:lpstr>
      <vt:lpstr>New-Demo “Get-Aduser”</vt:lpstr>
      <vt:lpstr>Questions/Discussion</vt:lpstr>
    </vt:vector>
  </TitlesOfParts>
  <Company>ITS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Directory  Tips and Tricks</dc:title>
  <dc:creator>Andy Schneider</dc:creator>
  <cp:keywords>Summit</cp:keywords>
  <cp:lastModifiedBy>Andy Schneider</cp:lastModifiedBy>
  <cp:revision>14</cp:revision>
  <dcterms:created xsi:type="dcterms:W3CDTF">2013-04-01T13:38:10Z</dcterms:created>
  <dcterms:modified xsi:type="dcterms:W3CDTF">2013-04-15T20:54:16Z</dcterms:modified>
</cp:coreProperties>
</file>