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8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9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99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0293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44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8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90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91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46E5E81-2ED8-4512-8620-486D144720FF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3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7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0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4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9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8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0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5E81-2ED8-4512-8620-486D144720FF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et-powershell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2010.osdc.com.au/proposal/196/git-ages-4-and" TargetMode="External"/><Relationship Id="rId2" Type="http://schemas.openxmlformats.org/officeDocument/2006/relationships/hyperlink" Target="http://try.github.io/levels/1/challenges/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fs.visualstudio.com/" TargetMode="External"/><Relationship Id="rId5" Type="http://schemas.openxmlformats.org/officeDocument/2006/relationships/hyperlink" Target="http://bitbucket.org/" TargetMode="External"/><Relationship Id="rId4" Type="http://schemas.openxmlformats.org/officeDocument/2006/relationships/hyperlink" Target="http://www.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Source Control for IT Pros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Andy Schneider</a:t>
            </a:r>
          </a:p>
          <a:p>
            <a:r>
              <a:rPr lang="en-US" dirty="0" smtClean="0">
                <a:hlinkClick r:id="rId2"/>
              </a:rPr>
              <a:t>http://get-powershell.com</a:t>
            </a:r>
            <a:endParaRPr lang="en-US" dirty="0" smtClean="0"/>
          </a:p>
          <a:p>
            <a:r>
              <a:rPr lang="en-US" dirty="0" smtClean="0"/>
              <a:t>@andys146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1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 Source Control ?</a:t>
            </a:r>
          </a:p>
          <a:p>
            <a:r>
              <a:rPr lang="en-US" dirty="0" smtClean="0"/>
              <a:t>What Source Control options are there ?</a:t>
            </a:r>
          </a:p>
          <a:p>
            <a:r>
              <a:rPr lang="en-US" dirty="0" smtClean="0"/>
              <a:t>Demo / Examples</a:t>
            </a:r>
          </a:p>
          <a:p>
            <a:r>
              <a:rPr lang="en-US" dirty="0" smtClean="0"/>
              <a:t>Q/A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4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Source Control (Problems I needed to solve)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access to my code no matter where I am and which machine I am using</a:t>
            </a:r>
          </a:p>
          <a:p>
            <a:r>
              <a:rPr lang="en-US" dirty="0" smtClean="0"/>
              <a:t>Need to easily share my code with others</a:t>
            </a:r>
          </a:p>
          <a:p>
            <a:r>
              <a:rPr lang="en-US" dirty="0" smtClean="0"/>
              <a:t>Probably will need option for “Private Code”</a:t>
            </a:r>
          </a:p>
          <a:p>
            <a:r>
              <a:rPr lang="en-US" dirty="0" smtClean="0"/>
              <a:t>Need to be able to roll back changes to see where I screwed up (without creating foo.ps1.bak and foo.ps1.bak2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Want to be cool like all the developers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7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and Decentralized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798709"/>
          </a:xfrm>
        </p:spPr>
        <p:txBody>
          <a:bodyPr/>
          <a:lstStyle/>
          <a:p>
            <a:r>
              <a:rPr lang="en-US" dirty="0" smtClean="0"/>
              <a:t>Centralized – Most business logic is done on server. Use check-in/checkout model. Single point of management.</a:t>
            </a:r>
          </a:p>
          <a:p>
            <a:r>
              <a:rPr lang="en-US" dirty="0" smtClean="0"/>
              <a:t>Decentralized – Most business logic is done locally. A lot more flexibility. But you need circle of trust.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607" y="3739614"/>
            <a:ext cx="19050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782336" cy="4161898"/>
          </a:xfrm>
        </p:spPr>
        <p:txBody>
          <a:bodyPr>
            <a:normAutofit/>
          </a:bodyPr>
          <a:lstStyle/>
          <a:p>
            <a:r>
              <a:rPr lang="en-US" dirty="0" smtClean="0"/>
              <a:t>TFS – private repo or tfs.visualstudio.com</a:t>
            </a:r>
          </a:p>
          <a:p>
            <a:pPr lvl="1"/>
            <a:r>
              <a:rPr lang="en-US" dirty="0" smtClean="0"/>
              <a:t>Check in/Check out model (logic is server side) and Work Items</a:t>
            </a:r>
          </a:p>
          <a:p>
            <a:pPr lvl="1"/>
            <a:r>
              <a:rPr lang="en-US" dirty="0" smtClean="0"/>
              <a:t>Tfs.visualstudio.com now supports GIT protocol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/</a:t>
            </a:r>
            <a:r>
              <a:rPr lang="en-US" dirty="0" err="1" smtClean="0"/>
              <a:t>Bitbucket</a:t>
            </a:r>
            <a:r>
              <a:rPr lang="en-US" dirty="0" smtClean="0"/>
              <a:t>/</a:t>
            </a:r>
            <a:r>
              <a:rPr lang="en-US" dirty="0" err="1" smtClean="0"/>
              <a:t>Codeplex</a:t>
            </a:r>
            <a:endParaRPr lang="en-US" dirty="0" smtClean="0"/>
          </a:p>
          <a:p>
            <a:pPr lvl="1"/>
            <a:r>
              <a:rPr lang="en-US" dirty="0" smtClean="0"/>
              <a:t>Distributed source control model (logic is all client side)</a:t>
            </a:r>
          </a:p>
          <a:p>
            <a:pPr lvl="1"/>
            <a:r>
              <a:rPr lang="en-US" dirty="0" smtClean="0"/>
              <a:t>Support for GIT</a:t>
            </a:r>
          </a:p>
          <a:p>
            <a:pPr lvl="1"/>
            <a:r>
              <a:rPr lang="en-US" dirty="0"/>
              <a:t>Lightweight client – uses </a:t>
            </a:r>
            <a:r>
              <a:rPr lang="en-US" dirty="0" smtClean="0"/>
              <a:t>http(s)</a:t>
            </a:r>
          </a:p>
          <a:p>
            <a:pPr lvl="1"/>
            <a:r>
              <a:rPr lang="en-US" dirty="0" smtClean="0"/>
              <a:t>Gives you the rope you need to hang yourself</a:t>
            </a:r>
          </a:p>
          <a:p>
            <a:pPr lvl="1"/>
            <a:r>
              <a:rPr lang="en-US" dirty="0" smtClean="0"/>
              <a:t>Great for single person working on a project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0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Get-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References/Resources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Try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http://try.github.io/levels/1/challenges/1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for 4 </a:t>
            </a:r>
            <a:r>
              <a:rPr lang="en-US" dirty="0" err="1" smtClean="0"/>
              <a:t>yrs</a:t>
            </a:r>
            <a:r>
              <a:rPr lang="en-US" dirty="0" smtClean="0"/>
              <a:t> and up 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2010.osdc.com.au/proposal/196/git-ages-4-and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/>
          </a:p>
          <a:p>
            <a:pPr lvl="1"/>
            <a:r>
              <a:rPr lang="en-US" dirty="0" smtClean="0">
                <a:hlinkClick r:id="rId4"/>
              </a:rPr>
              <a:t>http://www.github.com</a:t>
            </a:r>
            <a:endParaRPr lang="en-US" dirty="0" smtClean="0"/>
          </a:p>
          <a:p>
            <a:r>
              <a:rPr lang="en-US" dirty="0" err="1" smtClean="0"/>
              <a:t>Bitbucket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http://bitbucket.org</a:t>
            </a:r>
            <a:endParaRPr lang="en-US" dirty="0" smtClean="0"/>
          </a:p>
          <a:p>
            <a:r>
              <a:rPr lang="en-US" dirty="0" smtClean="0"/>
              <a:t>TFS in the Cloud</a:t>
            </a:r>
          </a:p>
          <a:p>
            <a:pPr lvl="1"/>
            <a:r>
              <a:rPr lang="en-US" dirty="0" smtClean="0">
                <a:hlinkClick r:id="rId6"/>
              </a:rPr>
              <a:t>http://tfs.visualstudio.com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4725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1239</TotalTime>
  <Words>244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Source Control for IT Pros</vt:lpstr>
      <vt:lpstr>Agenda</vt:lpstr>
      <vt:lpstr>Why Source Control (Problems I needed to solve)</vt:lpstr>
      <vt:lpstr>Centralized and Decentralized Version Control</vt:lpstr>
      <vt:lpstr>Source Control Options</vt:lpstr>
      <vt:lpstr>Demo – Get-Git</vt:lpstr>
      <vt:lpstr>References/Resources</vt:lpstr>
    </vt:vector>
  </TitlesOfParts>
  <Company>ITS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Control for IT Pros</dc:title>
  <dc:creator>Andy Schneider</dc:creator>
  <cp:lastModifiedBy>Andy Schneider</cp:lastModifiedBy>
  <cp:revision>8</cp:revision>
  <dcterms:created xsi:type="dcterms:W3CDTF">2013-02-06T18:30:48Z</dcterms:created>
  <dcterms:modified xsi:type="dcterms:W3CDTF">2013-04-23T15:40:18Z</dcterms:modified>
</cp:coreProperties>
</file>