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9D36-8A36-4791-B286-FF1CC714AF97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1D08-9F5C-43A9-8870-024498AC40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94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9D36-8A36-4791-B286-FF1CC714AF97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1D08-9F5C-43A9-8870-024498AC40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46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9D36-8A36-4791-B286-FF1CC714AF97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1D08-9F5C-43A9-8870-024498AC40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69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9D36-8A36-4791-B286-FF1CC714AF97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1D08-9F5C-43A9-8870-024498AC40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96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9D36-8A36-4791-B286-FF1CC714AF97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1D08-9F5C-43A9-8870-024498AC40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18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9D36-8A36-4791-B286-FF1CC714AF97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1D08-9F5C-43A9-8870-024498AC40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16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9D36-8A36-4791-B286-FF1CC714AF97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1D08-9F5C-43A9-8870-024498AC40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30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9D36-8A36-4791-B286-FF1CC714AF97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1D08-9F5C-43A9-8870-024498AC40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72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9D36-8A36-4791-B286-FF1CC714AF97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1D08-9F5C-43A9-8870-024498AC40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00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9D36-8A36-4791-B286-FF1CC714AF97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1D08-9F5C-43A9-8870-024498AC40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32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9D36-8A36-4791-B286-FF1CC714AF97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1D08-9F5C-43A9-8870-024498AC40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77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A9D36-8A36-4791-B286-FF1CC714AF97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1D08-9F5C-43A9-8870-024498AC40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95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透過藍牙傳到</a:t>
            </a:r>
            <a:r>
              <a:rPr lang="en-US" altLang="zh-TW" dirty="0" err="1" smtClean="0"/>
              <a:t>matlab</a:t>
            </a:r>
            <a:r>
              <a:rPr lang="zh-TW" altLang="en-US" dirty="0" smtClean="0"/>
              <a:t>分析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301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08.MATLAB</a:t>
            </a:r>
            <a:r>
              <a:rPr lang="zh-TW" altLang="en-US" dirty="0" smtClean="0"/>
              <a:t>執行</a:t>
            </a:r>
            <a:r>
              <a:rPr lang="en-US" altLang="zh-TW" dirty="0" err="1" smtClean="0"/>
              <a:t>plot_graph.m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109" y="3915082"/>
            <a:ext cx="3923891" cy="294291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397" y="2576373"/>
            <a:ext cx="4013494" cy="301012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6309"/>
            <a:ext cx="4011397" cy="300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07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09.</a:t>
            </a:r>
            <a:r>
              <a:rPr lang="zh-TW" altLang="en-US" dirty="0" smtClean="0"/>
              <a:t>接續</a:t>
            </a:r>
            <a:r>
              <a:rPr lang="en-US" altLang="zh-TW" dirty="0" smtClean="0"/>
              <a:t>ID</a:t>
            </a:r>
            <a:r>
              <a:rPr lang="zh-TW" altLang="en-US" dirty="0" smtClean="0"/>
              <a:t>的部分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63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0" y="1690688"/>
            <a:ext cx="10423054" cy="4340250"/>
            <a:chOff x="0" y="1690688"/>
            <a:chExt cx="10423054" cy="4340250"/>
          </a:xfrm>
        </p:grpSpPr>
        <p:pic>
          <p:nvPicPr>
            <p:cNvPr id="1026" name="Picture 2" descr="「PC 圖示」的圖片搜尋結果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90688"/>
              <a:ext cx="4340246" cy="4340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群組 8"/>
            <p:cNvGrpSpPr/>
            <p:nvPr/>
          </p:nvGrpSpPr>
          <p:grpSpPr>
            <a:xfrm>
              <a:off x="330203" y="2850861"/>
              <a:ext cx="10092851" cy="1782558"/>
              <a:chOff x="330203" y="2850861"/>
              <a:chExt cx="10092851" cy="1782558"/>
            </a:xfrm>
          </p:grpSpPr>
          <p:pic>
            <p:nvPicPr>
              <p:cNvPr id="1028" name="Picture 4" descr="「圖示 arduino uno」的圖片搜尋結果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3766" y="3765184"/>
                <a:ext cx="652880" cy="4722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直線單箭頭接點 5"/>
              <p:cNvCxnSpPr/>
              <p:nvPr/>
            </p:nvCxnSpPr>
            <p:spPr>
              <a:xfrm flipH="1">
                <a:off x="4340246" y="4001290"/>
                <a:ext cx="39188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30" name="Picture 6" descr="「圖示 HC05」的圖片搜尋結果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967" t="9949" r="40246" b="37199"/>
              <a:stretch/>
            </p:blipFill>
            <p:spPr bwMode="auto">
              <a:xfrm>
                <a:off x="6344846" y="3812464"/>
                <a:ext cx="170426" cy="3776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0" name="直線單箭頭接點 9"/>
              <p:cNvCxnSpPr/>
              <p:nvPr/>
            </p:nvCxnSpPr>
            <p:spPr>
              <a:xfrm flipH="1">
                <a:off x="5704113" y="4001288"/>
                <a:ext cx="39188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32" name="Picture 8" descr="「balance robot」的圖片搜尋結果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12511" y="3088206"/>
                <a:ext cx="2010543" cy="15452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" name="直線單箭頭接點 12"/>
              <p:cNvCxnSpPr/>
              <p:nvPr/>
            </p:nvCxnSpPr>
            <p:spPr>
              <a:xfrm flipH="1">
                <a:off x="6865917" y="4001288"/>
                <a:ext cx="138743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34" name="Picture 10" descr="「matlab 圖示」的圖片搜尋結果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0203" y="2850861"/>
                <a:ext cx="2688186" cy="17825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4" name="文字方塊 13"/>
          <p:cNvSpPr txBox="1"/>
          <p:nvPr/>
        </p:nvSpPr>
        <p:spPr>
          <a:xfrm>
            <a:off x="1169594" y="2086108"/>
            <a:ext cx="100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MATLAB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629265" y="2086108"/>
            <a:ext cx="12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ARDUINO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096000" y="2086108"/>
            <a:ext cx="124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HC-05</a:t>
            </a:r>
          </a:p>
          <a:p>
            <a:r>
              <a:rPr lang="en-US" altLang="zh-TW" dirty="0" smtClean="0"/>
              <a:t>MASTER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796014" y="2323454"/>
            <a:ext cx="124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HC-05</a:t>
            </a:r>
          </a:p>
          <a:p>
            <a:r>
              <a:rPr lang="en-US" altLang="zh-TW" dirty="0" smtClean="0"/>
              <a:t>SLAVE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557750" y="2086108"/>
            <a:ext cx="12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BALANBOT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02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01.</a:t>
            </a:r>
            <a:r>
              <a:rPr lang="zh-TW" altLang="en-US" dirty="0" smtClean="0"/>
              <a:t>建立藍牙</a:t>
            </a:r>
            <a:r>
              <a:rPr lang="en-US" altLang="zh-TW" dirty="0" smtClean="0"/>
              <a:t>MASTER/SLAVE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3077414" y="2158134"/>
            <a:ext cx="9114586" cy="4699866"/>
            <a:chOff x="3077414" y="2158134"/>
            <a:chExt cx="9114586" cy="4699866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54191" y="2158134"/>
              <a:ext cx="6837809" cy="4699866"/>
            </a:xfrm>
            <a:prstGeom prst="rect">
              <a:avLst/>
            </a:prstGeom>
          </p:spPr>
        </p:pic>
        <p:sp>
          <p:nvSpPr>
            <p:cNvPr id="5" name="文字方塊 4"/>
            <p:cNvSpPr txBox="1"/>
            <p:nvPr/>
          </p:nvSpPr>
          <p:spPr>
            <a:xfrm>
              <a:off x="3077414" y="2933205"/>
              <a:ext cx="57492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AT+ROLE		</a:t>
              </a:r>
              <a:r>
                <a:rPr lang="zh-TW" altLang="en-US" dirty="0" smtClean="0"/>
                <a:t>          </a:t>
              </a:r>
              <a:r>
                <a:rPr lang="en-US" altLang="zh-TW" dirty="0" smtClean="0"/>
                <a:t>+ROLE:0</a:t>
              </a:r>
              <a:r>
                <a:rPr lang="zh-TW" altLang="en-US" dirty="0" smtClean="0"/>
                <a:t>                                                                     </a:t>
              </a:r>
              <a:r>
                <a:rPr lang="en-US" altLang="zh-TW" dirty="0" smtClean="0"/>
                <a:t>		</a:t>
              </a:r>
              <a:r>
                <a:rPr lang="zh-TW" altLang="en-US" dirty="0" smtClean="0"/>
                <a:t>          </a:t>
              </a:r>
              <a:r>
                <a:rPr lang="en-US" altLang="zh-TW" dirty="0" smtClean="0"/>
                <a:t>OK</a:t>
              </a:r>
            </a:p>
            <a:p>
              <a:r>
                <a:rPr lang="en-US" altLang="zh-TW" dirty="0" smtClean="0"/>
                <a:t>AT+ADDR?	</a:t>
              </a:r>
              <a:r>
                <a:rPr lang="zh-TW" altLang="en-US" dirty="0" smtClean="0"/>
                <a:t>          </a:t>
              </a:r>
              <a:r>
                <a:rPr lang="en-US" altLang="zh-TW" dirty="0" smtClean="0"/>
                <a:t>+ADDR:2016:7:258001</a:t>
              </a:r>
            </a:p>
          </p:txBody>
        </p:sp>
      </p:grp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SLAVE BLUETOOTH</a:t>
            </a:r>
            <a:r>
              <a:rPr lang="zh-TW" altLang="en-US" dirty="0" smtClean="0"/>
              <a:t>，進入</a:t>
            </a:r>
            <a:r>
              <a:rPr lang="en-US" altLang="zh-TW" dirty="0" smtClean="0"/>
              <a:t>AT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COMMAND</a:t>
            </a:r>
            <a:r>
              <a:rPr lang="zh-TW" altLang="en-US" dirty="0" smtClean="0"/>
              <a:t>模式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287822" y="34970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藍</a:t>
            </a:r>
            <a:r>
              <a:rPr lang="zh-TW" altLang="en-US" dirty="0">
                <a:solidFill>
                  <a:srgbClr val="FF0000"/>
                </a:solidFill>
              </a:rPr>
              <a:t>牙</a:t>
            </a:r>
            <a:r>
              <a:rPr lang="zh-TW" altLang="en-US" dirty="0" smtClean="0">
                <a:solidFill>
                  <a:srgbClr val="FF0000"/>
                </a:solidFill>
              </a:rPr>
              <a:t>位址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287822" y="2933205"/>
            <a:ext cx="1447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設定為</a:t>
            </a:r>
            <a:r>
              <a:rPr lang="en-US" altLang="zh-TW" dirty="0" smtClean="0">
                <a:solidFill>
                  <a:srgbClr val="FF0000"/>
                </a:solidFill>
              </a:rPr>
              <a:t>SLAVE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31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02.</a:t>
            </a:r>
            <a:r>
              <a:rPr lang="zh-TW" altLang="en-US" dirty="0" smtClean="0"/>
              <a:t>建立藍牙</a:t>
            </a:r>
            <a:r>
              <a:rPr lang="en-US" altLang="zh-TW" dirty="0" smtClean="0"/>
              <a:t>MASTER/SLAVE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MASTER BLUETOOTH</a:t>
            </a:r>
            <a:r>
              <a:rPr lang="zh-TW" altLang="en-US" dirty="0" smtClean="0"/>
              <a:t>，進入</a:t>
            </a:r>
            <a:r>
              <a:rPr lang="en-US" altLang="zh-TW" dirty="0" smtClean="0"/>
              <a:t>AT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COMMAND</a:t>
            </a:r>
            <a:r>
              <a:rPr lang="zh-TW" altLang="en-US" dirty="0" smtClean="0"/>
              <a:t>模式</a:t>
            </a:r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2919749" y="2158134"/>
            <a:ext cx="9272251" cy="4699866"/>
            <a:chOff x="2919749" y="2158134"/>
            <a:chExt cx="9272251" cy="4699866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54191" y="2158134"/>
              <a:ext cx="6837809" cy="4699866"/>
            </a:xfrm>
            <a:prstGeom prst="rect">
              <a:avLst/>
            </a:prstGeom>
          </p:spPr>
        </p:pic>
        <p:sp>
          <p:nvSpPr>
            <p:cNvPr id="5" name="文字方塊 4"/>
            <p:cNvSpPr txBox="1"/>
            <p:nvPr/>
          </p:nvSpPr>
          <p:spPr>
            <a:xfrm>
              <a:off x="2919749" y="2885703"/>
              <a:ext cx="574923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AT+ROLE		</a:t>
              </a:r>
              <a:r>
                <a:rPr lang="zh-TW" altLang="en-US" dirty="0" smtClean="0"/>
                <a:t>            </a:t>
              </a:r>
              <a:r>
                <a:rPr lang="en-US" altLang="zh-TW" dirty="0" smtClean="0"/>
                <a:t>+ROLE:0</a:t>
              </a:r>
              <a:r>
                <a:rPr lang="zh-TW" altLang="en-US" dirty="0" smtClean="0"/>
                <a:t>                                                                     </a:t>
              </a:r>
              <a:r>
                <a:rPr lang="en-US" altLang="zh-TW" dirty="0" smtClean="0"/>
                <a:t>		</a:t>
              </a:r>
              <a:r>
                <a:rPr lang="zh-TW" altLang="en-US" dirty="0" smtClean="0"/>
                <a:t>            </a:t>
              </a:r>
              <a:r>
                <a:rPr lang="en-US" altLang="zh-TW" dirty="0" smtClean="0"/>
                <a:t>OK</a:t>
              </a:r>
            </a:p>
            <a:p>
              <a:r>
                <a:rPr lang="en-US" altLang="zh-TW" dirty="0" smtClean="0"/>
                <a:t>AT+ROLE=1	</a:t>
              </a:r>
              <a:r>
                <a:rPr lang="zh-TW" altLang="en-US" dirty="0" smtClean="0"/>
                <a:t>            </a:t>
              </a:r>
              <a:r>
                <a:rPr lang="en-US" altLang="zh-TW" dirty="0" smtClean="0"/>
                <a:t>OK</a:t>
              </a:r>
            </a:p>
            <a:p>
              <a:r>
                <a:rPr lang="en-US" altLang="zh-TW" dirty="0" smtClean="0"/>
                <a:t>AT+ROLE		</a:t>
              </a:r>
              <a:r>
                <a:rPr lang="zh-TW" altLang="en-US" dirty="0" smtClean="0"/>
                <a:t>            </a:t>
              </a:r>
              <a:r>
                <a:rPr lang="en-US" altLang="zh-TW" dirty="0" smtClean="0"/>
                <a:t>+ROLE:1</a:t>
              </a:r>
            </a:p>
            <a:p>
              <a:r>
                <a:rPr lang="en-US" altLang="zh-TW" dirty="0"/>
                <a:t>	</a:t>
              </a:r>
              <a:r>
                <a:rPr lang="en-US" altLang="zh-TW" dirty="0" smtClean="0"/>
                <a:t>	</a:t>
              </a:r>
              <a:r>
                <a:rPr lang="zh-TW" altLang="en-US" dirty="0" smtClean="0"/>
                <a:t>            </a:t>
              </a:r>
              <a:r>
                <a:rPr lang="en-US" altLang="zh-TW" dirty="0" smtClean="0"/>
                <a:t>OK</a:t>
              </a:r>
            </a:p>
            <a:p>
              <a:r>
                <a:rPr lang="en-US" altLang="zh-TW" dirty="0" smtClean="0"/>
                <a:t>AT+BIND=2016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,</a:t>
              </a:r>
              <a:r>
                <a:rPr lang="en-US" altLang="zh-TW" dirty="0" smtClean="0"/>
                <a:t>7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,</a:t>
              </a:r>
              <a:r>
                <a:rPr lang="en-US" altLang="zh-TW" dirty="0" smtClean="0"/>
                <a:t>258001   OK</a:t>
              </a:r>
            </a:p>
            <a:p>
              <a:r>
                <a:rPr lang="en-US" altLang="zh-TW" dirty="0" smtClean="0"/>
                <a:t>AT+BIND		            +BIND:2016:7:258001 </a:t>
              </a:r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1163782" y="4251367"/>
            <a:ext cx="1909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綁定</a:t>
            </a:r>
            <a:r>
              <a:rPr lang="en-US" altLang="zh-TW" dirty="0" smtClean="0">
                <a:solidFill>
                  <a:srgbClr val="FF0000"/>
                </a:solidFill>
              </a:rPr>
              <a:t>SLAVE</a:t>
            </a:r>
            <a:r>
              <a:rPr lang="zh-TW" altLang="en-US" dirty="0" smtClean="0">
                <a:solidFill>
                  <a:srgbClr val="FF0000"/>
                </a:solidFill>
              </a:rPr>
              <a:t>的位址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記得用逗號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r>
              <a:rPr lang="zh-TW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38954" y="3435393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設定為</a:t>
            </a:r>
            <a:r>
              <a:rPr lang="en-US" altLang="zh-TW" dirty="0" smtClean="0">
                <a:solidFill>
                  <a:srgbClr val="FF0000"/>
                </a:solidFill>
              </a:rPr>
              <a:t>MASTER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39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03.</a:t>
            </a:r>
            <a:r>
              <a:rPr lang="zh-TW" altLang="en-US" dirty="0"/>
              <a:t>建立藍牙</a:t>
            </a:r>
            <a:r>
              <a:rPr lang="en-US" altLang="zh-TW" dirty="0"/>
              <a:t>MASTER/SLAVE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u="sng" dirty="0" smtClean="0"/>
              <a:t>確認：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當</a:t>
            </a:r>
            <a:r>
              <a:rPr lang="en-US" altLang="zh-TW" dirty="0" smtClean="0"/>
              <a:t>MASTER</a:t>
            </a:r>
            <a:r>
              <a:rPr lang="zh-TW" altLang="en-US" dirty="0" smtClean="0"/>
              <a:t>與</a:t>
            </a:r>
            <a:r>
              <a:rPr lang="en-US" altLang="zh-TW" dirty="0" smtClean="0"/>
              <a:t>SLAVE</a:t>
            </a:r>
            <a:r>
              <a:rPr lang="zh-TW" altLang="en-US" dirty="0" smtClean="0"/>
              <a:t>皆通電後，等待數秒，兩者</a:t>
            </a:r>
            <a:r>
              <a:rPr lang="en-US" altLang="zh-TW" dirty="0" smtClean="0"/>
              <a:t>LED</a:t>
            </a:r>
            <a:r>
              <a:rPr lang="zh-TW" altLang="en-US" dirty="0" smtClean="0"/>
              <a:t>的閃爍頻率會趨緩，即表示彼此連線成功。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043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04.</a:t>
            </a:r>
            <a:r>
              <a:rPr lang="zh-TW" altLang="en-US" dirty="0" smtClean="0"/>
              <a:t>在</a:t>
            </a:r>
            <a:r>
              <a:rPr lang="en-US" altLang="zh-TW" dirty="0" err="1" smtClean="0"/>
              <a:t>Balanbot</a:t>
            </a:r>
            <a:r>
              <a:rPr lang="zh-TW" altLang="en-US" dirty="0" smtClean="0"/>
              <a:t>上更改藍牙裝置，執行平衡</a:t>
            </a:r>
            <a:r>
              <a:rPr lang="zh-TW" altLang="en-US" dirty="0"/>
              <a:t>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15534"/>
          <a:stretch/>
        </p:blipFill>
        <p:spPr>
          <a:xfrm>
            <a:off x="1555666" y="1690688"/>
            <a:ext cx="8788854" cy="501377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74421" y="4269516"/>
            <a:ext cx="5130140" cy="4512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910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05.</a:t>
            </a:r>
            <a:r>
              <a:rPr lang="zh-TW" altLang="en-US" dirty="0"/>
              <a:t>在</a:t>
            </a:r>
            <a:r>
              <a:rPr lang="en-US" altLang="zh-TW" dirty="0" err="1"/>
              <a:t>Balanbot</a:t>
            </a:r>
            <a:r>
              <a:rPr lang="zh-TW" altLang="en-US" dirty="0"/>
              <a:t>上更改藍牙</a:t>
            </a:r>
            <a:r>
              <a:rPr lang="zh-TW" altLang="en-US" dirty="0" smtClean="0"/>
              <a:t>裝置</a:t>
            </a:r>
            <a:r>
              <a:rPr lang="zh-TW" altLang="en-US" dirty="0"/>
              <a:t>，執行平衡車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17998"/>
          <a:stretch/>
        </p:blipFill>
        <p:spPr>
          <a:xfrm>
            <a:off x="1341912" y="1690688"/>
            <a:ext cx="9090561" cy="50584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67543" y="5272644"/>
            <a:ext cx="2790701" cy="904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843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06.</a:t>
            </a:r>
            <a:r>
              <a:rPr lang="zh-TW" altLang="en-US" dirty="0" smtClean="0"/>
              <a:t>執行連接</a:t>
            </a:r>
            <a:r>
              <a:rPr lang="en-US" altLang="zh-TW" dirty="0" smtClean="0"/>
              <a:t>PC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ARDUINO</a:t>
            </a:r>
            <a:r>
              <a:rPr lang="zh-TW" altLang="en-US" dirty="0" smtClean="0"/>
              <a:t>，執行</a:t>
            </a:r>
            <a:r>
              <a:rPr lang="en-US" altLang="zh-TW" dirty="0" smtClean="0"/>
              <a:t>master2MATLAB.ino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169" y="1690689"/>
            <a:ext cx="8845386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7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07.</a:t>
            </a:r>
            <a:r>
              <a:rPr lang="zh-TW" altLang="en-US" dirty="0" smtClean="0"/>
              <a:t>開啟</a:t>
            </a:r>
            <a:r>
              <a:rPr lang="en-US" altLang="zh-TW" dirty="0" smtClean="0"/>
              <a:t>MATLAB</a:t>
            </a:r>
            <a:r>
              <a:rPr lang="zh-TW" altLang="en-US" dirty="0" smtClean="0"/>
              <a:t>，執行</a:t>
            </a:r>
            <a:r>
              <a:rPr lang="en-US" altLang="zh-TW" dirty="0" err="1" smtClean="0"/>
              <a:t>read_id.m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875" y="1400969"/>
            <a:ext cx="72294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8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124</Words>
  <Application>Microsoft Office PowerPoint</Application>
  <PresentationFormat>寬螢幕</PresentationFormat>
  <Paragraphs>34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透過藍牙傳到matlab分析</vt:lpstr>
      <vt:lpstr>架構</vt:lpstr>
      <vt:lpstr>01.建立藍牙MASTER/SLAVE</vt:lpstr>
      <vt:lpstr>02.建立藍牙MASTER/SLAVE</vt:lpstr>
      <vt:lpstr>03.建立藍牙MASTER/SLAVE</vt:lpstr>
      <vt:lpstr>04.在Balanbot上更改藍牙裝置，執行平衡車</vt:lpstr>
      <vt:lpstr>05.在Balanbot上更改藍牙裝置，執行平衡車</vt:lpstr>
      <vt:lpstr>06.執行連接PC的ARDUINO，執行master2MATLAB.ino</vt:lpstr>
      <vt:lpstr>07.開啟MATLAB，執行read_id.m</vt:lpstr>
      <vt:lpstr>08.MATLAB執行plot_graph.m</vt:lpstr>
      <vt:lpstr>09.接續ID的部分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 control</dc:title>
  <dc:creator>Boy</dc:creator>
  <cp:lastModifiedBy>WinnieFlute</cp:lastModifiedBy>
  <cp:revision>43</cp:revision>
  <dcterms:created xsi:type="dcterms:W3CDTF">2017-01-18T05:39:03Z</dcterms:created>
  <dcterms:modified xsi:type="dcterms:W3CDTF">2017-03-26T18:13:53Z</dcterms:modified>
</cp:coreProperties>
</file>