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8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28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4BD79-9A62-4719-923D-96397CEEB171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10DBE-EC68-40DE-9AA2-80970F386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42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0A51-030F-4E50-ADD4-BD7263E65FD8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4408-D9A0-43C8-8DA6-3E0A241ECB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81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0A51-030F-4E50-ADD4-BD7263E65FD8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4408-D9A0-43C8-8DA6-3E0A241ECB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36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0A51-030F-4E50-ADD4-BD7263E65FD8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4408-D9A0-43C8-8DA6-3E0A241ECB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976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0A51-030F-4E50-ADD4-BD7263E65FD8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4408-D9A0-43C8-8DA6-3E0A241ECB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80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0A51-030F-4E50-ADD4-BD7263E65FD8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4408-D9A0-43C8-8DA6-3E0A241ECB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14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0A51-030F-4E50-ADD4-BD7263E65FD8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4408-D9A0-43C8-8DA6-3E0A241ECB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42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0A51-030F-4E50-ADD4-BD7263E65FD8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4408-D9A0-43C8-8DA6-3E0A241ECB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0A51-030F-4E50-ADD4-BD7263E65FD8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4408-D9A0-43C8-8DA6-3E0A241ECB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18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0A51-030F-4E50-ADD4-BD7263E65FD8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4408-D9A0-43C8-8DA6-3E0A241ECB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17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0A51-030F-4E50-ADD4-BD7263E65FD8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4408-D9A0-43C8-8DA6-3E0A241ECB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59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030A51-030F-4E50-ADD4-BD7263E65FD8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4C4408-D9A0-43C8-8DA6-3E0A241ECB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90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0A51-030F-4E50-ADD4-BD7263E65FD8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4408-D9A0-43C8-8DA6-3E0A241ECB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9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030A51-030F-4E50-ADD4-BD7263E65FD8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4C4408-D9A0-43C8-8DA6-3E0A241ECB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1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3"/>
          <p:cNvSpPr txBox="1">
            <a:spLocks/>
          </p:cNvSpPr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控制系統設計</a:t>
            </a:r>
            <a:r>
              <a:rPr lang="en-US" altLang="zh-TW" dirty="0" smtClean="0"/>
              <a:t>(</a:t>
            </a:r>
            <a:r>
              <a:rPr lang="zh-TW" altLang="en-US" dirty="0" smtClean="0"/>
              <a:t>補充</a:t>
            </a:r>
            <a:r>
              <a:rPr lang="en-US" altLang="zh-TW" dirty="0" smtClean="0"/>
              <a:t>)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sz="6600" b="1" dirty="0" smtClean="0">
                <a:sym typeface="Wingdings" panose="05000000000000000000" pitchFamily="2" charset="2"/>
              </a:rPr>
              <a:t></a:t>
            </a:r>
            <a:r>
              <a:rPr lang="zh-TW" altLang="en-US" sz="6600" b="1" dirty="0" smtClean="0">
                <a:sym typeface="Wingdings" panose="05000000000000000000" pitchFamily="2" charset="2"/>
              </a:rPr>
              <a:t> </a:t>
            </a:r>
            <a:r>
              <a:rPr lang="zh-TW" altLang="en-US" sz="4400" b="1" dirty="0" smtClean="0">
                <a:sym typeface="Wingdings" panose="05000000000000000000" pitchFamily="2" charset="2"/>
              </a:rPr>
              <a:t>軟體</a:t>
            </a:r>
            <a:r>
              <a:rPr lang="zh-TW" altLang="en-US" sz="4400" b="1" dirty="0">
                <a:sym typeface="Wingdings" panose="05000000000000000000" pitchFamily="2" charset="2"/>
              </a:rPr>
              <a:t>安裝 </a:t>
            </a:r>
            <a:r>
              <a:rPr lang="en-US" altLang="zh-TW" sz="4400" b="1" dirty="0">
                <a:sym typeface="Wingdings" panose="05000000000000000000" pitchFamily="2" charset="2"/>
              </a:rPr>
              <a:t>– Arduino IDE </a:t>
            </a:r>
            <a:r>
              <a:rPr lang="zh-TW" altLang="en-US" sz="4400" b="1" dirty="0">
                <a:sym typeface="Wingdings" panose="05000000000000000000" pitchFamily="2" charset="2"/>
              </a:rPr>
              <a:t>及驅動安裝</a:t>
            </a:r>
            <a:endParaRPr lang="zh-TW" altLang="en-US" sz="4400" b="1" dirty="0"/>
          </a:p>
        </p:txBody>
      </p:sp>
      <p:sp>
        <p:nvSpPr>
          <p:cNvPr id="9" name="副標題 4"/>
          <p:cNvSpPr txBox="1">
            <a:spLocks/>
          </p:cNvSpPr>
          <p:nvPr/>
        </p:nvSpPr>
        <p:spPr>
          <a:xfrm>
            <a:off x="1097280" y="4463851"/>
            <a:ext cx="9885873" cy="16648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By </a:t>
            </a:r>
            <a:r>
              <a:rPr lang="zh-TW" altLang="en-US" dirty="0" smtClean="0"/>
              <a:t>梁家維 助教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7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4400" b="1" cap="none" dirty="0"/>
              <a:t>Arduino </a:t>
            </a:r>
            <a:r>
              <a:rPr lang="zh-TW" altLang="en-US" sz="4400" b="1" cap="none" dirty="0"/>
              <a:t>驅動安裝 </a:t>
            </a:r>
            <a:r>
              <a:rPr lang="en-US" altLang="zh-TW" sz="4400" b="1" cap="none" dirty="0"/>
              <a:t>– 01/03</a:t>
            </a:r>
            <a:r>
              <a:rPr lang="en-US" altLang="zh-TW" sz="4400" b="1" cap="none" dirty="0" smtClean="0"/>
              <a:t/>
            </a:r>
            <a:br>
              <a:rPr lang="en-US" altLang="zh-TW" sz="4400" b="1" cap="none" dirty="0" smtClean="0"/>
            </a:br>
            <a:r>
              <a:rPr lang="en-US" altLang="zh-TW" cap="none" dirty="0" smtClean="0">
                <a:sym typeface="Wingdings" panose="05000000000000000000" pitchFamily="2" charset="2"/>
              </a:rPr>
              <a:t></a:t>
            </a:r>
            <a:r>
              <a:rPr lang="zh-TW" altLang="en-US" cap="none" dirty="0" smtClean="0">
                <a:sym typeface="Wingdings" panose="05000000000000000000" pitchFamily="2" charset="2"/>
              </a:rPr>
              <a:t> 下載</a:t>
            </a:r>
            <a:r>
              <a:rPr lang="zh-TW" altLang="en-US" cap="none" dirty="0">
                <a:sym typeface="Wingdings" panose="05000000000000000000" pitchFamily="2" charset="2"/>
              </a:rPr>
              <a:t>並安裝驅動軟體 </a:t>
            </a:r>
            <a:r>
              <a:rPr lang="en-US" altLang="zh-TW" cap="none" dirty="0">
                <a:sym typeface="Wingdings" panose="05000000000000000000" pitchFamily="2" charset="2"/>
              </a:rPr>
              <a:t>– 1/3</a:t>
            </a:r>
            <a:endParaRPr lang="zh-TW" altLang="en-US" cap="none" dirty="0"/>
          </a:p>
        </p:txBody>
      </p:sp>
      <p:sp>
        <p:nvSpPr>
          <p:cNvPr id="35" name="內容版面配置區 2"/>
          <p:cNvSpPr>
            <a:spLocks noGrp="1"/>
          </p:cNvSpPr>
          <p:nvPr>
            <p:ph idx="1"/>
          </p:nvPr>
        </p:nvSpPr>
        <p:spPr>
          <a:xfrm>
            <a:off x="397843" y="2165185"/>
            <a:ext cx="3513244" cy="456188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sz="3600" cap="none" dirty="0" smtClean="0"/>
              <a:t>在 </a:t>
            </a:r>
            <a:r>
              <a:rPr lang="en-US" altLang="zh-TW" sz="3600" cap="none" dirty="0" smtClean="0"/>
              <a:t>google</a:t>
            </a:r>
            <a:r>
              <a:rPr lang="zh-TW" altLang="en-US" sz="3600" cap="none" dirty="0" smtClean="0"/>
              <a:t> 或任何搜尋引擎打入 </a:t>
            </a:r>
            <a:r>
              <a:rPr lang="en-US" altLang="zh-TW" sz="3600" cap="none" dirty="0" smtClean="0"/>
              <a:t>ch340 driver</a:t>
            </a:r>
          </a:p>
          <a:p>
            <a:r>
              <a:rPr lang="zh-TW" altLang="en-US" sz="3600" cap="none" dirty="0" smtClean="0"/>
              <a:t>點擊畫面標示之網站進入下</a:t>
            </a:r>
            <a:r>
              <a:rPr lang="zh-TW" altLang="en-US" sz="3600" cap="none" dirty="0"/>
              <a:t>載</a:t>
            </a:r>
            <a:endParaRPr lang="en-US" altLang="zh-TW" sz="3600" cap="none" dirty="0" smtClean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87" y="2035045"/>
            <a:ext cx="8124872" cy="469202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4741078" y="4542670"/>
            <a:ext cx="3312160" cy="56896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92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4400" b="1" cap="none" dirty="0"/>
              <a:t>Arduino </a:t>
            </a:r>
            <a:r>
              <a:rPr lang="zh-TW" altLang="en-US" sz="4400" b="1" cap="none" dirty="0"/>
              <a:t>驅動安裝 </a:t>
            </a:r>
            <a:r>
              <a:rPr lang="en-US" altLang="zh-TW" sz="4400" b="1" cap="none" dirty="0"/>
              <a:t>– </a:t>
            </a:r>
            <a:r>
              <a:rPr lang="en-US" altLang="zh-TW" sz="4400" b="1" cap="none" dirty="0" smtClean="0"/>
              <a:t>02/03</a:t>
            </a:r>
            <a:br>
              <a:rPr lang="en-US" altLang="zh-TW" sz="4400" b="1" cap="none" dirty="0" smtClean="0"/>
            </a:br>
            <a:r>
              <a:rPr lang="en-US" altLang="zh-TW" cap="none" dirty="0" smtClean="0">
                <a:sym typeface="Wingdings" panose="05000000000000000000" pitchFamily="2" charset="2"/>
              </a:rPr>
              <a:t></a:t>
            </a:r>
            <a:r>
              <a:rPr lang="zh-TW" altLang="en-US" cap="none" dirty="0" smtClean="0">
                <a:sym typeface="Wingdings" panose="05000000000000000000" pitchFamily="2" charset="2"/>
              </a:rPr>
              <a:t> 下載</a:t>
            </a:r>
            <a:r>
              <a:rPr lang="zh-TW" altLang="en-US" cap="none" dirty="0">
                <a:sym typeface="Wingdings" panose="05000000000000000000" pitchFamily="2" charset="2"/>
              </a:rPr>
              <a:t>並安裝驅動軟體 </a:t>
            </a:r>
            <a:r>
              <a:rPr lang="en-US" altLang="zh-TW" cap="none" dirty="0">
                <a:sym typeface="Wingdings" panose="05000000000000000000" pitchFamily="2" charset="2"/>
              </a:rPr>
              <a:t>– </a:t>
            </a:r>
            <a:r>
              <a:rPr lang="en-US" altLang="zh-TW" cap="none" dirty="0" smtClean="0">
                <a:sym typeface="Wingdings" panose="05000000000000000000" pitchFamily="2" charset="2"/>
              </a:rPr>
              <a:t>2/3</a:t>
            </a:r>
            <a:endParaRPr lang="zh-TW" altLang="en-US" cap="none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49601" y="2173857"/>
            <a:ext cx="3513244" cy="45445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sz="3600" cap="none" dirty="0" smtClean="0"/>
              <a:t>點擊 </a:t>
            </a:r>
            <a:r>
              <a:rPr lang="en-US" altLang="zh-TW" sz="3600" cap="none" dirty="0" smtClean="0"/>
              <a:t>DOWNLOAD</a:t>
            </a:r>
            <a:r>
              <a:rPr lang="zh-TW" altLang="en-US" sz="3600" cap="none" dirty="0" smtClean="0"/>
              <a:t> 並進行下載</a:t>
            </a:r>
            <a:endParaRPr lang="en-US" altLang="zh-TW" sz="3600" cap="none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45" y="2026418"/>
            <a:ext cx="8124872" cy="469202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520036" y="5509404"/>
            <a:ext cx="4246880" cy="56896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59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4400" b="1" cap="none" dirty="0"/>
              <a:t>Arduino </a:t>
            </a:r>
            <a:r>
              <a:rPr lang="zh-TW" altLang="en-US" sz="4400" b="1" cap="none" dirty="0"/>
              <a:t>驅動安裝 </a:t>
            </a:r>
            <a:r>
              <a:rPr lang="en-US" altLang="zh-TW" sz="4400" b="1" cap="none" dirty="0"/>
              <a:t>– </a:t>
            </a:r>
            <a:r>
              <a:rPr lang="en-US" altLang="zh-TW" sz="4400" b="1" cap="none" dirty="0" smtClean="0"/>
              <a:t>03/03</a:t>
            </a:r>
            <a:br>
              <a:rPr lang="en-US" altLang="zh-TW" sz="4400" b="1" cap="none" dirty="0" smtClean="0"/>
            </a:br>
            <a:r>
              <a:rPr lang="en-US" altLang="zh-TW" cap="none" dirty="0" smtClean="0">
                <a:sym typeface="Wingdings" panose="05000000000000000000" pitchFamily="2" charset="2"/>
              </a:rPr>
              <a:t></a:t>
            </a:r>
            <a:r>
              <a:rPr lang="zh-TW" altLang="en-US" cap="none" dirty="0" smtClean="0">
                <a:sym typeface="Wingdings" panose="05000000000000000000" pitchFamily="2" charset="2"/>
              </a:rPr>
              <a:t> 下載</a:t>
            </a:r>
            <a:r>
              <a:rPr lang="zh-TW" altLang="en-US" cap="none" dirty="0">
                <a:sym typeface="Wingdings" panose="05000000000000000000" pitchFamily="2" charset="2"/>
              </a:rPr>
              <a:t>並安裝驅動軟體 </a:t>
            </a:r>
            <a:r>
              <a:rPr lang="en-US" altLang="zh-TW" cap="none" dirty="0">
                <a:sym typeface="Wingdings" panose="05000000000000000000" pitchFamily="2" charset="2"/>
              </a:rPr>
              <a:t>– </a:t>
            </a:r>
            <a:r>
              <a:rPr lang="en-US" altLang="zh-TW" cap="none" dirty="0" smtClean="0">
                <a:sym typeface="Wingdings" panose="05000000000000000000" pitchFamily="2" charset="2"/>
              </a:rPr>
              <a:t>3/3</a:t>
            </a:r>
            <a:endParaRPr lang="zh-TW" altLang="en-US" cap="none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" y="2250447"/>
            <a:ext cx="4176122" cy="259864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642" y="2250447"/>
            <a:ext cx="3971026" cy="259302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37" y="5054864"/>
            <a:ext cx="3741744" cy="163082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11275" y="3680604"/>
            <a:ext cx="909895" cy="36518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892807" y="3181772"/>
            <a:ext cx="1188816" cy="36518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787590" y="6189516"/>
            <a:ext cx="1188816" cy="36518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圖案 57"/>
          <p:cNvCxnSpPr>
            <a:stCxn id="9" idx="2"/>
            <a:endCxn id="10" idx="2"/>
          </p:cNvCxnSpPr>
          <p:nvPr/>
        </p:nvCxnSpPr>
        <p:spPr>
          <a:xfrm rot="5400000" flipH="1" flipV="1">
            <a:off x="4481998" y="2672935"/>
            <a:ext cx="5624" cy="4346690"/>
          </a:xfrm>
          <a:prstGeom prst="bentConnector3">
            <a:avLst>
              <a:gd name="adj1" fmla="val -4064723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圖案 57"/>
          <p:cNvCxnSpPr>
            <a:stCxn id="10" idx="3"/>
            <a:endCxn id="11" idx="0"/>
          </p:cNvCxnSpPr>
          <p:nvPr/>
        </p:nvCxnSpPr>
        <p:spPr>
          <a:xfrm>
            <a:off x="8643668" y="3546958"/>
            <a:ext cx="1472241" cy="1507906"/>
          </a:xfrm>
          <a:prstGeom prst="bent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29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  <a:endParaRPr lang="zh-TW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b="1" dirty="0" smtClean="0"/>
              <a:t>Outline</a:t>
            </a:r>
            <a:endParaRPr lang="zh-TW" altLang="en-US" sz="6000" b="1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097280" y="1845733"/>
            <a:ext cx="10058400" cy="44244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TW" altLang="en-US" sz="4000" dirty="0" smtClean="0"/>
              <a:t> </a:t>
            </a:r>
            <a:r>
              <a:rPr lang="en-US" altLang="zh-TW" sz="4000" dirty="0"/>
              <a:t> Arduino IDE </a:t>
            </a:r>
            <a:r>
              <a:rPr lang="zh-TW" altLang="en-US" sz="4000" dirty="0"/>
              <a:t>安裝 </a:t>
            </a:r>
            <a:r>
              <a:rPr lang="en-US" altLang="zh-TW" sz="4000" dirty="0"/>
              <a:t>&amp; </a:t>
            </a:r>
            <a:r>
              <a:rPr lang="zh-TW" altLang="en-US" sz="4000" dirty="0"/>
              <a:t>介面介紹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4000" dirty="0"/>
              <a:t> 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Arduino </a:t>
            </a:r>
            <a:r>
              <a:rPr lang="zh-TW" altLang="en-US" sz="4000" dirty="0"/>
              <a:t>驅動安裝</a:t>
            </a:r>
            <a:r>
              <a:rPr lang="en-US" altLang="zh-TW" sz="4000" dirty="0"/>
              <a:t>(Ch340</a:t>
            </a:r>
            <a:r>
              <a:rPr lang="en-US" altLang="zh-TW" sz="4000" dirty="0" smtClean="0"/>
              <a:t>)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0077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3579535"/>
          </a:xfrm>
        </p:spPr>
        <p:txBody>
          <a:bodyPr>
            <a:normAutofit/>
          </a:bodyPr>
          <a:lstStyle/>
          <a:p>
            <a:pPr algn="l"/>
            <a:r>
              <a:rPr lang="en-US" altLang="zh-TW" b="1" cap="none" dirty="0"/>
              <a:t>Arduino IDE </a:t>
            </a:r>
            <a:r>
              <a:rPr lang="zh-TW" altLang="en-US" b="1" cap="none" dirty="0" smtClean="0"/>
              <a:t>下載安裝 </a:t>
            </a:r>
            <a:r>
              <a:rPr lang="en-US" altLang="zh-TW" b="1" cap="none" dirty="0" smtClean="0"/>
              <a:t>&amp; </a:t>
            </a:r>
            <a:br>
              <a:rPr lang="en-US" altLang="zh-TW" b="1" cap="none" dirty="0" smtClean="0"/>
            </a:br>
            <a:r>
              <a:rPr lang="zh-TW" altLang="en-US" b="1" cap="none" dirty="0" smtClean="0"/>
              <a:t>介面介紹</a:t>
            </a:r>
            <a:endParaRPr lang="zh-TW" altLang="en-US" b="1" cap="none" dirty="0"/>
          </a:p>
        </p:txBody>
      </p:sp>
      <p:sp>
        <p:nvSpPr>
          <p:cNvPr id="6" name="文字版面配置區 4"/>
          <p:cNvSpPr txBox="1">
            <a:spLocks/>
          </p:cNvSpPr>
          <p:nvPr/>
        </p:nvSpPr>
        <p:spPr>
          <a:xfrm>
            <a:off x="1097280" y="4453127"/>
            <a:ext cx="10058400" cy="186815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Arduino </a:t>
            </a:r>
            <a:r>
              <a:rPr lang="en-US" altLang="zh-TW" dirty="0">
                <a:sym typeface="Wingdings" panose="05000000000000000000" pitchFamily="2" charset="2"/>
              </a:rPr>
              <a:t>IDE </a:t>
            </a:r>
            <a:r>
              <a:rPr lang="zh-TW" altLang="en-US" dirty="0">
                <a:sym typeface="Wingdings" panose="05000000000000000000" pitchFamily="2" charset="2"/>
              </a:rPr>
              <a:t>下載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Arduino </a:t>
            </a:r>
            <a:r>
              <a:rPr lang="en-US" altLang="zh-TW" dirty="0">
                <a:sym typeface="Wingdings" panose="05000000000000000000" pitchFamily="2" charset="2"/>
              </a:rPr>
              <a:t>IDE </a:t>
            </a:r>
            <a:r>
              <a:rPr lang="zh-TW" altLang="en-US" dirty="0">
                <a:sym typeface="Wingdings" panose="05000000000000000000" pitchFamily="2" charset="2"/>
              </a:rPr>
              <a:t>安裝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執行 </a:t>
            </a:r>
            <a:r>
              <a:rPr lang="en-US" altLang="zh-TW" dirty="0">
                <a:sym typeface="Wingdings" panose="05000000000000000000" pitchFamily="2" charset="2"/>
              </a:rPr>
              <a:t>Arduino IDE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ym typeface="Wingdings" panose="05000000000000000000" pitchFamily="2" charset="2"/>
              </a:rPr>
              <a:t>Arduino IDE </a:t>
            </a:r>
            <a:r>
              <a:rPr lang="zh-TW" altLang="en-US" dirty="0">
                <a:sym typeface="Wingdings" panose="05000000000000000000" pitchFamily="2" charset="2"/>
              </a:rPr>
              <a:t>介面介紹</a:t>
            </a:r>
          </a:p>
        </p:txBody>
      </p:sp>
    </p:spTree>
    <p:extLst>
      <p:ext uri="{BB962C8B-B14F-4D97-AF65-F5344CB8AC3E}">
        <p14:creationId xmlns:p14="http://schemas.microsoft.com/office/powerpoint/2010/main" val="45277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4400" b="1" cap="none" dirty="0"/>
              <a:t>Arduino IDE </a:t>
            </a:r>
            <a:r>
              <a:rPr lang="zh-TW" altLang="en-US" sz="4400" b="1" cap="none" dirty="0" smtClean="0"/>
              <a:t>下載安裝 </a:t>
            </a:r>
            <a:r>
              <a:rPr lang="en-US" altLang="zh-TW" sz="4400" b="1" cap="none" dirty="0"/>
              <a:t>&amp; </a:t>
            </a:r>
            <a:r>
              <a:rPr lang="zh-TW" altLang="en-US" sz="4400" b="1" cap="none" dirty="0"/>
              <a:t>介面介紹 </a:t>
            </a:r>
            <a:r>
              <a:rPr lang="en-US" altLang="zh-TW" sz="4400" b="1" cap="none" dirty="0"/>
              <a:t>– </a:t>
            </a:r>
            <a:r>
              <a:rPr lang="en-US" altLang="zh-TW" sz="4400" b="1" cap="none" dirty="0" smtClean="0"/>
              <a:t>01/05</a:t>
            </a:r>
            <a:br>
              <a:rPr lang="en-US" altLang="zh-TW" sz="4400" b="1" cap="none" dirty="0" smtClean="0"/>
            </a:br>
            <a:r>
              <a:rPr lang="en-US" altLang="zh-TW" cap="none" dirty="0" smtClean="0">
                <a:sym typeface="Wingdings" panose="05000000000000000000" pitchFamily="2" charset="2"/>
              </a:rPr>
              <a:t></a:t>
            </a:r>
            <a:r>
              <a:rPr lang="zh-TW" altLang="en-US" cap="none" dirty="0" smtClean="0">
                <a:sym typeface="Wingdings" panose="05000000000000000000" pitchFamily="2" charset="2"/>
              </a:rPr>
              <a:t> </a:t>
            </a:r>
            <a:r>
              <a:rPr lang="en-US" altLang="zh-TW" cap="none" dirty="0">
                <a:sym typeface="Wingdings" panose="05000000000000000000" pitchFamily="2" charset="2"/>
              </a:rPr>
              <a:t>Arduino IDE </a:t>
            </a:r>
            <a:r>
              <a:rPr lang="zh-TW" altLang="en-US" cap="none" dirty="0" smtClean="0">
                <a:sym typeface="Wingdings" panose="05000000000000000000" pitchFamily="2" charset="2"/>
              </a:rPr>
              <a:t>下</a:t>
            </a:r>
            <a:r>
              <a:rPr lang="zh-TW" altLang="en-US" cap="none" dirty="0">
                <a:sym typeface="Wingdings" panose="05000000000000000000" pitchFamily="2" charset="2"/>
              </a:rPr>
              <a:t>載</a:t>
            </a:r>
            <a:r>
              <a:rPr lang="zh-TW" altLang="en-US" cap="none" dirty="0" smtClean="0">
                <a:sym typeface="Wingdings" panose="05000000000000000000" pitchFamily="2" charset="2"/>
              </a:rPr>
              <a:t> </a:t>
            </a:r>
            <a:r>
              <a:rPr lang="en-US" altLang="zh-TW" cap="none" dirty="0">
                <a:sym typeface="Wingdings" panose="05000000000000000000" pitchFamily="2" charset="2"/>
              </a:rPr>
              <a:t>– </a:t>
            </a:r>
            <a:r>
              <a:rPr lang="en-US" altLang="zh-TW" cap="none" dirty="0" smtClean="0">
                <a:sym typeface="Wingdings" panose="05000000000000000000" pitchFamily="2" charset="2"/>
              </a:rPr>
              <a:t>1/2</a:t>
            </a:r>
            <a:endParaRPr lang="zh-TW" altLang="en-US" cap="none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66559" y="2007166"/>
            <a:ext cx="5466366" cy="357650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sz="2800" cap="none" dirty="0" smtClean="0"/>
              <a:t>可以進入 </a:t>
            </a:r>
            <a:r>
              <a:rPr lang="en-US" altLang="zh-TW" sz="2800" cap="none" dirty="0" smtClean="0"/>
              <a:t>Arduino</a:t>
            </a:r>
            <a:r>
              <a:rPr lang="zh-TW" altLang="en-US" sz="2800" cap="none" dirty="0" smtClean="0"/>
              <a:t> 的官網下載</a:t>
            </a:r>
            <a:endParaRPr lang="en-US" altLang="zh-TW" sz="2800" cap="none" dirty="0" smtClean="0"/>
          </a:p>
          <a:p>
            <a:pPr lvl="1"/>
            <a:r>
              <a:rPr lang="en-US" altLang="zh-TW" sz="2600" cap="none" dirty="0"/>
              <a:t>https://www.arduino.cc</a:t>
            </a:r>
            <a:r>
              <a:rPr lang="en-US" altLang="zh-TW" sz="2600" cap="none" dirty="0" smtClean="0"/>
              <a:t>/</a:t>
            </a:r>
          </a:p>
          <a:p>
            <a:pPr lvl="2"/>
            <a:r>
              <a:rPr lang="en-US" altLang="zh-TW" sz="2400" cap="none" dirty="0" smtClean="0"/>
              <a:t>Software</a:t>
            </a:r>
          </a:p>
          <a:p>
            <a:pPr lvl="2"/>
            <a:r>
              <a:rPr lang="zh-TW" altLang="en-US" sz="2400" cap="none" dirty="0" smtClean="0"/>
              <a:t>由使用的電腦作業系統來選擇</a:t>
            </a:r>
            <a:endParaRPr lang="en-US" altLang="zh-TW" sz="2400" cap="none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82" y="1513210"/>
            <a:ext cx="5322498" cy="383274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338205" y="2250052"/>
            <a:ext cx="615350" cy="32924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9" y="4397111"/>
            <a:ext cx="5115464" cy="221553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017125" y="4782446"/>
            <a:ext cx="1477901" cy="4572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肘形接點 14"/>
          <p:cNvCxnSpPr>
            <a:stCxn id="4" idx="2"/>
            <a:endCxn id="5" idx="3"/>
          </p:cNvCxnSpPr>
          <p:nvPr/>
        </p:nvCxnSpPr>
        <p:spPr>
          <a:xfrm rot="5400000">
            <a:off x="7416264" y="3611710"/>
            <a:ext cx="158926" cy="362740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69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4400" b="1" cap="none" dirty="0"/>
              <a:t>Arduino IDE </a:t>
            </a:r>
            <a:r>
              <a:rPr lang="zh-TW" altLang="en-US" sz="4400" b="1" cap="none" dirty="0" smtClean="0"/>
              <a:t>下載安裝 </a:t>
            </a:r>
            <a:r>
              <a:rPr lang="en-US" altLang="zh-TW" sz="4400" b="1" cap="none" dirty="0"/>
              <a:t>&amp; </a:t>
            </a:r>
            <a:r>
              <a:rPr lang="zh-TW" altLang="en-US" sz="4400" b="1" cap="none" dirty="0"/>
              <a:t>介面介紹 </a:t>
            </a:r>
            <a:r>
              <a:rPr lang="en-US" altLang="zh-TW" sz="4400" b="1" cap="none" dirty="0"/>
              <a:t>– </a:t>
            </a:r>
            <a:r>
              <a:rPr lang="en-US" altLang="zh-TW" sz="4400" b="1" cap="none" dirty="0" smtClean="0"/>
              <a:t>02/05</a:t>
            </a:r>
            <a:br>
              <a:rPr lang="en-US" altLang="zh-TW" sz="4400" b="1" cap="none" dirty="0" smtClean="0"/>
            </a:br>
            <a:r>
              <a:rPr lang="en-US" altLang="zh-TW" cap="none" dirty="0" smtClean="0">
                <a:sym typeface="Wingdings" panose="05000000000000000000" pitchFamily="2" charset="2"/>
              </a:rPr>
              <a:t></a:t>
            </a:r>
            <a:r>
              <a:rPr lang="zh-TW" altLang="en-US" cap="none" dirty="0" smtClean="0">
                <a:sym typeface="Wingdings" panose="05000000000000000000" pitchFamily="2" charset="2"/>
              </a:rPr>
              <a:t> </a:t>
            </a:r>
            <a:r>
              <a:rPr lang="en-US" altLang="zh-TW" cap="none" dirty="0">
                <a:sym typeface="Wingdings" panose="05000000000000000000" pitchFamily="2" charset="2"/>
              </a:rPr>
              <a:t>Arduino IDE </a:t>
            </a:r>
            <a:r>
              <a:rPr lang="zh-TW" altLang="en-US" cap="none" dirty="0" smtClean="0">
                <a:sym typeface="Wingdings" panose="05000000000000000000" pitchFamily="2" charset="2"/>
              </a:rPr>
              <a:t>下載 </a:t>
            </a:r>
            <a:r>
              <a:rPr lang="en-US" altLang="zh-TW" cap="none" dirty="0">
                <a:sym typeface="Wingdings" panose="05000000000000000000" pitchFamily="2" charset="2"/>
              </a:rPr>
              <a:t>– </a:t>
            </a:r>
            <a:r>
              <a:rPr lang="en-US" altLang="zh-TW" cap="none" dirty="0" smtClean="0">
                <a:sym typeface="Wingdings" panose="05000000000000000000" pitchFamily="2" charset="2"/>
              </a:rPr>
              <a:t>2/2</a:t>
            </a:r>
            <a:endParaRPr lang="zh-TW" altLang="en-US" cap="none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43" y="2214694"/>
            <a:ext cx="6147309" cy="431417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618718" y="6105073"/>
            <a:ext cx="902852" cy="41517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16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4400" b="1" cap="none" dirty="0"/>
              <a:t>Arduino IDE </a:t>
            </a:r>
            <a:r>
              <a:rPr lang="zh-TW" altLang="en-US" sz="4400" b="1" cap="none" dirty="0" smtClean="0"/>
              <a:t>下載安裝 </a:t>
            </a:r>
            <a:r>
              <a:rPr lang="en-US" altLang="zh-TW" sz="4400" b="1" cap="none" dirty="0"/>
              <a:t>&amp; </a:t>
            </a:r>
            <a:r>
              <a:rPr lang="zh-TW" altLang="en-US" sz="4400" b="1" cap="none" dirty="0"/>
              <a:t>介面介紹 </a:t>
            </a:r>
            <a:r>
              <a:rPr lang="en-US" altLang="zh-TW" sz="4400" b="1" cap="none" dirty="0"/>
              <a:t>– </a:t>
            </a:r>
            <a:r>
              <a:rPr lang="en-US" altLang="zh-TW" sz="4400" b="1" cap="none" dirty="0" smtClean="0"/>
              <a:t>03/05</a:t>
            </a:r>
            <a:br>
              <a:rPr lang="en-US" altLang="zh-TW" sz="4400" b="1" cap="none" dirty="0" smtClean="0"/>
            </a:br>
            <a:r>
              <a:rPr lang="en-US" altLang="zh-TW" cap="none" dirty="0" smtClean="0">
                <a:sym typeface="Wingdings" panose="05000000000000000000" pitchFamily="2" charset="2"/>
              </a:rPr>
              <a:t></a:t>
            </a:r>
            <a:r>
              <a:rPr lang="zh-TW" altLang="en-US" cap="none" dirty="0" smtClean="0">
                <a:sym typeface="Wingdings" panose="05000000000000000000" pitchFamily="2" charset="2"/>
              </a:rPr>
              <a:t> </a:t>
            </a:r>
            <a:r>
              <a:rPr lang="en-US" altLang="zh-TW" cap="none" dirty="0">
                <a:sym typeface="Wingdings" panose="05000000000000000000" pitchFamily="2" charset="2"/>
              </a:rPr>
              <a:t>Arduino IDE </a:t>
            </a:r>
            <a:r>
              <a:rPr lang="zh-TW" altLang="en-US" cap="none" dirty="0" smtClean="0">
                <a:sym typeface="Wingdings" panose="05000000000000000000" pitchFamily="2" charset="2"/>
              </a:rPr>
              <a:t>安裝</a:t>
            </a:r>
            <a:endParaRPr lang="zh-TW" altLang="en-US" cap="none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913775" y="2214693"/>
            <a:ext cx="7591870" cy="13135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sz="2800" cap="none" dirty="0" smtClean="0"/>
              <a:t>一直按下一步直到安裝完成</a:t>
            </a:r>
            <a:r>
              <a:rPr lang="en-US" altLang="zh-TW" sz="2800" cap="none" dirty="0" smtClean="0"/>
              <a:t>…</a:t>
            </a:r>
            <a:r>
              <a:rPr lang="zh-TW" altLang="en-US" sz="2800" cap="none" dirty="0" smtClean="0"/>
              <a:t> 真的很簡單</a:t>
            </a:r>
            <a:r>
              <a:rPr lang="en-US" altLang="zh-TW" sz="2800" cap="none" dirty="0" smtClean="0"/>
              <a:t>…</a:t>
            </a:r>
          </a:p>
          <a:p>
            <a:r>
              <a:rPr lang="zh-TW" altLang="en-US" sz="2800" cap="none" dirty="0" smtClean="0"/>
              <a:t>有要安裝驅動的部分請按安裝</a:t>
            </a:r>
            <a:endParaRPr lang="en-US" altLang="zh-TW" sz="2400" cap="none" dirty="0" smtClean="0"/>
          </a:p>
        </p:txBody>
      </p:sp>
      <p:pic>
        <p:nvPicPr>
          <p:cNvPr id="7" name="Picture 2" descr="https://4.bp.blogspot.com/-YjHOIgkaQYs/U6FjU7dZpsI/AAAAAAAAFXM/R67ROUezosY/s1600/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145" y="2871449"/>
            <a:ext cx="4994694" cy="378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71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4400" b="1" cap="none" dirty="0"/>
              <a:t>Arduino IDE </a:t>
            </a:r>
            <a:r>
              <a:rPr lang="zh-TW" altLang="en-US" sz="4400" b="1" cap="none" dirty="0" smtClean="0"/>
              <a:t>下載安裝 </a:t>
            </a:r>
            <a:r>
              <a:rPr lang="en-US" altLang="zh-TW" sz="4400" b="1" cap="none" dirty="0"/>
              <a:t>&amp; </a:t>
            </a:r>
            <a:r>
              <a:rPr lang="zh-TW" altLang="en-US" sz="4400" b="1" cap="none" dirty="0"/>
              <a:t>介面介紹 </a:t>
            </a:r>
            <a:r>
              <a:rPr lang="en-US" altLang="zh-TW" sz="4400" b="1" cap="none" dirty="0"/>
              <a:t>– </a:t>
            </a:r>
            <a:r>
              <a:rPr lang="en-US" altLang="zh-TW" sz="4400" b="1" cap="none" dirty="0" smtClean="0"/>
              <a:t>04/05</a:t>
            </a:r>
            <a:br>
              <a:rPr lang="en-US" altLang="zh-TW" sz="4400" b="1" cap="none" dirty="0" smtClean="0"/>
            </a:br>
            <a:r>
              <a:rPr lang="en-US" altLang="zh-TW" cap="none" dirty="0" smtClean="0">
                <a:sym typeface="Wingdings" panose="05000000000000000000" pitchFamily="2" charset="2"/>
              </a:rPr>
              <a:t></a:t>
            </a:r>
            <a:r>
              <a:rPr lang="zh-TW" altLang="en-US" cap="none" dirty="0" smtClean="0">
                <a:sym typeface="Wingdings" panose="05000000000000000000" pitchFamily="2" charset="2"/>
              </a:rPr>
              <a:t> 執行 </a:t>
            </a:r>
            <a:r>
              <a:rPr lang="en-US" altLang="zh-TW" cap="none" dirty="0">
                <a:sym typeface="Wingdings" panose="05000000000000000000" pitchFamily="2" charset="2"/>
              </a:rPr>
              <a:t>Arduino IDE</a:t>
            </a:r>
            <a:endParaRPr lang="zh-TW" altLang="en-US" cap="none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2807272" y="5368152"/>
            <a:ext cx="569969" cy="5817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cap="none" dirty="0" smtClean="0"/>
              <a:t>or</a:t>
            </a:r>
            <a:endParaRPr lang="en-US" altLang="zh-TW" sz="2400" b="1" cap="none" dirty="0" smtClean="0"/>
          </a:p>
        </p:txBody>
      </p:sp>
      <p:pic>
        <p:nvPicPr>
          <p:cNvPr id="6" name="Picture 2" descr="https://3.bp.blogspot.com/-8nCN0oR_XQc/U6FmGKbkS-I/AAAAAAAAFX4/e2cy9PYJGgo/s1600/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62" y="2219148"/>
            <a:ext cx="4037787" cy="32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631" y="5949930"/>
            <a:ext cx="857250" cy="809625"/>
          </a:xfrm>
          <a:prstGeom prst="rect">
            <a:avLst/>
          </a:prstGeom>
        </p:spPr>
      </p:pic>
      <p:pic>
        <p:nvPicPr>
          <p:cNvPr id="10" name="Picture 4" descr="https://2.bp.blogspot.com/-Nlnue9vnW8w/U6FmGJ8PF2I/AAAAAAAAFX0/PTfU5tJcPT4/s1600/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29" y="2453076"/>
            <a:ext cx="4633442" cy="369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向右箭號 10"/>
          <p:cNvSpPr/>
          <p:nvPr/>
        </p:nvSpPr>
        <p:spPr>
          <a:xfrm>
            <a:off x="5562790" y="4055361"/>
            <a:ext cx="750498" cy="4917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44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4400" b="1" cap="none" dirty="0"/>
              <a:t>Arduino IDE </a:t>
            </a:r>
            <a:r>
              <a:rPr lang="zh-TW" altLang="en-US" sz="4400" b="1" cap="none" dirty="0" smtClean="0"/>
              <a:t>下載安裝 </a:t>
            </a:r>
            <a:r>
              <a:rPr lang="en-US" altLang="zh-TW" sz="4400" b="1" cap="none" dirty="0"/>
              <a:t>&amp; </a:t>
            </a:r>
            <a:r>
              <a:rPr lang="zh-TW" altLang="en-US" sz="4400" b="1" cap="none" dirty="0"/>
              <a:t>介面介紹 </a:t>
            </a:r>
            <a:r>
              <a:rPr lang="en-US" altLang="zh-TW" sz="4400" b="1" cap="none" dirty="0"/>
              <a:t>– </a:t>
            </a:r>
            <a:r>
              <a:rPr lang="en-US" altLang="zh-TW" sz="4400" b="1" cap="none" dirty="0" smtClean="0"/>
              <a:t>05/05</a:t>
            </a:r>
            <a:br>
              <a:rPr lang="en-US" altLang="zh-TW" sz="4400" b="1" cap="none" dirty="0" smtClean="0"/>
            </a:br>
            <a:r>
              <a:rPr lang="en-US" altLang="zh-TW" cap="none" dirty="0" smtClean="0">
                <a:sym typeface="Wingdings" panose="05000000000000000000" pitchFamily="2" charset="2"/>
              </a:rPr>
              <a:t></a:t>
            </a:r>
            <a:r>
              <a:rPr lang="zh-TW" altLang="en-US" cap="none" dirty="0" smtClean="0">
                <a:sym typeface="Wingdings" panose="05000000000000000000" pitchFamily="2" charset="2"/>
              </a:rPr>
              <a:t> </a:t>
            </a:r>
            <a:r>
              <a:rPr lang="en-US" altLang="zh-TW" cap="none" dirty="0">
                <a:sym typeface="Wingdings" panose="05000000000000000000" pitchFamily="2" charset="2"/>
              </a:rPr>
              <a:t>Arduino IDE </a:t>
            </a:r>
            <a:r>
              <a:rPr lang="zh-TW" altLang="en-US" cap="none" dirty="0">
                <a:sym typeface="Wingdings" panose="05000000000000000000" pitchFamily="2" charset="2"/>
              </a:rPr>
              <a:t>介面介紹</a:t>
            </a:r>
            <a:endParaRPr lang="zh-TW" altLang="en-US" cap="none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2188512"/>
            <a:ext cx="3399433" cy="448725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52669" y="2550573"/>
            <a:ext cx="1174540" cy="357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4" name="文字方塊 7"/>
          <p:cNvSpPr txBox="1">
            <a:spLocks noChangeArrowheads="1"/>
          </p:cNvSpPr>
          <p:nvPr/>
        </p:nvSpPr>
        <p:spPr bwMode="auto">
          <a:xfrm>
            <a:off x="92258" y="3052485"/>
            <a:ext cx="677108" cy="132343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功能表</a:t>
            </a:r>
          </a:p>
        </p:txBody>
      </p:sp>
      <p:cxnSp>
        <p:nvCxnSpPr>
          <p:cNvPr id="15" name="肘形接點 14"/>
          <p:cNvCxnSpPr>
            <a:stCxn id="13" idx="1"/>
            <a:endCxn id="14" idx="0"/>
          </p:cNvCxnSpPr>
          <p:nvPr/>
        </p:nvCxnSpPr>
        <p:spPr>
          <a:xfrm rot="10800000" flipV="1">
            <a:off x="430813" y="2729167"/>
            <a:ext cx="421857" cy="32331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/>
          <a:srcRect b="84779"/>
          <a:stretch/>
        </p:blipFill>
        <p:spPr>
          <a:xfrm>
            <a:off x="5443267" y="3416242"/>
            <a:ext cx="5834959" cy="117234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568928" y="4143887"/>
            <a:ext cx="326231" cy="353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913844" y="4143887"/>
            <a:ext cx="302725" cy="35360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282059" y="4137296"/>
            <a:ext cx="299999" cy="3514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629964" y="4143887"/>
            <a:ext cx="248227" cy="34481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946129" y="4143887"/>
            <a:ext cx="270644" cy="357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2" name="文字方塊 17"/>
          <p:cNvSpPr txBox="1">
            <a:spLocks noChangeArrowheads="1"/>
          </p:cNvSpPr>
          <p:nvPr/>
        </p:nvSpPr>
        <p:spPr bwMode="auto">
          <a:xfrm>
            <a:off x="4632067" y="5729999"/>
            <a:ext cx="2289652" cy="107721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重新確認程式有無問題</a:t>
            </a:r>
            <a:endParaRPr kumimoji="0"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3" name="文字方塊 23"/>
          <p:cNvSpPr txBox="1">
            <a:spLocks noChangeArrowheads="1"/>
          </p:cNvSpPr>
          <p:nvPr/>
        </p:nvSpPr>
        <p:spPr bwMode="auto">
          <a:xfrm>
            <a:off x="4632066" y="2157647"/>
            <a:ext cx="2662813" cy="107721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kumimoji="0"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程式上傳到</a:t>
            </a:r>
            <a:endParaRPr kumimoji="0"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kumimoji="0"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</a:t>
            </a:r>
            <a:endParaRPr kumimoji="0"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4" name="文字方塊 28"/>
          <p:cNvSpPr txBox="1">
            <a:spLocks noChangeArrowheads="1"/>
          </p:cNvSpPr>
          <p:nvPr/>
        </p:nvSpPr>
        <p:spPr bwMode="auto">
          <a:xfrm>
            <a:off x="7098187" y="5976220"/>
            <a:ext cx="1826141" cy="5847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開新檔案</a:t>
            </a:r>
          </a:p>
        </p:txBody>
      </p:sp>
      <p:sp>
        <p:nvSpPr>
          <p:cNvPr id="25" name="文字方塊 32"/>
          <p:cNvSpPr txBox="1">
            <a:spLocks noChangeArrowheads="1"/>
          </p:cNvSpPr>
          <p:nvPr/>
        </p:nvSpPr>
        <p:spPr bwMode="auto">
          <a:xfrm>
            <a:off x="7660330" y="2407773"/>
            <a:ext cx="1826141" cy="58477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3200">
                <a:latin typeface="標楷體" panose="03000509000000000000" pitchFamily="65" charset="-120"/>
                <a:ea typeface="標楷體" panose="03000509000000000000" pitchFamily="65" charset="-120"/>
              </a:rPr>
              <a:t>開啟舊檔</a:t>
            </a:r>
          </a:p>
        </p:txBody>
      </p:sp>
      <p:sp>
        <p:nvSpPr>
          <p:cNvPr id="26" name="文字方塊 36"/>
          <p:cNvSpPr txBox="1">
            <a:spLocks noChangeArrowheads="1"/>
          </p:cNvSpPr>
          <p:nvPr/>
        </p:nvSpPr>
        <p:spPr bwMode="auto">
          <a:xfrm>
            <a:off x="9100796" y="5976220"/>
            <a:ext cx="1948638" cy="5847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儲存檔案</a:t>
            </a:r>
          </a:p>
        </p:txBody>
      </p:sp>
      <p:sp>
        <p:nvSpPr>
          <p:cNvPr id="27" name="矩形 26"/>
          <p:cNvSpPr/>
          <p:nvPr/>
        </p:nvSpPr>
        <p:spPr>
          <a:xfrm>
            <a:off x="10679982" y="4100713"/>
            <a:ext cx="357188" cy="4286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8" name="文字方塊 45"/>
          <p:cNvSpPr txBox="1">
            <a:spLocks noChangeArrowheads="1"/>
          </p:cNvSpPr>
          <p:nvPr/>
        </p:nvSpPr>
        <p:spPr bwMode="auto">
          <a:xfrm>
            <a:off x="8011257" y="1589582"/>
            <a:ext cx="3877985" cy="584775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開啟視窗顯示回</a:t>
            </a:r>
            <a:r>
              <a:rPr kumimoji="0"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傳值</a:t>
            </a:r>
          </a:p>
        </p:txBody>
      </p:sp>
      <p:cxnSp>
        <p:nvCxnSpPr>
          <p:cNvPr id="29" name="肘形接點 28"/>
          <p:cNvCxnSpPr>
            <a:stCxn id="17" idx="1"/>
            <a:endCxn id="22" idx="1"/>
          </p:cNvCxnSpPr>
          <p:nvPr/>
        </p:nvCxnSpPr>
        <p:spPr>
          <a:xfrm rot="10800000" flipV="1">
            <a:off x="4632068" y="4320688"/>
            <a:ext cx="936861" cy="1947920"/>
          </a:xfrm>
          <a:prstGeom prst="bentConnector3">
            <a:avLst>
              <a:gd name="adj1" fmla="val 124401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圖案 57"/>
          <p:cNvCxnSpPr>
            <a:stCxn id="19" idx="2"/>
            <a:endCxn id="24" idx="0"/>
          </p:cNvCxnSpPr>
          <p:nvPr/>
        </p:nvCxnSpPr>
        <p:spPr>
          <a:xfrm rot="16200000" flipH="1">
            <a:off x="6477897" y="4442859"/>
            <a:ext cx="1487522" cy="1579199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圖案 57"/>
          <p:cNvCxnSpPr>
            <a:stCxn id="21" idx="2"/>
            <a:endCxn id="26" idx="0"/>
          </p:cNvCxnSpPr>
          <p:nvPr/>
        </p:nvCxnSpPr>
        <p:spPr>
          <a:xfrm rot="16200000" flipH="1">
            <a:off x="7840918" y="3742022"/>
            <a:ext cx="1474731" cy="2993664"/>
          </a:xfrm>
          <a:prstGeom prst="bentConnector3">
            <a:avLst>
              <a:gd name="adj1" fmla="val 32777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>
            <a:stCxn id="18" idx="0"/>
            <a:endCxn id="23" idx="1"/>
          </p:cNvCxnSpPr>
          <p:nvPr/>
        </p:nvCxnSpPr>
        <p:spPr>
          <a:xfrm rot="16200000" flipV="1">
            <a:off x="4624822" y="2703501"/>
            <a:ext cx="1447631" cy="1433141"/>
          </a:xfrm>
          <a:prstGeom prst="bentConnector4">
            <a:avLst>
              <a:gd name="adj1" fmla="val 31397"/>
              <a:gd name="adj2" fmla="val 115951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20" idx="0"/>
            <a:endCxn id="25" idx="2"/>
          </p:cNvCxnSpPr>
          <p:nvPr/>
        </p:nvCxnSpPr>
        <p:spPr>
          <a:xfrm rot="5400000" flipH="1" flipV="1">
            <a:off x="7088070" y="2658557"/>
            <a:ext cx="1151339" cy="1819323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27" idx="0"/>
            <a:endCxn id="28" idx="2"/>
          </p:cNvCxnSpPr>
          <p:nvPr/>
        </p:nvCxnSpPr>
        <p:spPr>
          <a:xfrm rot="16200000" flipV="1">
            <a:off x="9441235" y="2683372"/>
            <a:ext cx="1926356" cy="908326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6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3579535"/>
          </a:xfrm>
        </p:spPr>
        <p:txBody>
          <a:bodyPr>
            <a:normAutofit/>
          </a:bodyPr>
          <a:lstStyle/>
          <a:p>
            <a:pPr algn="l"/>
            <a:r>
              <a:rPr lang="en-US" altLang="zh-TW" sz="5400" b="1" cap="none" dirty="0"/>
              <a:t>Arduino </a:t>
            </a:r>
            <a:r>
              <a:rPr lang="zh-TW" altLang="en-US" sz="5400" b="1" cap="none" dirty="0"/>
              <a:t>驅動安裝</a:t>
            </a:r>
          </a:p>
        </p:txBody>
      </p:sp>
      <p:sp>
        <p:nvSpPr>
          <p:cNvPr id="7" name="文字版面配置區 4"/>
          <p:cNvSpPr txBox="1">
            <a:spLocks/>
          </p:cNvSpPr>
          <p:nvPr/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 下載並安裝驅動</a:t>
            </a:r>
            <a:r>
              <a:rPr lang="zh-TW" altLang="en-US" dirty="0" smtClean="0">
                <a:sym typeface="Wingdings" panose="05000000000000000000" pitchFamily="2" charset="2"/>
              </a:rPr>
              <a:t>軟體</a:t>
            </a:r>
            <a:endParaRPr lang="zh-TW" alt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7444434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回顧</Template>
  <TotalTime>1446</TotalTime>
  <Words>206</Words>
  <Application>Microsoft Office PowerPoint</Application>
  <PresentationFormat>寬螢幕</PresentationFormat>
  <Paragraphs>39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新細明體</vt:lpstr>
      <vt:lpstr>標楷體</vt:lpstr>
      <vt:lpstr>Calibri</vt:lpstr>
      <vt:lpstr>Calibri Light</vt:lpstr>
      <vt:lpstr>Times New Roman</vt:lpstr>
      <vt:lpstr>Wingdings</vt:lpstr>
      <vt:lpstr>回顧</vt:lpstr>
      <vt:lpstr>PowerPoint 簡報</vt:lpstr>
      <vt:lpstr>Outline</vt:lpstr>
      <vt:lpstr>Arduino IDE 下載安裝 &amp;  介面介紹</vt:lpstr>
      <vt:lpstr>Arduino IDE 下載安裝 &amp; 介面介紹 – 01/05  Arduino IDE 下載 – 1/2</vt:lpstr>
      <vt:lpstr>Arduino IDE 下載安裝 &amp; 介面介紹 – 02/05  Arduino IDE 下載 – 2/2</vt:lpstr>
      <vt:lpstr>Arduino IDE 下載安裝 &amp; 介面介紹 – 03/05  Arduino IDE 安裝</vt:lpstr>
      <vt:lpstr>Arduino IDE 下載安裝 &amp; 介面介紹 – 04/05  執行 Arduino IDE</vt:lpstr>
      <vt:lpstr>Arduino IDE 下載安裝 &amp; 介面介紹 – 05/05  Arduino IDE 介面介紹</vt:lpstr>
      <vt:lpstr>Arduino 驅動安裝</vt:lpstr>
      <vt:lpstr>Arduino 驅動安裝 – 01/03  下載並安裝驅動軟體 – 1/3</vt:lpstr>
      <vt:lpstr>Arduino 驅動安裝 – 02/03  下載並安裝驅動軟體 – 2/3</vt:lpstr>
      <vt:lpstr>Arduino 驅動安裝 – 03/03  下載並安裝驅動軟體 – 3/3</vt:lpstr>
      <vt:lpstr>Thanks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光武國中 – ARDUINO 機器人社 1ST 社課講義 – LED 輸出實驗</dc:title>
  <dc:creator>WinnieFlute</dc:creator>
  <cp:lastModifiedBy>WinnieFlute</cp:lastModifiedBy>
  <cp:revision>93</cp:revision>
  <dcterms:created xsi:type="dcterms:W3CDTF">2016-04-10T18:44:10Z</dcterms:created>
  <dcterms:modified xsi:type="dcterms:W3CDTF">2018-03-14T15:57:08Z</dcterms:modified>
</cp:coreProperties>
</file>