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316" r:id="rId6"/>
    <p:sldId id="314" r:id="rId7"/>
    <p:sldId id="313" r:id="rId8"/>
    <p:sldId id="318" r:id="rId9"/>
    <p:sldId id="319" r:id="rId10"/>
    <p:sldId id="262" r:id="rId11"/>
    <p:sldId id="264" r:id="rId12"/>
    <p:sldId id="265" r:id="rId13"/>
    <p:sldId id="306" r:id="rId14"/>
    <p:sldId id="307" r:id="rId15"/>
    <p:sldId id="320" r:id="rId16"/>
    <p:sldId id="322" r:id="rId17"/>
    <p:sldId id="321" r:id="rId18"/>
    <p:sldId id="308" r:id="rId19"/>
    <p:sldId id="266" r:id="rId20"/>
    <p:sldId id="309" r:id="rId21"/>
    <p:sldId id="267" r:id="rId22"/>
    <p:sldId id="268" r:id="rId23"/>
    <p:sldId id="269" r:id="rId24"/>
    <p:sldId id="270" r:id="rId25"/>
    <p:sldId id="271" r:id="rId26"/>
    <p:sldId id="273" r:id="rId27"/>
    <p:sldId id="275" r:id="rId28"/>
    <p:sldId id="276" r:id="rId29"/>
    <p:sldId id="32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231"/>
  </p:normalViewPr>
  <p:slideViewPr>
    <p:cSldViewPr snapToGrid="0" snapToObjects="1">
      <p:cViewPr varScale="1">
        <p:scale>
          <a:sx n="74" d="100"/>
          <a:sy n="74" d="100"/>
        </p:scale>
        <p:origin x="13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ABA9D-7A9E-0D4B-A478-202EA030B689}" type="doc">
      <dgm:prSet loTypeId="urn:microsoft.com/office/officeart/2005/8/layout/chevron2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F906960-ACE9-D146-B860-8F2064FCA4D4}">
      <dgm:prSet phldrT="[Text]"/>
      <dgm:spPr/>
      <dgm:t>
        <a:bodyPr/>
        <a:lstStyle/>
        <a:p>
          <a:r>
            <a:rPr lang="zh-TW" altLang="en-US" dirty="0"/>
            <a:t>原設計要素</a:t>
          </a:r>
          <a:endParaRPr lang="en-US" dirty="0"/>
        </a:p>
      </dgm:t>
    </dgm:pt>
    <dgm:pt modelId="{BB37E861-BBCF-124B-BCD6-C40E2E9DAE48}" type="parTrans" cxnId="{6E83CF7C-CC3A-F548-A96F-95B35175353C}">
      <dgm:prSet/>
      <dgm:spPr/>
      <dgm:t>
        <a:bodyPr/>
        <a:lstStyle/>
        <a:p>
          <a:endParaRPr lang="en-US"/>
        </a:p>
      </dgm:t>
    </dgm:pt>
    <dgm:pt modelId="{BE22F0F4-BA76-2541-A3BF-6B90F5BD4E82}" type="sibTrans" cxnId="{6E83CF7C-CC3A-F548-A96F-95B35175353C}">
      <dgm:prSet/>
      <dgm:spPr/>
      <dgm:t>
        <a:bodyPr/>
        <a:lstStyle/>
        <a:p>
          <a:endParaRPr lang="en-US"/>
        </a:p>
      </dgm:t>
    </dgm:pt>
    <dgm:pt modelId="{5405BF21-A0FD-774C-9860-1AE2B7AA6F76}">
      <dgm:prSet phldrT="[Text]"/>
      <dgm:spPr/>
      <dgm:t>
        <a:bodyPr/>
        <a:lstStyle/>
        <a:p>
          <a:r>
            <a:rPr lang="zh-TW" altLang="en-US" dirty="0"/>
            <a:t>應以列點方式（優</a:t>
          </a:r>
          <a:r>
            <a:rPr lang="en-US" altLang="zh-TW" dirty="0"/>
            <a:t>/</a:t>
          </a:r>
          <a:r>
            <a:rPr lang="zh-TW" altLang="en-US" dirty="0"/>
            <a:t>缺）描述此系統或產品的某一功能與特性。</a:t>
          </a:r>
          <a:endParaRPr lang="en-US" dirty="0"/>
        </a:p>
      </dgm:t>
    </dgm:pt>
    <dgm:pt modelId="{B80C13C4-D0C2-BA4B-9960-30F42CADBD69}" type="parTrans" cxnId="{3AE8594C-FF31-C444-8EC7-B8A7E57DD615}">
      <dgm:prSet/>
      <dgm:spPr/>
      <dgm:t>
        <a:bodyPr/>
        <a:lstStyle/>
        <a:p>
          <a:endParaRPr lang="en-US"/>
        </a:p>
      </dgm:t>
    </dgm:pt>
    <dgm:pt modelId="{379A5A99-2320-E540-BB7E-3597A021FEBF}" type="sibTrans" cxnId="{3AE8594C-FF31-C444-8EC7-B8A7E57DD615}">
      <dgm:prSet/>
      <dgm:spPr/>
      <dgm:t>
        <a:bodyPr/>
        <a:lstStyle/>
        <a:p>
          <a:endParaRPr lang="en-US"/>
        </a:p>
      </dgm:t>
    </dgm:pt>
    <dgm:pt modelId="{A02F014F-31BB-F14E-9F6D-36D36F2D6A50}">
      <dgm:prSet phldrT="[Text]"/>
      <dgm:spPr/>
      <dgm:t>
        <a:bodyPr/>
        <a:lstStyle/>
        <a:p>
          <a:r>
            <a:rPr lang="zh-TW" altLang="en-US" dirty="0"/>
            <a:t>定義問題</a:t>
          </a:r>
          <a:endParaRPr lang="en-US" dirty="0"/>
        </a:p>
      </dgm:t>
    </dgm:pt>
    <dgm:pt modelId="{6C9316EC-9D11-BC4C-93C2-57F3E71E7ADB}" type="parTrans" cxnId="{5B16F3D7-341F-B94B-84BA-DFF8C91FE959}">
      <dgm:prSet/>
      <dgm:spPr/>
      <dgm:t>
        <a:bodyPr/>
        <a:lstStyle/>
        <a:p>
          <a:endParaRPr lang="en-US"/>
        </a:p>
      </dgm:t>
    </dgm:pt>
    <dgm:pt modelId="{7C9D2F67-C145-0D4D-B1C7-DA007ACE7799}" type="sibTrans" cxnId="{5B16F3D7-341F-B94B-84BA-DFF8C91FE959}">
      <dgm:prSet/>
      <dgm:spPr/>
      <dgm:t>
        <a:bodyPr/>
        <a:lstStyle/>
        <a:p>
          <a:endParaRPr lang="en-US"/>
        </a:p>
      </dgm:t>
    </dgm:pt>
    <dgm:pt modelId="{16CCC124-A775-6B40-860F-79BB7EE73A97}">
      <dgm:prSet phldrT="[Text]"/>
      <dgm:spPr/>
      <dgm:t>
        <a:bodyPr/>
        <a:lstStyle/>
        <a:p>
          <a:r>
            <a:rPr lang="zh-TW" altLang="en-US" dirty="0"/>
            <a:t>所提的問題要能確實緊扣「原設計要素」</a:t>
          </a:r>
          <a:endParaRPr lang="en-US" dirty="0"/>
        </a:p>
      </dgm:t>
    </dgm:pt>
    <dgm:pt modelId="{C0443614-4199-A94C-9F2E-69285CC87ADE}" type="parTrans" cxnId="{3D73C4AD-263B-B84B-AFE3-BE580D36C0A9}">
      <dgm:prSet/>
      <dgm:spPr/>
      <dgm:t>
        <a:bodyPr/>
        <a:lstStyle/>
        <a:p>
          <a:endParaRPr lang="en-US"/>
        </a:p>
      </dgm:t>
    </dgm:pt>
    <dgm:pt modelId="{9D5A8EE9-AD6C-2846-BE32-DA3B6AE09746}" type="sibTrans" cxnId="{3D73C4AD-263B-B84B-AFE3-BE580D36C0A9}">
      <dgm:prSet/>
      <dgm:spPr/>
      <dgm:t>
        <a:bodyPr/>
        <a:lstStyle/>
        <a:p>
          <a:endParaRPr lang="en-US"/>
        </a:p>
      </dgm:t>
    </dgm:pt>
    <dgm:pt modelId="{8C909326-9C34-954F-BA18-1B483C38F79B}">
      <dgm:prSet phldrT="[Text]"/>
      <dgm:spPr/>
      <dgm:t>
        <a:bodyPr/>
        <a:lstStyle/>
        <a:p>
          <a:r>
            <a:rPr lang="zh-TW" altLang="en-US" dirty="0"/>
            <a:t>問題分析</a:t>
          </a:r>
          <a:endParaRPr lang="en-US" dirty="0"/>
        </a:p>
      </dgm:t>
    </dgm:pt>
    <dgm:pt modelId="{4A64E0E4-4BC6-634F-9BB8-3C2A8328D12E}" type="parTrans" cxnId="{AC4FF9A5-0F6A-DF46-A49D-340C6BB91552}">
      <dgm:prSet/>
      <dgm:spPr/>
      <dgm:t>
        <a:bodyPr/>
        <a:lstStyle/>
        <a:p>
          <a:endParaRPr lang="en-US"/>
        </a:p>
      </dgm:t>
    </dgm:pt>
    <dgm:pt modelId="{1DC432B4-53DA-6049-B132-285836902EF4}" type="sibTrans" cxnId="{AC4FF9A5-0F6A-DF46-A49D-340C6BB91552}">
      <dgm:prSet/>
      <dgm:spPr/>
      <dgm:t>
        <a:bodyPr/>
        <a:lstStyle/>
        <a:p>
          <a:endParaRPr lang="en-US"/>
        </a:p>
      </dgm:t>
    </dgm:pt>
    <dgm:pt modelId="{A228941B-5A91-9B43-BDE3-2A20C425A095}">
      <dgm:prSet phldrT="[Text]"/>
      <dgm:spPr/>
      <dgm:t>
        <a:bodyPr/>
        <a:lstStyle/>
        <a:p>
          <a:r>
            <a:rPr lang="zh-TW" altLang="en-US" dirty="0"/>
            <a:t>提出可以解決此問題的假設</a:t>
          </a:r>
          <a:endParaRPr lang="en-US" dirty="0"/>
        </a:p>
      </dgm:t>
    </dgm:pt>
    <dgm:pt modelId="{402094F0-B1D2-5842-AE9C-257B340C58F5}" type="parTrans" cxnId="{7C2049D3-DD8A-D44E-94C5-0D343851E73A}">
      <dgm:prSet/>
      <dgm:spPr/>
      <dgm:t>
        <a:bodyPr/>
        <a:lstStyle/>
        <a:p>
          <a:endParaRPr lang="en-US"/>
        </a:p>
      </dgm:t>
    </dgm:pt>
    <dgm:pt modelId="{28F81366-E607-9F4A-BA27-CE78D6373164}" type="sibTrans" cxnId="{7C2049D3-DD8A-D44E-94C5-0D343851E73A}">
      <dgm:prSet/>
      <dgm:spPr/>
      <dgm:t>
        <a:bodyPr/>
        <a:lstStyle/>
        <a:p>
          <a:endParaRPr lang="en-US"/>
        </a:p>
      </dgm:t>
    </dgm:pt>
    <dgm:pt modelId="{14B4320C-E1AB-474E-BFB7-846118164F8A}">
      <dgm:prSet/>
      <dgm:spPr/>
      <dgm:t>
        <a:bodyPr/>
        <a:lstStyle/>
        <a:p>
          <a:r>
            <a:rPr lang="zh-TW" altLang="en-US" dirty="0"/>
            <a:t>使用</a:t>
          </a:r>
          <a:r>
            <a:rPr lang="en-US" altLang="zh-TW" dirty="0"/>
            <a:t>SCAMPER</a:t>
          </a:r>
          <a:r>
            <a:rPr lang="zh-TW" altLang="en-US" dirty="0"/>
            <a:t>法則與說明</a:t>
          </a:r>
          <a:endParaRPr lang="en-US" dirty="0"/>
        </a:p>
      </dgm:t>
    </dgm:pt>
    <dgm:pt modelId="{59FB9478-266F-C24D-B254-ADF0F562EB60}" type="parTrans" cxnId="{CE469DC1-7FF0-6B4C-981E-8F3E54370E7F}">
      <dgm:prSet/>
      <dgm:spPr/>
      <dgm:t>
        <a:bodyPr/>
        <a:lstStyle/>
        <a:p>
          <a:endParaRPr lang="en-US"/>
        </a:p>
      </dgm:t>
    </dgm:pt>
    <dgm:pt modelId="{8D56D021-A300-3C4D-A0ED-CDECC9D2EC4B}" type="sibTrans" cxnId="{CE469DC1-7FF0-6B4C-981E-8F3E54370E7F}">
      <dgm:prSet/>
      <dgm:spPr/>
      <dgm:t>
        <a:bodyPr/>
        <a:lstStyle/>
        <a:p>
          <a:endParaRPr lang="en-US"/>
        </a:p>
      </dgm:t>
    </dgm:pt>
    <dgm:pt modelId="{80828BD5-8A14-AF4A-9470-E2619469D634}">
      <dgm:prSet/>
      <dgm:spPr/>
      <dgm:t>
        <a:bodyPr/>
        <a:lstStyle/>
        <a:p>
          <a:r>
            <a:rPr lang="zh-TW" altLang="en-US" dirty="0"/>
            <a:t>產生新設計要素</a:t>
          </a:r>
          <a:endParaRPr lang="en-US" dirty="0"/>
        </a:p>
      </dgm:t>
    </dgm:pt>
    <dgm:pt modelId="{CB0BA45B-568A-9E49-90F6-F72A7F04B187}" type="parTrans" cxnId="{3EC55850-0534-7543-84C6-7D29C9C2462D}">
      <dgm:prSet/>
      <dgm:spPr/>
      <dgm:t>
        <a:bodyPr/>
        <a:lstStyle/>
        <a:p>
          <a:endParaRPr lang="en-US"/>
        </a:p>
      </dgm:t>
    </dgm:pt>
    <dgm:pt modelId="{8DA529C2-76B1-124B-B785-5497595B8F46}" type="sibTrans" cxnId="{3EC55850-0534-7543-84C6-7D29C9C2462D}">
      <dgm:prSet/>
      <dgm:spPr/>
      <dgm:t>
        <a:bodyPr/>
        <a:lstStyle/>
        <a:p>
          <a:endParaRPr lang="en-US"/>
        </a:p>
      </dgm:t>
    </dgm:pt>
    <dgm:pt modelId="{04BA2AAA-2819-8946-9B20-6AD8B53977B3}">
      <dgm:prSet/>
      <dgm:spPr/>
      <dgm:t>
        <a:bodyPr/>
        <a:lstStyle/>
        <a:p>
          <a:r>
            <a:rPr lang="en-US" dirty="0"/>
            <a:t>SCAMPER</a:t>
          </a:r>
          <a:r>
            <a:rPr lang="zh-TW" altLang="en-US" dirty="0"/>
            <a:t>的發想必須具體且呼應其「解決問題的假設」</a:t>
          </a:r>
          <a:endParaRPr lang="en-US" dirty="0"/>
        </a:p>
      </dgm:t>
    </dgm:pt>
    <dgm:pt modelId="{66643B1C-39F5-EB46-ACF6-BB381DFF93A7}" type="parTrans" cxnId="{301C02C2-DC71-D447-B40D-E9608809B921}">
      <dgm:prSet/>
      <dgm:spPr/>
      <dgm:t>
        <a:bodyPr/>
        <a:lstStyle/>
        <a:p>
          <a:endParaRPr lang="en-US"/>
        </a:p>
      </dgm:t>
    </dgm:pt>
    <dgm:pt modelId="{189693E5-7F9F-0C41-BE26-F32A420454DD}" type="sibTrans" cxnId="{301C02C2-DC71-D447-B40D-E9608809B921}">
      <dgm:prSet/>
      <dgm:spPr/>
      <dgm:t>
        <a:bodyPr/>
        <a:lstStyle/>
        <a:p>
          <a:endParaRPr lang="en-US"/>
        </a:p>
      </dgm:t>
    </dgm:pt>
    <dgm:pt modelId="{D1A3B3D9-73B3-FA43-8455-C990891BAF52}">
      <dgm:prSet/>
      <dgm:spPr/>
      <dgm:t>
        <a:bodyPr/>
        <a:lstStyle/>
        <a:p>
          <a:r>
            <a:rPr lang="zh-TW" altLang="en-US" dirty="0"/>
            <a:t>「新設計要素」為「原設計要素」的改良</a:t>
          </a:r>
          <a:endParaRPr lang="en-US" dirty="0"/>
        </a:p>
      </dgm:t>
    </dgm:pt>
    <dgm:pt modelId="{A8C750BC-5F77-9645-AB7A-BAD66515F626}" type="parTrans" cxnId="{9C82F326-E5D4-A447-8660-31BA076339CE}">
      <dgm:prSet/>
      <dgm:spPr/>
      <dgm:t>
        <a:bodyPr/>
        <a:lstStyle/>
        <a:p>
          <a:endParaRPr lang="en-US"/>
        </a:p>
      </dgm:t>
    </dgm:pt>
    <dgm:pt modelId="{9FE544FD-2A31-D941-93DE-16BC3CCB8D43}" type="sibTrans" cxnId="{9C82F326-E5D4-A447-8660-31BA076339CE}">
      <dgm:prSet/>
      <dgm:spPr/>
      <dgm:t>
        <a:bodyPr/>
        <a:lstStyle/>
        <a:p>
          <a:endParaRPr lang="en-US"/>
        </a:p>
      </dgm:t>
    </dgm:pt>
    <dgm:pt modelId="{0FA400D2-C8A8-7440-8520-F0E62E74A6D2}">
      <dgm:prSet/>
      <dgm:spPr/>
      <dgm:t>
        <a:bodyPr/>
        <a:lstStyle/>
        <a:p>
          <a:r>
            <a:rPr lang="zh-TW" altLang="en-US"/>
            <a:t>經由上述的思考流程，才能進入到</a:t>
          </a:r>
          <a:r>
            <a:rPr lang="en-US" altLang="zh-TW"/>
            <a:t>SCAMPER</a:t>
          </a:r>
          <a:r>
            <a:rPr lang="zh-TW" altLang="en-US"/>
            <a:t>的階段。</a:t>
          </a:r>
          <a:endParaRPr lang="en-US" dirty="0"/>
        </a:p>
      </dgm:t>
    </dgm:pt>
    <dgm:pt modelId="{C3F92D3D-610F-C54D-97E9-89613EDFC135}" type="parTrans" cxnId="{FEA46278-F1AE-C84B-8E74-2314943FF645}">
      <dgm:prSet/>
      <dgm:spPr/>
      <dgm:t>
        <a:bodyPr/>
        <a:lstStyle/>
        <a:p>
          <a:endParaRPr lang="en-US"/>
        </a:p>
      </dgm:t>
    </dgm:pt>
    <dgm:pt modelId="{38ED493A-F3C5-0F45-BDD9-59B86DC5BE7C}" type="sibTrans" cxnId="{FEA46278-F1AE-C84B-8E74-2314943FF645}">
      <dgm:prSet/>
      <dgm:spPr/>
      <dgm:t>
        <a:bodyPr/>
        <a:lstStyle/>
        <a:p>
          <a:endParaRPr lang="en-US"/>
        </a:p>
      </dgm:t>
    </dgm:pt>
    <dgm:pt modelId="{88062BC6-95E0-B54E-8CA2-B0C4F42994A9}" type="pres">
      <dgm:prSet presAssocID="{9AAABA9D-7A9E-0D4B-A478-202EA030B689}" presName="linearFlow" presStyleCnt="0">
        <dgm:presLayoutVars>
          <dgm:dir/>
          <dgm:animLvl val="lvl"/>
          <dgm:resizeHandles val="exact"/>
        </dgm:presLayoutVars>
      </dgm:prSet>
      <dgm:spPr/>
    </dgm:pt>
    <dgm:pt modelId="{E2EC3CC4-D8E0-E14B-8EC0-92183CC205B9}" type="pres">
      <dgm:prSet presAssocID="{8F906960-ACE9-D146-B860-8F2064FCA4D4}" presName="composite" presStyleCnt="0"/>
      <dgm:spPr/>
    </dgm:pt>
    <dgm:pt modelId="{7D0A0CC9-BBEB-5145-A5F1-DEAEF9929EB5}" type="pres">
      <dgm:prSet presAssocID="{8F906960-ACE9-D146-B860-8F2064FCA4D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CDEDED2-813A-6940-8D44-9084CB2A93F9}" type="pres">
      <dgm:prSet presAssocID="{8F906960-ACE9-D146-B860-8F2064FCA4D4}" presName="descendantText" presStyleLbl="alignAcc1" presStyleIdx="0" presStyleCnt="5">
        <dgm:presLayoutVars>
          <dgm:bulletEnabled val="1"/>
        </dgm:presLayoutVars>
      </dgm:prSet>
      <dgm:spPr/>
    </dgm:pt>
    <dgm:pt modelId="{D8E95CDC-E341-3840-80BE-30AA943F3C54}" type="pres">
      <dgm:prSet presAssocID="{BE22F0F4-BA76-2541-A3BF-6B90F5BD4E82}" presName="sp" presStyleCnt="0"/>
      <dgm:spPr/>
    </dgm:pt>
    <dgm:pt modelId="{FEB7C749-020D-624F-93E4-8F42684FB935}" type="pres">
      <dgm:prSet presAssocID="{A02F014F-31BB-F14E-9F6D-36D36F2D6A50}" presName="composite" presStyleCnt="0"/>
      <dgm:spPr/>
    </dgm:pt>
    <dgm:pt modelId="{A9F18C39-62C4-884D-8546-D18F9FF0DCF7}" type="pres">
      <dgm:prSet presAssocID="{A02F014F-31BB-F14E-9F6D-36D36F2D6A5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19F9EDD-F9C8-EC48-AC08-780218EF6340}" type="pres">
      <dgm:prSet presAssocID="{A02F014F-31BB-F14E-9F6D-36D36F2D6A50}" presName="descendantText" presStyleLbl="alignAcc1" presStyleIdx="1" presStyleCnt="5">
        <dgm:presLayoutVars>
          <dgm:bulletEnabled val="1"/>
        </dgm:presLayoutVars>
      </dgm:prSet>
      <dgm:spPr/>
    </dgm:pt>
    <dgm:pt modelId="{2155FE31-0905-3F43-A79B-8F46B7AEDD69}" type="pres">
      <dgm:prSet presAssocID="{7C9D2F67-C145-0D4D-B1C7-DA007ACE7799}" presName="sp" presStyleCnt="0"/>
      <dgm:spPr/>
    </dgm:pt>
    <dgm:pt modelId="{B93B918C-2AF0-CA4B-B8BD-4FE484875F11}" type="pres">
      <dgm:prSet presAssocID="{8C909326-9C34-954F-BA18-1B483C38F79B}" presName="composite" presStyleCnt="0"/>
      <dgm:spPr/>
    </dgm:pt>
    <dgm:pt modelId="{D447E9D4-2108-1149-8D16-AD2FE89F1B31}" type="pres">
      <dgm:prSet presAssocID="{8C909326-9C34-954F-BA18-1B483C38F79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6FC7D1C-9344-0F49-8DF4-BEC6268AA31A}" type="pres">
      <dgm:prSet presAssocID="{8C909326-9C34-954F-BA18-1B483C38F79B}" presName="descendantText" presStyleLbl="alignAcc1" presStyleIdx="2" presStyleCnt="5">
        <dgm:presLayoutVars>
          <dgm:bulletEnabled val="1"/>
        </dgm:presLayoutVars>
      </dgm:prSet>
      <dgm:spPr/>
    </dgm:pt>
    <dgm:pt modelId="{933BBAEA-40D4-8D4F-9D71-28E7AA46FE48}" type="pres">
      <dgm:prSet presAssocID="{1DC432B4-53DA-6049-B132-285836902EF4}" presName="sp" presStyleCnt="0"/>
      <dgm:spPr/>
    </dgm:pt>
    <dgm:pt modelId="{E92EBEC6-442F-FC4C-A854-45069D9D6538}" type="pres">
      <dgm:prSet presAssocID="{14B4320C-E1AB-474E-BFB7-846118164F8A}" presName="composite" presStyleCnt="0"/>
      <dgm:spPr/>
    </dgm:pt>
    <dgm:pt modelId="{A5AF38C1-46BF-6647-B29D-46757B1FF66C}" type="pres">
      <dgm:prSet presAssocID="{14B4320C-E1AB-474E-BFB7-846118164F8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C661BB78-485C-7940-A9A4-DADEFFA68C77}" type="pres">
      <dgm:prSet presAssocID="{14B4320C-E1AB-474E-BFB7-846118164F8A}" presName="descendantText" presStyleLbl="alignAcc1" presStyleIdx="3" presStyleCnt="5">
        <dgm:presLayoutVars>
          <dgm:bulletEnabled val="1"/>
        </dgm:presLayoutVars>
      </dgm:prSet>
      <dgm:spPr/>
    </dgm:pt>
    <dgm:pt modelId="{39A153D7-89DD-2245-906B-7E8D35FCAD1E}" type="pres">
      <dgm:prSet presAssocID="{8D56D021-A300-3C4D-A0ED-CDECC9D2EC4B}" presName="sp" presStyleCnt="0"/>
      <dgm:spPr/>
    </dgm:pt>
    <dgm:pt modelId="{EAEF3EAA-C11B-6444-A0AB-7B3890C39556}" type="pres">
      <dgm:prSet presAssocID="{80828BD5-8A14-AF4A-9470-E2619469D634}" presName="composite" presStyleCnt="0"/>
      <dgm:spPr/>
    </dgm:pt>
    <dgm:pt modelId="{9869CD17-27F2-5A43-977F-A99E8137C4C3}" type="pres">
      <dgm:prSet presAssocID="{80828BD5-8A14-AF4A-9470-E2619469D63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8CA90D0-864B-0742-B318-CE958A74EECE}" type="pres">
      <dgm:prSet presAssocID="{80828BD5-8A14-AF4A-9470-E2619469D63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B708C01-43E3-0F48-8A64-17BEB54BF35C}" type="presOf" srcId="{A02F014F-31BB-F14E-9F6D-36D36F2D6A50}" destId="{A9F18C39-62C4-884D-8546-D18F9FF0DCF7}" srcOrd="0" destOrd="0" presId="urn:microsoft.com/office/officeart/2005/8/layout/chevron2"/>
    <dgm:cxn modelId="{87963F1E-01AA-EF45-B337-71EF47D8136D}" type="presOf" srcId="{80828BD5-8A14-AF4A-9470-E2619469D634}" destId="{9869CD17-27F2-5A43-977F-A99E8137C4C3}" srcOrd="0" destOrd="0" presId="urn:microsoft.com/office/officeart/2005/8/layout/chevron2"/>
    <dgm:cxn modelId="{6C97DF25-AC79-DF4D-8246-FAF98AF32C41}" type="presOf" srcId="{8C909326-9C34-954F-BA18-1B483C38F79B}" destId="{D447E9D4-2108-1149-8D16-AD2FE89F1B31}" srcOrd="0" destOrd="0" presId="urn:microsoft.com/office/officeart/2005/8/layout/chevron2"/>
    <dgm:cxn modelId="{9C82F326-E5D4-A447-8660-31BA076339CE}" srcId="{80828BD5-8A14-AF4A-9470-E2619469D634}" destId="{D1A3B3D9-73B3-FA43-8455-C990891BAF52}" srcOrd="0" destOrd="0" parTransId="{A8C750BC-5F77-9645-AB7A-BAD66515F626}" sibTransId="{9FE544FD-2A31-D941-93DE-16BC3CCB8D43}"/>
    <dgm:cxn modelId="{05B9802C-0FFB-8141-A924-4E6BE8344F10}" type="presOf" srcId="{0FA400D2-C8A8-7440-8520-F0E62E74A6D2}" destId="{C661BB78-485C-7940-A9A4-DADEFFA68C77}" srcOrd="0" destOrd="0" presId="urn:microsoft.com/office/officeart/2005/8/layout/chevron2"/>
    <dgm:cxn modelId="{3AE8594C-FF31-C444-8EC7-B8A7E57DD615}" srcId="{8F906960-ACE9-D146-B860-8F2064FCA4D4}" destId="{5405BF21-A0FD-774C-9860-1AE2B7AA6F76}" srcOrd="0" destOrd="0" parTransId="{B80C13C4-D0C2-BA4B-9960-30F42CADBD69}" sibTransId="{379A5A99-2320-E540-BB7E-3597A021FEBF}"/>
    <dgm:cxn modelId="{3EC55850-0534-7543-84C6-7D29C9C2462D}" srcId="{9AAABA9D-7A9E-0D4B-A478-202EA030B689}" destId="{80828BD5-8A14-AF4A-9470-E2619469D634}" srcOrd="4" destOrd="0" parTransId="{CB0BA45B-568A-9E49-90F6-F72A7F04B187}" sibTransId="{8DA529C2-76B1-124B-B785-5497595B8F46}"/>
    <dgm:cxn modelId="{74A3735F-0EBB-624C-B6B5-F884AEFE1359}" type="presOf" srcId="{9AAABA9D-7A9E-0D4B-A478-202EA030B689}" destId="{88062BC6-95E0-B54E-8CA2-B0C4F42994A9}" srcOrd="0" destOrd="0" presId="urn:microsoft.com/office/officeart/2005/8/layout/chevron2"/>
    <dgm:cxn modelId="{FEA46278-F1AE-C84B-8E74-2314943FF645}" srcId="{14B4320C-E1AB-474E-BFB7-846118164F8A}" destId="{0FA400D2-C8A8-7440-8520-F0E62E74A6D2}" srcOrd="0" destOrd="0" parTransId="{C3F92D3D-610F-C54D-97E9-89613EDFC135}" sibTransId="{38ED493A-F3C5-0F45-BDD9-59B86DC5BE7C}"/>
    <dgm:cxn modelId="{6E83CF7C-CC3A-F548-A96F-95B35175353C}" srcId="{9AAABA9D-7A9E-0D4B-A478-202EA030B689}" destId="{8F906960-ACE9-D146-B860-8F2064FCA4D4}" srcOrd="0" destOrd="0" parTransId="{BB37E861-BBCF-124B-BCD6-C40E2E9DAE48}" sibTransId="{BE22F0F4-BA76-2541-A3BF-6B90F5BD4E82}"/>
    <dgm:cxn modelId="{ADFEA28A-56CC-594A-9AD4-053CCD1C716F}" type="presOf" srcId="{5405BF21-A0FD-774C-9860-1AE2B7AA6F76}" destId="{4CDEDED2-813A-6940-8D44-9084CB2A93F9}" srcOrd="0" destOrd="0" presId="urn:microsoft.com/office/officeart/2005/8/layout/chevron2"/>
    <dgm:cxn modelId="{AC4FF9A5-0F6A-DF46-A49D-340C6BB91552}" srcId="{9AAABA9D-7A9E-0D4B-A478-202EA030B689}" destId="{8C909326-9C34-954F-BA18-1B483C38F79B}" srcOrd="2" destOrd="0" parTransId="{4A64E0E4-4BC6-634F-9BB8-3C2A8328D12E}" sibTransId="{1DC432B4-53DA-6049-B132-285836902EF4}"/>
    <dgm:cxn modelId="{3D73C4AD-263B-B84B-AFE3-BE580D36C0A9}" srcId="{A02F014F-31BB-F14E-9F6D-36D36F2D6A50}" destId="{16CCC124-A775-6B40-860F-79BB7EE73A97}" srcOrd="0" destOrd="0" parTransId="{C0443614-4199-A94C-9F2E-69285CC87ADE}" sibTransId="{9D5A8EE9-AD6C-2846-BE32-DA3B6AE09746}"/>
    <dgm:cxn modelId="{CE469DC1-7FF0-6B4C-981E-8F3E54370E7F}" srcId="{9AAABA9D-7A9E-0D4B-A478-202EA030B689}" destId="{14B4320C-E1AB-474E-BFB7-846118164F8A}" srcOrd="3" destOrd="0" parTransId="{59FB9478-266F-C24D-B254-ADF0F562EB60}" sibTransId="{8D56D021-A300-3C4D-A0ED-CDECC9D2EC4B}"/>
    <dgm:cxn modelId="{301C02C2-DC71-D447-B40D-E9608809B921}" srcId="{14B4320C-E1AB-474E-BFB7-846118164F8A}" destId="{04BA2AAA-2819-8946-9B20-6AD8B53977B3}" srcOrd="1" destOrd="0" parTransId="{66643B1C-39F5-EB46-ACF6-BB381DFF93A7}" sibTransId="{189693E5-7F9F-0C41-BE26-F32A420454DD}"/>
    <dgm:cxn modelId="{010D00CA-845A-444B-BF11-CA230833F84E}" type="presOf" srcId="{04BA2AAA-2819-8946-9B20-6AD8B53977B3}" destId="{C661BB78-485C-7940-A9A4-DADEFFA68C77}" srcOrd="0" destOrd="1" presId="urn:microsoft.com/office/officeart/2005/8/layout/chevron2"/>
    <dgm:cxn modelId="{7C2049D3-DD8A-D44E-94C5-0D343851E73A}" srcId="{8C909326-9C34-954F-BA18-1B483C38F79B}" destId="{A228941B-5A91-9B43-BDE3-2A20C425A095}" srcOrd="0" destOrd="0" parTransId="{402094F0-B1D2-5842-AE9C-257B340C58F5}" sibTransId="{28F81366-E607-9F4A-BA27-CE78D6373164}"/>
    <dgm:cxn modelId="{D5B955D6-CFD5-514A-B266-3F1A4F9B2305}" type="presOf" srcId="{8F906960-ACE9-D146-B860-8F2064FCA4D4}" destId="{7D0A0CC9-BBEB-5145-A5F1-DEAEF9929EB5}" srcOrd="0" destOrd="0" presId="urn:microsoft.com/office/officeart/2005/8/layout/chevron2"/>
    <dgm:cxn modelId="{5B16F3D7-341F-B94B-84BA-DFF8C91FE959}" srcId="{9AAABA9D-7A9E-0D4B-A478-202EA030B689}" destId="{A02F014F-31BB-F14E-9F6D-36D36F2D6A50}" srcOrd="1" destOrd="0" parTransId="{6C9316EC-9D11-BC4C-93C2-57F3E71E7ADB}" sibTransId="{7C9D2F67-C145-0D4D-B1C7-DA007ACE7799}"/>
    <dgm:cxn modelId="{06EAE1D8-E25D-0440-A9A9-9094E0A01C66}" type="presOf" srcId="{16CCC124-A775-6B40-860F-79BB7EE73A97}" destId="{719F9EDD-F9C8-EC48-AC08-780218EF6340}" srcOrd="0" destOrd="0" presId="urn:microsoft.com/office/officeart/2005/8/layout/chevron2"/>
    <dgm:cxn modelId="{C2CB46DE-72D2-7D46-A57A-9BE020CC49F1}" type="presOf" srcId="{14B4320C-E1AB-474E-BFB7-846118164F8A}" destId="{A5AF38C1-46BF-6647-B29D-46757B1FF66C}" srcOrd="0" destOrd="0" presId="urn:microsoft.com/office/officeart/2005/8/layout/chevron2"/>
    <dgm:cxn modelId="{3FDE01EE-35F7-E442-8676-F0CDEC2CB2F8}" type="presOf" srcId="{D1A3B3D9-73B3-FA43-8455-C990891BAF52}" destId="{88CA90D0-864B-0742-B318-CE958A74EECE}" srcOrd="0" destOrd="0" presId="urn:microsoft.com/office/officeart/2005/8/layout/chevron2"/>
    <dgm:cxn modelId="{F02944EF-4C93-004A-BF91-54E1E707D021}" type="presOf" srcId="{A228941B-5A91-9B43-BDE3-2A20C425A095}" destId="{96FC7D1C-9344-0F49-8DF4-BEC6268AA31A}" srcOrd="0" destOrd="0" presId="urn:microsoft.com/office/officeart/2005/8/layout/chevron2"/>
    <dgm:cxn modelId="{A92F69F0-48A3-364E-AC7C-03C67C6BBE22}" type="presParOf" srcId="{88062BC6-95E0-B54E-8CA2-B0C4F42994A9}" destId="{E2EC3CC4-D8E0-E14B-8EC0-92183CC205B9}" srcOrd="0" destOrd="0" presId="urn:microsoft.com/office/officeart/2005/8/layout/chevron2"/>
    <dgm:cxn modelId="{627175A8-849B-9A47-B3D4-3ADEF3DFDB49}" type="presParOf" srcId="{E2EC3CC4-D8E0-E14B-8EC0-92183CC205B9}" destId="{7D0A0CC9-BBEB-5145-A5F1-DEAEF9929EB5}" srcOrd="0" destOrd="0" presId="urn:microsoft.com/office/officeart/2005/8/layout/chevron2"/>
    <dgm:cxn modelId="{CC480A53-44DB-8F47-A824-6FB4062E2B00}" type="presParOf" srcId="{E2EC3CC4-D8E0-E14B-8EC0-92183CC205B9}" destId="{4CDEDED2-813A-6940-8D44-9084CB2A93F9}" srcOrd="1" destOrd="0" presId="urn:microsoft.com/office/officeart/2005/8/layout/chevron2"/>
    <dgm:cxn modelId="{7EF7ADE8-30EC-8642-AF4F-3E68691C0066}" type="presParOf" srcId="{88062BC6-95E0-B54E-8CA2-B0C4F42994A9}" destId="{D8E95CDC-E341-3840-80BE-30AA943F3C54}" srcOrd="1" destOrd="0" presId="urn:microsoft.com/office/officeart/2005/8/layout/chevron2"/>
    <dgm:cxn modelId="{680EBABE-3697-7F40-A330-FA69819154AD}" type="presParOf" srcId="{88062BC6-95E0-B54E-8CA2-B0C4F42994A9}" destId="{FEB7C749-020D-624F-93E4-8F42684FB935}" srcOrd="2" destOrd="0" presId="urn:microsoft.com/office/officeart/2005/8/layout/chevron2"/>
    <dgm:cxn modelId="{7F0136DA-FDC2-054B-887E-8F1A2BC0467F}" type="presParOf" srcId="{FEB7C749-020D-624F-93E4-8F42684FB935}" destId="{A9F18C39-62C4-884D-8546-D18F9FF0DCF7}" srcOrd="0" destOrd="0" presId="urn:microsoft.com/office/officeart/2005/8/layout/chevron2"/>
    <dgm:cxn modelId="{44791914-477E-7347-B65A-C0F2804F2A7C}" type="presParOf" srcId="{FEB7C749-020D-624F-93E4-8F42684FB935}" destId="{719F9EDD-F9C8-EC48-AC08-780218EF6340}" srcOrd="1" destOrd="0" presId="urn:microsoft.com/office/officeart/2005/8/layout/chevron2"/>
    <dgm:cxn modelId="{1845E215-5CAE-2E45-90C8-127F71CC258A}" type="presParOf" srcId="{88062BC6-95E0-B54E-8CA2-B0C4F42994A9}" destId="{2155FE31-0905-3F43-A79B-8F46B7AEDD69}" srcOrd="3" destOrd="0" presId="urn:microsoft.com/office/officeart/2005/8/layout/chevron2"/>
    <dgm:cxn modelId="{3AF9DC66-3BAF-1C4D-BAB8-62F3727AAFBB}" type="presParOf" srcId="{88062BC6-95E0-B54E-8CA2-B0C4F42994A9}" destId="{B93B918C-2AF0-CA4B-B8BD-4FE484875F11}" srcOrd="4" destOrd="0" presId="urn:microsoft.com/office/officeart/2005/8/layout/chevron2"/>
    <dgm:cxn modelId="{B72C4F81-F1C8-F24A-B24C-63B9B2F21AC0}" type="presParOf" srcId="{B93B918C-2AF0-CA4B-B8BD-4FE484875F11}" destId="{D447E9D4-2108-1149-8D16-AD2FE89F1B31}" srcOrd="0" destOrd="0" presId="urn:microsoft.com/office/officeart/2005/8/layout/chevron2"/>
    <dgm:cxn modelId="{B987F587-0F43-194A-AD90-7CA9C056AA4C}" type="presParOf" srcId="{B93B918C-2AF0-CA4B-B8BD-4FE484875F11}" destId="{96FC7D1C-9344-0F49-8DF4-BEC6268AA31A}" srcOrd="1" destOrd="0" presId="urn:microsoft.com/office/officeart/2005/8/layout/chevron2"/>
    <dgm:cxn modelId="{4F577213-0F20-4247-8DCD-962A0F50B4FB}" type="presParOf" srcId="{88062BC6-95E0-B54E-8CA2-B0C4F42994A9}" destId="{933BBAEA-40D4-8D4F-9D71-28E7AA46FE48}" srcOrd="5" destOrd="0" presId="urn:microsoft.com/office/officeart/2005/8/layout/chevron2"/>
    <dgm:cxn modelId="{680DEF5E-8262-1243-9B73-1E459DA9047C}" type="presParOf" srcId="{88062BC6-95E0-B54E-8CA2-B0C4F42994A9}" destId="{E92EBEC6-442F-FC4C-A854-45069D9D6538}" srcOrd="6" destOrd="0" presId="urn:microsoft.com/office/officeart/2005/8/layout/chevron2"/>
    <dgm:cxn modelId="{86853A1D-A826-C848-81E5-0C3B856A6CA2}" type="presParOf" srcId="{E92EBEC6-442F-FC4C-A854-45069D9D6538}" destId="{A5AF38C1-46BF-6647-B29D-46757B1FF66C}" srcOrd="0" destOrd="0" presId="urn:microsoft.com/office/officeart/2005/8/layout/chevron2"/>
    <dgm:cxn modelId="{87E8AE5A-0378-E541-8995-E3FDCA1A8F86}" type="presParOf" srcId="{E92EBEC6-442F-FC4C-A854-45069D9D6538}" destId="{C661BB78-485C-7940-A9A4-DADEFFA68C77}" srcOrd="1" destOrd="0" presId="urn:microsoft.com/office/officeart/2005/8/layout/chevron2"/>
    <dgm:cxn modelId="{746DF938-4E31-544A-9EC6-FBA3B29563E3}" type="presParOf" srcId="{88062BC6-95E0-B54E-8CA2-B0C4F42994A9}" destId="{39A153D7-89DD-2245-906B-7E8D35FCAD1E}" srcOrd="7" destOrd="0" presId="urn:microsoft.com/office/officeart/2005/8/layout/chevron2"/>
    <dgm:cxn modelId="{C168D8F0-7D56-014C-808F-93EBCA984A84}" type="presParOf" srcId="{88062BC6-95E0-B54E-8CA2-B0C4F42994A9}" destId="{EAEF3EAA-C11B-6444-A0AB-7B3890C39556}" srcOrd="8" destOrd="0" presId="urn:microsoft.com/office/officeart/2005/8/layout/chevron2"/>
    <dgm:cxn modelId="{1EA9D97D-2595-2A4A-B458-1B978B58EDAE}" type="presParOf" srcId="{EAEF3EAA-C11B-6444-A0AB-7B3890C39556}" destId="{9869CD17-27F2-5A43-977F-A99E8137C4C3}" srcOrd="0" destOrd="0" presId="urn:microsoft.com/office/officeart/2005/8/layout/chevron2"/>
    <dgm:cxn modelId="{02942039-AF93-9B46-98C7-576E4FE9C074}" type="presParOf" srcId="{EAEF3EAA-C11B-6444-A0AB-7B3890C39556}" destId="{88CA90D0-864B-0742-B318-CE958A74EE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0152E-D960-2C4D-A812-C247619A64AE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4157FE-1AE7-0A4D-9599-3DDE79567D76}">
      <dgm:prSet phldrT="[Text]"/>
      <dgm:spPr/>
      <dgm:t>
        <a:bodyPr/>
        <a:lstStyle/>
        <a:p>
          <a:r>
            <a:rPr lang="en-US" altLang="zh-TW" dirty="0"/>
            <a:t>post-it</a:t>
          </a:r>
          <a:endParaRPr lang="en-US" dirty="0"/>
        </a:p>
      </dgm:t>
    </dgm:pt>
    <dgm:pt modelId="{745B8F28-1B38-E64D-8286-4719B0609632}" type="parTrans" cxnId="{AC1B2022-57A7-5A4D-B7DB-E11285C50013}">
      <dgm:prSet/>
      <dgm:spPr/>
      <dgm:t>
        <a:bodyPr/>
        <a:lstStyle/>
        <a:p>
          <a:endParaRPr lang="en-US"/>
        </a:p>
      </dgm:t>
    </dgm:pt>
    <dgm:pt modelId="{4B81E790-1D31-E84E-B6FA-74A759282EA8}" type="sibTrans" cxnId="{AC1B2022-57A7-5A4D-B7DB-E11285C50013}">
      <dgm:prSet/>
      <dgm:spPr/>
      <dgm:t>
        <a:bodyPr/>
        <a:lstStyle/>
        <a:p>
          <a:endParaRPr lang="en-US"/>
        </a:p>
      </dgm:t>
    </dgm:pt>
    <dgm:pt modelId="{3F008E8D-74DF-BC48-9997-665F1046DE80}">
      <dgm:prSet phldrT="[Text]"/>
      <dgm:spPr/>
      <dgm:t>
        <a:bodyPr/>
        <a:lstStyle/>
        <a:p>
          <a:r>
            <a:rPr lang="zh-TW" altLang="en-US" dirty="0"/>
            <a:t>其他用途</a:t>
          </a:r>
          <a:r>
            <a:rPr lang="en-US" altLang="zh-TW" dirty="0"/>
            <a:t>(P)</a:t>
          </a:r>
        </a:p>
        <a:p>
          <a:r>
            <a:rPr lang="zh-TW" altLang="en-US" dirty="0"/>
            <a:t>工業用微球劑</a:t>
          </a:r>
          <a:endParaRPr lang="en-US" dirty="0"/>
        </a:p>
      </dgm:t>
    </dgm:pt>
    <dgm:pt modelId="{122A966A-24DC-3549-A488-F657195AB397}" type="parTrans" cxnId="{C9869DDC-AFF9-6C4C-9A20-E723C6A3E666}">
      <dgm:prSet/>
      <dgm:spPr/>
      <dgm:t>
        <a:bodyPr/>
        <a:lstStyle/>
        <a:p>
          <a:endParaRPr lang="en-US"/>
        </a:p>
      </dgm:t>
    </dgm:pt>
    <dgm:pt modelId="{D8FED930-8CB1-CC4D-925B-F892E103613C}" type="sibTrans" cxnId="{C9869DDC-AFF9-6C4C-9A20-E723C6A3E666}">
      <dgm:prSet/>
      <dgm:spPr/>
      <dgm:t>
        <a:bodyPr/>
        <a:lstStyle/>
        <a:p>
          <a:endParaRPr lang="en-US"/>
        </a:p>
      </dgm:t>
    </dgm:pt>
    <dgm:pt modelId="{DF4D6974-B365-B649-AEB6-EA87FFADC0F0}">
      <dgm:prSet phldrT="[Text]"/>
      <dgm:spPr/>
      <dgm:t>
        <a:bodyPr/>
        <a:lstStyle/>
        <a:p>
          <a:r>
            <a:rPr lang="zh-TW" altLang="en-US" dirty="0"/>
            <a:t>調適</a:t>
          </a:r>
          <a:r>
            <a:rPr lang="en-US" altLang="zh-TW" dirty="0"/>
            <a:t>(A)</a:t>
          </a:r>
        </a:p>
        <a:p>
          <a:r>
            <a:rPr lang="zh-TW" altLang="en-US"/>
            <a:t>可筆記書寫</a:t>
          </a:r>
          <a:endParaRPr lang="en-US" dirty="0"/>
        </a:p>
      </dgm:t>
    </dgm:pt>
    <dgm:pt modelId="{FDA36F88-B8D4-8545-A2C2-FFDC978456BB}" type="parTrans" cxnId="{0D082680-344D-204F-84AE-FBB8867EC299}">
      <dgm:prSet/>
      <dgm:spPr/>
      <dgm:t>
        <a:bodyPr/>
        <a:lstStyle/>
        <a:p>
          <a:endParaRPr lang="en-US"/>
        </a:p>
      </dgm:t>
    </dgm:pt>
    <dgm:pt modelId="{B3DD4010-0024-8240-A95E-74B2F5691527}" type="sibTrans" cxnId="{0D082680-344D-204F-84AE-FBB8867EC299}">
      <dgm:prSet/>
      <dgm:spPr/>
      <dgm:t>
        <a:bodyPr/>
        <a:lstStyle/>
        <a:p>
          <a:endParaRPr lang="en-US"/>
        </a:p>
      </dgm:t>
    </dgm:pt>
    <dgm:pt modelId="{3E353740-4124-2047-B0F9-3BA51CB5EE23}">
      <dgm:prSet phldrT="[Text]"/>
      <dgm:spPr/>
      <dgm:t>
        <a:bodyPr/>
        <a:lstStyle/>
        <a:p>
          <a:r>
            <a:rPr lang="zh-TW" altLang="en-US" dirty="0"/>
            <a:t>消除</a:t>
          </a:r>
          <a:r>
            <a:rPr lang="en-US" altLang="zh-TW" dirty="0"/>
            <a:t>(E)</a:t>
          </a:r>
        </a:p>
        <a:p>
          <a:r>
            <a:rPr lang="zh-TW" altLang="en-US" dirty="0"/>
            <a:t>免費發送刺激使用</a:t>
          </a:r>
          <a:endParaRPr lang="en-US" dirty="0"/>
        </a:p>
      </dgm:t>
    </dgm:pt>
    <dgm:pt modelId="{EC3195B7-96B7-964F-9EA9-5B755F792712}" type="parTrans" cxnId="{3B92C406-C7BE-2F49-88FB-A9A00DDD28BC}">
      <dgm:prSet/>
      <dgm:spPr/>
      <dgm:t>
        <a:bodyPr/>
        <a:lstStyle/>
        <a:p>
          <a:endParaRPr lang="en-US"/>
        </a:p>
      </dgm:t>
    </dgm:pt>
    <dgm:pt modelId="{141E1E80-DCFF-1B4D-A264-6F2A22E34A83}" type="sibTrans" cxnId="{3B92C406-C7BE-2F49-88FB-A9A00DDD28BC}">
      <dgm:prSet/>
      <dgm:spPr/>
      <dgm:t>
        <a:bodyPr/>
        <a:lstStyle/>
        <a:p>
          <a:endParaRPr lang="en-US"/>
        </a:p>
      </dgm:t>
    </dgm:pt>
    <dgm:pt modelId="{DC0B1720-CFF5-0748-828B-BBD204709E8B}">
      <dgm:prSet/>
      <dgm:spPr/>
      <dgm:t>
        <a:bodyPr/>
        <a:lstStyle/>
        <a:p>
          <a:r>
            <a:rPr lang="zh-TW" altLang="en-US" dirty="0"/>
            <a:t>修改</a:t>
          </a:r>
          <a:r>
            <a:rPr lang="en-US" altLang="zh-TW" dirty="0"/>
            <a:t>(M)</a:t>
          </a:r>
        </a:p>
        <a:p>
          <a:r>
            <a:rPr lang="zh-TW" altLang="en-US" dirty="0"/>
            <a:t>具黏性可重複使用</a:t>
          </a:r>
          <a:endParaRPr lang="en-US" dirty="0"/>
        </a:p>
      </dgm:t>
    </dgm:pt>
    <dgm:pt modelId="{767E278A-CBD6-A740-9128-30C3C7642A01}" type="parTrans" cxnId="{96E01208-A644-7E47-9CEC-F94427C66894}">
      <dgm:prSet/>
      <dgm:spPr/>
    </dgm:pt>
    <dgm:pt modelId="{5C2E7BD0-85DE-DA49-9CC2-DE5D3B61E9FF}" type="sibTrans" cxnId="{96E01208-A644-7E47-9CEC-F94427C66894}">
      <dgm:prSet/>
      <dgm:spPr/>
    </dgm:pt>
    <dgm:pt modelId="{8EFA4056-66D7-A846-BED0-BA3CEFA28D22}" type="pres">
      <dgm:prSet presAssocID="{AAC0152E-D960-2C4D-A812-C247619A64A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AABC3E-E2C7-9F48-BF52-8B9445F86EFA}" type="pres">
      <dgm:prSet presAssocID="{184157FE-1AE7-0A4D-9599-3DDE79567D76}" presName="centerShape" presStyleLbl="node0" presStyleIdx="0" presStyleCnt="1"/>
      <dgm:spPr/>
    </dgm:pt>
    <dgm:pt modelId="{369162E2-66E2-5841-B912-8A69B648FCBB}" type="pres">
      <dgm:prSet presAssocID="{122A966A-24DC-3549-A488-F657195AB397}" presName="parTrans" presStyleLbl="bgSibTrans2D1" presStyleIdx="0" presStyleCnt="4"/>
      <dgm:spPr/>
    </dgm:pt>
    <dgm:pt modelId="{B5E0E8C9-0191-FA45-A9CE-D97D656AB523}" type="pres">
      <dgm:prSet presAssocID="{3F008E8D-74DF-BC48-9997-665F1046DE80}" presName="node" presStyleLbl="node1" presStyleIdx="0" presStyleCnt="4">
        <dgm:presLayoutVars>
          <dgm:bulletEnabled val="1"/>
        </dgm:presLayoutVars>
      </dgm:prSet>
      <dgm:spPr/>
    </dgm:pt>
    <dgm:pt modelId="{67BCBB7E-AEC1-7642-9D43-5B76C9D37699}" type="pres">
      <dgm:prSet presAssocID="{767E278A-CBD6-A740-9128-30C3C7642A01}" presName="parTrans" presStyleLbl="bgSibTrans2D1" presStyleIdx="1" presStyleCnt="4"/>
      <dgm:spPr/>
    </dgm:pt>
    <dgm:pt modelId="{7BD13AA9-6F49-0849-B2DD-55DB45790164}" type="pres">
      <dgm:prSet presAssocID="{DC0B1720-CFF5-0748-828B-BBD204709E8B}" presName="node" presStyleLbl="node1" presStyleIdx="1" presStyleCnt="4">
        <dgm:presLayoutVars>
          <dgm:bulletEnabled val="1"/>
        </dgm:presLayoutVars>
      </dgm:prSet>
      <dgm:spPr/>
    </dgm:pt>
    <dgm:pt modelId="{0A09966B-BCEE-6A43-B8CF-9A20E93C4856}" type="pres">
      <dgm:prSet presAssocID="{FDA36F88-B8D4-8545-A2C2-FFDC978456BB}" presName="parTrans" presStyleLbl="bgSibTrans2D1" presStyleIdx="2" presStyleCnt="4"/>
      <dgm:spPr/>
    </dgm:pt>
    <dgm:pt modelId="{96558914-4A10-CB41-A097-91A9567866FE}" type="pres">
      <dgm:prSet presAssocID="{DF4D6974-B365-B649-AEB6-EA87FFADC0F0}" presName="node" presStyleLbl="node1" presStyleIdx="2" presStyleCnt="4">
        <dgm:presLayoutVars>
          <dgm:bulletEnabled val="1"/>
        </dgm:presLayoutVars>
      </dgm:prSet>
      <dgm:spPr/>
    </dgm:pt>
    <dgm:pt modelId="{A4188528-D273-D440-8FAA-84E443D4BEC6}" type="pres">
      <dgm:prSet presAssocID="{EC3195B7-96B7-964F-9EA9-5B755F792712}" presName="parTrans" presStyleLbl="bgSibTrans2D1" presStyleIdx="3" presStyleCnt="4"/>
      <dgm:spPr/>
    </dgm:pt>
    <dgm:pt modelId="{C710A259-C842-E348-A5DC-FA3D96B7C8E0}" type="pres">
      <dgm:prSet presAssocID="{3E353740-4124-2047-B0F9-3BA51CB5EE23}" presName="node" presStyleLbl="node1" presStyleIdx="3" presStyleCnt="4">
        <dgm:presLayoutVars>
          <dgm:bulletEnabled val="1"/>
        </dgm:presLayoutVars>
      </dgm:prSet>
      <dgm:spPr/>
    </dgm:pt>
  </dgm:ptLst>
  <dgm:cxnLst>
    <dgm:cxn modelId="{F29A3004-A67A-914F-8055-0B79BA25974E}" type="presOf" srcId="{FDA36F88-B8D4-8545-A2C2-FFDC978456BB}" destId="{0A09966B-BCEE-6A43-B8CF-9A20E93C4856}" srcOrd="0" destOrd="0" presId="urn:microsoft.com/office/officeart/2005/8/layout/radial4"/>
    <dgm:cxn modelId="{3B92C406-C7BE-2F49-88FB-A9A00DDD28BC}" srcId="{184157FE-1AE7-0A4D-9599-3DDE79567D76}" destId="{3E353740-4124-2047-B0F9-3BA51CB5EE23}" srcOrd="3" destOrd="0" parTransId="{EC3195B7-96B7-964F-9EA9-5B755F792712}" sibTransId="{141E1E80-DCFF-1B4D-A264-6F2A22E34A83}"/>
    <dgm:cxn modelId="{96E01208-A644-7E47-9CEC-F94427C66894}" srcId="{184157FE-1AE7-0A4D-9599-3DDE79567D76}" destId="{DC0B1720-CFF5-0748-828B-BBD204709E8B}" srcOrd="1" destOrd="0" parTransId="{767E278A-CBD6-A740-9128-30C3C7642A01}" sibTransId="{5C2E7BD0-85DE-DA49-9CC2-DE5D3B61E9FF}"/>
    <dgm:cxn modelId="{FD901B15-7911-E94C-BFBF-C4200DAC9B40}" type="presOf" srcId="{EC3195B7-96B7-964F-9EA9-5B755F792712}" destId="{A4188528-D273-D440-8FAA-84E443D4BEC6}" srcOrd="0" destOrd="0" presId="urn:microsoft.com/office/officeart/2005/8/layout/radial4"/>
    <dgm:cxn modelId="{AC1B2022-57A7-5A4D-B7DB-E11285C50013}" srcId="{AAC0152E-D960-2C4D-A812-C247619A64AE}" destId="{184157FE-1AE7-0A4D-9599-3DDE79567D76}" srcOrd="0" destOrd="0" parTransId="{745B8F28-1B38-E64D-8286-4719B0609632}" sibTransId="{4B81E790-1D31-E84E-B6FA-74A759282EA8}"/>
    <dgm:cxn modelId="{24E20860-F1F8-1D4E-9353-20E6E9444BBF}" type="presOf" srcId="{184157FE-1AE7-0A4D-9599-3DDE79567D76}" destId="{E7AABC3E-E2C7-9F48-BF52-8B9445F86EFA}" srcOrd="0" destOrd="0" presId="urn:microsoft.com/office/officeart/2005/8/layout/radial4"/>
    <dgm:cxn modelId="{0D082680-344D-204F-84AE-FBB8867EC299}" srcId="{184157FE-1AE7-0A4D-9599-3DDE79567D76}" destId="{DF4D6974-B365-B649-AEB6-EA87FFADC0F0}" srcOrd="2" destOrd="0" parTransId="{FDA36F88-B8D4-8545-A2C2-FFDC978456BB}" sibTransId="{B3DD4010-0024-8240-A95E-74B2F5691527}"/>
    <dgm:cxn modelId="{35B2FE85-BA87-4243-AB00-667E356170DE}" type="presOf" srcId="{DC0B1720-CFF5-0748-828B-BBD204709E8B}" destId="{7BD13AA9-6F49-0849-B2DD-55DB45790164}" srcOrd="0" destOrd="0" presId="urn:microsoft.com/office/officeart/2005/8/layout/radial4"/>
    <dgm:cxn modelId="{608C3DA2-8E88-474B-A2B3-93DE2587AD1A}" type="presOf" srcId="{DF4D6974-B365-B649-AEB6-EA87FFADC0F0}" destId="{96558914-4A10-CB41-A097-91A9567866FE}" srcOrd="0" destOrd="0" presId="urn:microsoft.com/office/officeart/2005/8/layout/radial4"/>
    <dgm:cxn modelId="{5778F0A3-4888-5A49-BAA2-08F41DFD2271}" type="presOf" srcId="{AAC0152E-D960-2C4D-A812-C247619A64AE}" destId="{8EFA4056-66D7-A846-BED0-BA3CEFA28D22}" srcOrd="0" destOrd="0" presId="urn:microsoft.com/office/officeart/2005/8/layout/radial4"/>
    <dgm:cxn modelId="{CBBA5EA8-E987-DA41-AD87-3E3C0880B743}" type="presOf" srcId="{3E353740-4124-2047-B0F9-3BA51CB5EE23}" destId="{C710A259-C842-E348-A5DC-FA3D96B7C8E0}" srcOrd="0" destOrd="0" presId="urn:microsoft.com/office/officeart/2005/8/layout/radial4"/>
    <dgm:cxn modelId="{85E676B5-F981-F642-814A-8914894D8608}" type="presOf" srcId="{3F008E8D-74DF-BC48-9997-665F1046DE80}" destId="{B5E0E8C9-0191-FA45-A9CE-D97D656AB523}" srcOrd="0" destOrd="0" presId="urn:microsoft.com/office/officeart/2005/8/layout/radial4"/>
    <dgm:cxn modelId="{F3550FBE-61BC-F54B-AE3A-C971F71A9A38}" type="presOf" srcId="{122A966A-24DC-3549-A488-F657195AB397}" destId="{369162E2-66E2-5841-B912-8A69B648FCBB}" srcOrd="0" destOrd="0" presId="urn:microsoft.com/office/officeart/2005/8/layout/radial4"/>
    <dgm:cxn modelId="{B19F0AD1-BEA5-E34D-8D74-AAFCDBEACCD4}" type="presOf" srcId="{767E278A-CBD6-A740-9128-30C3C7642A01}" destId="{67BCBB7E-AEC1-7642-9D43-5B76C9D37699}" srcOrd="0" destOrd="0" presId="urn:microsoft.com/office/officeart/2005/8/layout/radial4"/>
    <dgm:cxn modelId="{C9869DDC-AFF9-6C4C-9A20-E723C6A3E666}" srcId="{184157FE-1AE7-0A4D-9599-3DDE79567D76}" destId="{3F008E8D-74DF-BC48-9997-665F1046DE80}" srcOrd="0" destOrd="0" parTransId="{122A966A-24DC-3549-A488-F657195AB397}" sibTransId="{D8FED930-8CB1-CC4D-925B-F892E103613C}"/>
    <dgm:cxn modelId="{5C1F912B-C63C-5743-86EE-E494F86290E4}" type="presParOf" srcId="{8EFA4056-66D7-A846-BED0-BA3CEFA28D22}" destId="{E7AABC3E-E2C7-9F48-BF52-8B9445F86EFA}" srcOrd="0" destOrd="0" presId="urn:microsoft.com/office/officeart/2005/8/layout/radial4"/>
    <dgm:cxn modelId="{C10A17BD-09E6-7E4C-8086-1C5D2995CE84}" type="presParOf" srcId="{8EFA4056-66D7-A846-BED0-BA3CEFA28D22}" destId="{369162E2-66E2-5841-B912-8A69B648FCBB}" srcOrd="1" destOrd="0" presId="urn:microsoft.com/office/officeart/2005/8/layout/radial4"/>
    <dgm:cxn modelId="{0D1A520E-61B1-D241-B7A0-29C2F676D668}" type="presParOf" srcId="{8EFA4056-66D7-A846-BED0-BA3CEFA28D22}" destId="{B5E0E8C9-0191-FA45-A9CE-D97D656AB523}" srcOrd="2" destOrd="0" presId="urn:microsoft.com/office/officeart/2005/8/layout/radial4"/>
    <dgm:cxn modelId="{F83ECE1D-CB40-6F4D-AA5F-FB8EBE800D70}" type="presParOf" srcId="{8EFA4056-66D7-A846-BED0-BA3CEFA28D22}" destId="{67BCBB7E-AEC1-7642-9D43-5B76C9D37699}" srcOrd="3" destOrd="0" presId="urn:microsoft.com/office/officeart/2005/8/layout/radial4"/>
    <dgm:cxn modelId="{21CEE5F8-4F78-084C-9CFD-FFD6C0A745BF}" type="presParOf" srcId="{8EFA4056-66D7-A846-BED0-BA3CEFA28D22}" destId="{7BD13AA9-6F49-0849-B2DD-55DB45790164}" srcOrd="4" destOrd="0" presId="urn:microsoft.com/office/officeart/2005/8/layout/radial4"/>
    <dgm:cxn modelId="{28105EBC-7C60-924E-8692-41B603FD4AC0}" type="presParOf" srcId="{8EFA4056-66D7-A846-BED0-BA3CEFA28D22}" destId="{0A09966B-BCEE-6A43-B8CF-9A20E93C4856}" srcOrd="5" destOrd="0" presId="urn:microsoft.com/office/officeart/2005/8/layout/radial4"/>
    <dgm:cxn modelId="{F52EB596-4D5C-884E-9891-B37C98F3AFFB}" type="presParOf" srcId="{8EFA4056-66D7-A846-BED0-BA3CEFA28D22}" destId="{96558914-4A10-CB41-A097-91A9567866FE}" srcOrd="6" destOrd="0" presId="urn:microsoft.com/office/officeart/2005/8/layout/radial4"/>
    <dgm:cxn modelId="{AB6DE99F-9DC3-CF45-B9A2-84A18809A2EB}" type="presParOf" srcId="{8EFA4056-66D7-A846-BED0-BA3CEFA28D22}" destId="{A4188528-D273-D440-8FAA-84E443D4BEC6}" srcOrd="7" destOrd="0" presId="urn:microsoft.com/office/officeart/2005/8/layout/radial4"/>
    <dgm:cxn modelId="{881C7CC2-8278-7B41-AE05-05EF7D231FDE}" type="presParOf" srcId="{8EFA4056-66D7-A846-BED0-BA3CEFA28D22}" destId="{C710A259-C842-E348-A5DC-FA3D96B7C8E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ABA9D-7A9E-0D4B-A478-202EA030B689}" type="doc">
      <dgm:prSet loTypeId="urn:microsoft.com/office/officeart/2005/8/layout/chevron2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F906960-ACE9-D146-B860-8F2064FCA4D4}">
      <dgm:prSet phldrT="[Text]"/>
      <dgm:spPr/>
      <dgm:t>
        <a:bodyPr/>
        <a:lstStyle/>
        <a:p>
          <a:r>
            <a:rPr lang="zh-TW" altLang="en-US" dirty="0"/>
            <a:t>原設計要素</a:t>
          </a:r>
          <a:endParaRPr lang="en-US" dirty="0"/>
        </a:p>
      </dgm:t>
    </dgm:pt>
    <dgm:pt modelId="{BB37E861-BBCF-124B-BCD6-C40E2E9DAE48}" type="parTrans" cxnId="{6E83CF7C-CC3A-F548-A96F-95B35175353C}">
      <dgm:prSet/>
      <dgm:spPr/>
      <dgm:t>
        <a:bodyPr/>
        <a:lstStyle/>
        <a:p>
          <a:endParaRPr lang="en-US"/>
        </a:p>
      </dgm:t>
    </dgm:pt>
    <dgm:pt modelId="{BE22F0F4-BA76-2541-A3BF-6B90F5BD4E82}" type="sibTrans" cxnId="{6E83CF7C-CC3A-F548-A96F-95B35175353C}">
      <dgm:prSet/>
      <dgm:spPr/>
      <dgm:t>
        <a:bodyPr/>
        <a:lstStyle/>
        <a:p>
          <a:endParaRPr lang="en-US"/>
        </a:p>
      </dgm:t>
    </dgm:pt>
    <dgm:pt modelId="{5405BF21-A0FD-774C-9860-1AE2B7AA6F76}">
      <dgm:prSet phldrT="[Text]"/>
      <dgm:spPr/>
      <dgm:t>
        <a:bodyPr/>
        <a:lstStyle/>
        <a:p>
          <a:r>
            <a:rPr lang="zh-TW" altLang="en-US" dirty="0"/>
            <a:t>分析四個專利設計，並形成初步設計構想。</a:t>
          </a:r>
          <a:endParaRPr lang="en-US" dirty="0"/>
        </a:p>
      </dgm:t>
    </dgm:pt>
    <dgm:pt modelId="{B80C13C4-D0C2-BA4B-9960-30F42CADBD69}" type="parTrans" cxnId="{3AE8594C-FF31-C444-8EC7-B8A7E57DD615}">
      <dgm:prSet/>
      <dgm:spPr/>
      <dgm:t>
        <a:bodyPr/>
        <a:lstStyle/>
        <a:p>
          <a:endParaRPr lang="en-US"/>
        </a:p>
      </dgm:t>
    </dgm:pt>
    <dgm:pt modelId="{379A5A99-2320-E540-BB7E-3597A021FEBF}" type="sibTrans" cxnId="{3AE8594C-FF31-C444-8EC7-B8A7E57DD615}">
      <dgm:prSet/>
      <dgm:spPr/>
      <dgm:t>
        <a:bodyPr/>
        <a:lstStyle/>
        <a:p>
          <a:endParaRPr lang="en-US"/>
        </a:p>
      </dgm:t>
    </dgm:pt>
    <dgm:pt modelId="{A02F014F-31BB-F14E-9F6D-36D36F2D6A50}">
      <dgm:prSet phldrT="[Text]"/>
      <dgm:spPr/>
      <dgm:t>
        <a:bodyPr/>
        <a:lstStyle/>
        <a:p>
          <a:r>
            <a:rPr lang="zh-TW" altLang="en-US" dirty="0"/>
            <a:t>定義問題</a:t>
          </a:r>
          <a:endParaRPr lang="en-US" dirty="0"/>
        </a:p>
      </dgm:t>
    </dgm:pt>
    <dgm:pt modelId="{6C9316EC-9D11-BC4C-93C2-57F3E71E7ADB}" type="parTrans" cxnId="{5B16F3D7-341F-B94B-84BA-DFF8C91FE959}">
      <dgm:prSet/>
      <dgm:spPr/>
      <dgm:t>
        <a:bodyPr/>
        <a:lstStyle/>
        <a:p>
          <a:endParaRPr lang="en-US"/>
        </a:p>
      </dgm:t>
    </dgm:pt>
    <dgm:pt modelId="{7C9D2F67-C145-0D4D-B1C7-DA007ACE7799}" type="sibTrans" cxnId="{5B16F3D7-341F-B94B-84BA-DFF8C91FE959}">
      <dgm:prSet/>
      <dgm:spPr/>
      <dgm:t>
        <a:bodyPr/>
        <a:lstStyle/>
        <a:p>
          <a:endParaRPr lang="en-US"/>
        </a:p>
      </dgm:t>
    </dgm:pt>
    <dgm:pt modelId="{16CCC124-A775-6B40-860F-79BB7EE73A97}">
      <dgm:prSet phldrT="[Text]"/>
      <dgm:spPr/>
      <dgm:t>
        <a:bodyPr/>
        <a:lstStyle/>
        <a:p>
          <a:r>
            <a:rPr lang="zh-TW" altLang="en-US" dirty="0"/>
            <a:t>初步的設計構想有涉及專利侵權的部件</a:t>
          </a:r>
          <a:endParaRPr lang="en-US" dirty="0"/>
        </a:p>
      </dgm:t>
    </dgm:pt>
    <dgm:pt modelId="{C0443614-4199-A94C-9F2E-69285CC87ADE}" type="parTrans" cxnId="{3D73C4AD-263B-B84B-AFE3-BE580D36C0A9}">
      <dgm:prSet/>
      <dgm:spPr/>
      <dgm:t>
        <a:bodyPr/>
        <a:lstStyle/>
        <a:p>
          <a:endParaRPr lang="en-US"/>
        </a:p>
      </dgm:t>
    </dgm:pt>
    <dgm:pt modelId="{9D5A8EE9-AD6C-2846-BE32-DA3B6AE09746}" type="sibTrans" cxnId="{3D73C4AD-263B-B84B-AFE3-BE580D36C0A9}">
      <dgm:prSet/>
      <dgm:spPr/>
      <dgm:t>
        <a:bodyPr/>
        <a:lstStyle/>
        <a:p>
          <a:endParaRPr lang="en-US"/>
        </a:p>
      </dgm:t>
    </dgm:pt>
    <dgm:pt modelId="{8C909326-9C34-954F-BA18-1B483C38F79B}">
      <dgm:prSet phldrT="[Text]"/>
      <dgm:spPr/>
      <dgm:t>
        <a:bodyPr/>
        <a:lstStyle/>
        <a:p>
          <a:r>
            <a:rPr lang="zh-TW" altLang="en-US" dirty="0"/>
            <a:t>問題分析</a:t>
          </a:r>
          <a:endParaRPr lang="en-US" dirty="0"/>
        </a:p>
      </dgm:t>
    </dgm:pt>
    <dgm:pt modelId="{4A64E0E4-4BC6-634F-9BB8-3C2A8328D12E}" type="parTrans" cxnId="{AC4FF9A5-0F6A-DF46-A49D-340C6BB91552}">
      <dgm:prSet/>
      <dgm:spPr/>
      <dgm:t>
        <a:bodyPr/>
        <a:lstStyle/>
        <a:p>
          <a:endParaRPr lang="en-US"/>
        </a:p>
      </dgm:t>
    </dgm:pt>
    <dgm:pt modelId="{1DC432B4-53DA-6049-B132-285836902EF4}" type="sibTrans" cxnId="{AC4FF9A5-0F6A-DF46-A49D-340C6BB91552}">
      <dgm:prSet/>
      <dgm:spPr/>
      <dgm:t>
        <a:bodyPr/>
        <a:lstStyle/>
        <a:p>
          <a:endParaRPr lang="en-US"/>
        </a:p>
      </dgm:t>
    </dgm:pt>
    <dgm:pt modelId="{A228941B-5A91-9B43-BDE3-2A20C425A095}">
      <dgm:prSet phldrT="[Text]"/>
      <dgm:spPr/>
      <dgm:t>
        <a:bodyPr/>
        <a:lstStyle/>
        <a:p>
          <a:r>
            <a:rPr lang="zh-TW" altLang="en-US" dirty="0"/>
            <a:t>除了修改還要具備申請專利的條件且合乎潮流的設計感</a:t>
          </a:r>
          <a:endParaRPr lang="en-US" dirty="0"/>
        </a:p>
      </dgm:t>
    </dgm:pt>
    <dgm:pt modelId="{402094F0-B1D2-5842-AE9C-257B340C58F5}" type="parTrans" cxnId="{7C2049D3-DD8A-D44E-94C5-0D343851E73A}">
      <dgm:prSet/>
      <dgm:spPr/>
      <dgm:t>
        <a:bodyPr/>
        <a:lstStyle/>
        <a:p>
          <a:endParaRPr lang="en-US"/>
        </a:p>
      </dgm:t>
    </dgm:pt>
    <dgm:pt modelId="{28F81366-E607-9F4A-BA27-CE78D6373164}" type="sibTrans" cxnId="{7C2049D3-DD8A-D44E-94C5-0D343851E73A}">
      <dgm:prSet/>
      <dgm:spPr/>
      <dgm:t>
        <a:bodyPr/>
        <a:lstStyle/>
        <a:p>
          <a:endParaRPr lang="en-US"/>
        </a:p>
      </dgm:t>
    </dgm:pt>
    <dgm:pt modelId="{14B4320C-E1AB-474E-BFB7-846118164F8A}">
      <dgm:prSet/>
      <dgm:spPr/>
      <dgm:t>
        <a:bodyPr/>
        <a:lstStyle/>
        <a:p>
          <a:r>
            <a:rPr lang="zh-TW" altLang="en-US" dirty="0"/>
            <a:t>使用</a:t>
          </a:r>
          <a:r>
            <a:rPr lang="en-US" altLang="zh-TW" dirty="0"/>
            <a:t>SCAMPER</a:t>
          </a:r>
          <a:r>
            <a:rPr lang="zh-TW" altLang="en-US" dirty="0"/>
            <a:t>法則與說明</a:t>
          </a:r>
          <a:endParaRPr lang="en-US" dirty="0"/>
        </a:p>
      </dgm:t>
    </dgm:pt>
    <dgm:pt modelId="{59FB9478-266F-C24D-B254-ADF0F562EB60}" type="parTrans" cxnId="{CE469DC1-7FF0-6B4C-981E-8F3E54370E7F}">
      <dgm:prSet/>
      <dgm:spPr/>
      <dgm:t>
        <a:bodyPr/>
        <a:lstStyle/>
        <a:p>
          <a:endParaRPr lang="en-US"/>
        </a:p>
      </dgm:t>
    </dgm:pt>
    <dgm:pt modelId="{8D56D021-A300-3C4D-A0ED-CDECC9D2EC4B}" type="sibTrans" cxnId="{CE469DC1-7FF0-6B4C-981E-8F3E54370E7F}">
      <dgm:prSet/>
      <dgm:spPr/>
      <dgm:t>
        <a:bodyPr/>
        <a:lstStyle/>
        <a:p>
          <a:endParaRPr lang="en-US"/>
        </a:p>
      </dgm:t>
    </dgm:pt>
    <dgm:pt modelId="{80828BD5-8A14-AF4A-9470-E2619469D634}">
      <dgm:prSet/>
      <dgm:spPr/>
      <dgm:t>
        <a:bodyPr/>
        <a:lstStyle/>
        <a:p>
          <a:r>
            <a:rPr lang="zh-TW" altLang="en-US" dirty="0"/>
            <a:t>產生新設計要素</a:t>
          </a:r>
          <a:endParaRPr lang="en-US" dirty="0"/>
        </a:p>
      </dgm:t>
    </dgm:pt>
    <dgm:pt modelId="{CB0BA45B-568A-9E49-90F6-F72A7F04B187}" type="parTrans" cxnId="{3EC55850-0534-7543-84C6-7D29C9C2462D}">
      <dgm:prSet/>
      <dgm:spPr/>
      <dgm:t>
        <a:bodyPr/>
        <a:lstStyle/>
        <a:p>
          <a:endParaRPr lang="en-US"/>
        </a:p>
      </dgm:t>
    </dgm:pt>
    <dgm:pt modelId="{8DA529C2-76B1-124B-B785-5497595B8F46}" type="sibTrans" cxnId="{3EC55850-0534-7543-84C6-7D29C9C2462D}">
      <dgm:prSet/>
      <dgm:spPr/>
      <dgm:t>
        <a:bodyPr/>
        <a:lstStyle/>
        <a:p>
          <a:endParaRPr lang="en-US"/>
        </a:p>
      </dgm:t>
    </dgm:pt>
    <dgm:pt modelId="{04BA2AAA-2819-8946-9B20-6AD8B53977B3}">
      <dgm:prSet/>
      <dgm:spPr/>
      <dgm:t>
        <a:bodyPr/>
        <a:lstStyle/>
        <a:p>
          <a:r>
            <a:rPr lang="zh-TW" altLang="en-US" dirty="0"/>
            <a:t>修改過的設計以「消除」達到簡約的設計感</a:t>
          </a:r>
          <a:endParaRPr lang="en-US" dirty="0"/>
        </a:p>
      </dgm:t>
    </dgm:pt>
    <dgm:pt modelId="{66643B1C-39F5-EB46-ACF6-BB381DFF93A7}" type="parTrans" cxnId="{301C02C2-DC71-D447-B40D-E9608809B921}">
      <dgm:prSet/>
      <dgm:spPr/>
      <dgm:t>
        <a:bodyPr/>
        <a:lstStyle/>
        <a:p>
          <a:endParaRPr lang="en-US"/>
        </a:p>
      </dgm:t>
    </dgm:pt>
    <dgm:pt modelId="{189693E5-7F9F-0C41-BE26-F32A420454DD}" type="sibTrans" cxnId="{301C02C2-DC71-D447-B40D-E9608809B921}">
      <dgm:prSet/>
      <dgm:spPr/>
      <dgm:t>
        <a:bodyPr/>
        <a:lstStyle/>
        <a:p>
          <a:endParaRPr lang="en-US"/>
        </a:p>
      </dgm:t>
    </dgm:pt>
    <dgm:pt modelId="{D1A3B3D9-73B3-FA43-8455-C990891BAF52}">
      <dgm:prSet/>
      <dgm:spPr/>
      <dgm:t>
        <a:bodyPr/>
        <a:lstStyle/>
        <a:p>
          <a:r>
            <a:rPr lang="zh-TW" altLang="en-US" dirty="0"/>
            <a:t>從「專利侵權」的設計修改為「可申請新專利」的設計</a:t>
          </a:r>
          <a:endParaRPr lang="en-US" dirty="0"/>
        </a:p>
      </dgm:t>
    </dgm:pt>
    <dgm:pt modelId="{A8C750BC-5F77-9645-AB7A-BAD66515F626}" type="parTrans" cxnId="{9C82F326-E5D4-A447-8660-31BA076339CE}">
      <dgm:prSet/>
      <dgm:spPr/>
      <dgm:t>
        <a:bodyPr/>
        <a:lstStyle/>
        <a:p>
          <a:endParaRPr lang="en-US"/>
        </a:p>
      </dgm:t>
    </dgm:pt>
    <dgm:pt modelId="{9FE544FD-2A31-D941-93DE-16BC3CCB8D43}" type="sibTrans" cxnId="{9C82F326-E5D4-A447-8660-31BA076339CE}">
      <dgm:prSet/>
      <dgm:spPr/>
      <dgm:t>
        <a:bodyPr/>
        <a:lstStyle/>
        <a:p>
          <a:endParaRPr lang="en-US"/>
        </a:p>
      </dgm:t>
    </dgm:pt>
    <dgm:pt modelId="{0FA400D2-C8A8-7440-8520-F0E62E74A6D2}">
      <dgm:prSet/>
      <dgm:spPr/>
      <dgm:t>
        <a:bodyPr/>
        <a:lstStyle/>
        <a:p>
          <a:r>
            <a:rPr lang="zh-TW" altLang="en-US"/>
            <a:t>原本涉及專利侵權的部件，個別以</a:t>
          </a:r>
          <a:r>
            <a:rPr lang="en-US" altLang="zh-TW"/>
            <a:t>SCAMPER</a:t>
          </a:r>
          <a:r>
            <a:rPr lang="zh-TW" altLang="en-US"/>
            <a:t>做修改</a:t>
          </a:r>
          <a:endParaRPr lang="en-US" dirty="0"/>
        </a:p>
      </dgm:t>
    </dgm:pt>
    <dgm:pt modelId="{C3F92D3D-610F-C54D-97E9-89613EDFC135}" type="parTrans" cxnId="{FEA46278-F1AE-C84B-8E74-2314943FF645}">
      <dgm:prSet/>
      <dgm:spPr/>
      <dgm:t>
        <a:bodyPr/>
        <a:lstStyle/>
        <a:p>
          <a:endParaRPr lang="en-US"/>
        </a:p>
      </dgm:t>
    </dgm:pt>
    <dgm:pt modelId="{38ED493A-F3C5-0F45-BDD9-59B86DC5BE7C}" type="sibTrans" cxnId="{FEA46278-F1AE-C84B-8E74-2314943FF645}">
      <dgm:prSet/>
      <dgm:spPr/>
      <dgm:t>
        <a:bodyPr/>
        <a:lstStyle/>
        <a:p>
          <a:endParaRPr lang="en-US"/>
        </a:p>
      </dgm:t>
    </dgm:pt>
    <dgm:pt modelId="{88062BC6-95E0-B54E-8CA2-B0C4F42994A9}" type="pres">
      <dgm:prSet presAssocID="{9AAABA9D-7A9E-0D4B-A478-202EA030B689}" presName="linearFlow" presStyleCnt="0">
        <dgm:presLayoutVars>
          <dgm:dir/>
          <dgm:animLvl val="lvl"/>
          <dgm:resizeHandles val="exact"/>
        </dgm:presLayoutVars>
      </dgm:prSet>
      <dgm:spPr/>
    </dgm:pt>
    <dgm:pt modelId="{E2EC3CC4-D8E0-E14B-8EC0-92183CC205B9}" type="pres">
      <dgm:prSet presAssocID="{8F906960-ACE9-D146-B860-8F2064FCA4D4}" presName="composite" presStyleCnt="0"/>
      <dgm:spPr/>
    </dgm:pt>
    <dgm:pt modelId="{7D0A0CC9-BBEB-5145-A5F1-DEAEF9929EB5}" type="pres">
      <dgm:prSet presAssocID="{8F906960-ACE9-D146-B860-8F2064FCA4D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CDEDED2-813A-6940-8D44-9084CB2A93F9}" type="pres">
      <dgm:prSet presAssocID="{8F906960-ACE9-D146-B860-8F2064FCA4D4}" presName="descendantText" presStyleLbl="alignAcc1" presStyleIdx="0" presStyleCnt="5">
        <dgm:presLayoutVars>
          <dgm:bulletEnabled val="1"/>
        </dgm:presLayoutVars>
      </dgm:prSet>
      <dgm:spPr/>
    </dgm:pt>
    <dgm:pt modelId="{D8E95CDC-E341-3840-80BE-30AA943F3C54}" type="pres">
      <dgm:prSet presAssocID="{BE22F0F4-BA76-2541-A3BF-6B90F5BD4E82}" presName="sp" presStyleCnt="0"/>
      <dgm:spPr/>
    </dgm:pt>
    <dgm:pt modelId="{FEB7C749-020D-624F-93E4-8F42684FB935}" type="pres">
      <dgm:prSet presAssocID="{A02F014F-31BB-F14E-9F6D-36D36F2D6A50}" presName="composite" presStyleCnt="0"/>
      <dgm:spPr/>
    </dgm:pt>
    <dgm:pt modelId="{A9F18C39-62C4-884D-8546-D18F9FF0DCF7}" type="pres">
      <dgm:prSet presAssocID="{A02F014F-31BB-F14E-9F6D-36D36F2D6A5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19F9EDD-F9C8-EC48-AC08-780218EF6340}" type="pres">
      <dgm:prSet presAssocID="{A02F014F-31BB-F14E-9F6D-36D36F2D6A50}" presName="descendantText" presStyleLbl="alignAcc1" presStyleIdx="1" presStyleCnt="5">
        <dgm:presLayoutVars>
          <dgm:bulletEnabled val="1"/>
        </dgm:presLayoutVars>
      </dgm:prSet>
      <dgm:spPr/>
    </dgm:pt>
    <dgm:pt modelId="{2155FE31-0905-3F43-A79B-8F46B7AEDD69}" type="pres">
      <dgm:prSet presAssocID="{7C9D2F67-C145-0D4D-B1C7-DA007ACE7799}" presName="sp" presStyleCnt="0"/>
      <dgm:spPr/>
    </dgm:pt>
    <dgm:pt modelId="{B93B918C-2AF0-CA4B-B8BD-4FE484875F11}" type="pres">
      <dgm:prSet presAssocID="{8C909326-9C34-954F-BA18-1B483C38F79B}" presName="composite" presStyleCnt="0"/>
      <dgm:spPr/>
    </dgm:pt>
    <dgm:pt modelId="{D447E9D4-2108-1149-8D16-AD2FE89F1B31}" type="pres">
      <dgm:prSet presAssocID="{8C909326-9C34-954F-BA18-1B483C38F79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6FC7D1C-9344-0F49-8DF4-BEC6268AA31A}" type="pres">
      <dgm:prSet presAssocID="{8C909326-9C34-954F-BA18-1B483C38F79B}" presName="descendantText" presStyleLbl="alignAcc1" presStyleIdx="2" presStyleCnt="5">
        <dgm:presLayoutVars>
          <dgm:bulletEnabled val="1"/>
        </dgm:presLayoutVars>
      </dgm:prSet>
      <dgm:spPr/>
    </dgm:pt>
    <dgm:pt modelId="{933BBAEA-40D4-8D4F-9D71-28E7AA46FE48}" type="pres">
      <dgm:prSet presAssocID="{1DC432B4-53DA-6049-B132-285836902EF4}" presName="sp" presStyleCnt="0"/>
      <dgm:spPr/>
    </dgm:pt>
    <dgm:pt modelId="{E92EBEC6-442F-FC4C-A854-45069D9D6538}" type="pres">
      <dgm:prSet presAssocID="{14B4320C-E1AB-474E-BFB7-846118164F8A}" presName="composite" presStyleCnt="0"/>
      <dgm:spPr/>
    </dgm:pt>
    <dgm:pt modelId="{A5AF38C1-46BF-6647-B29D-46757B1FF66C}" type="pres">
      <dgm:prSet presAssocID="{14B4320C-E1AB-474E-BFB7-846118164F8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C661BB78-485C-7940-A9A4-DADEFFA68C77}" type="pres">
      <dgm:prSet presAssocID="{14B4320C-E1AB-474E-BFB7-846118164F8A}" presName="descendantText" presStyleLbl="alignAcc1" presStyleIdx="3" presStyleCnt="5">
        <dgm:presLayoutVars>
          <dgm:bulletEnabled val="1"/>
        </dgm:presLayoutVars>
      </dgm:prSet>
      <dgm:spPr/>
    </dgm:pt>
    <dgm:pt modelId="{39A153D7-89DD-2245-906B-7E8D35FCAD1E}" type="pres">
      <dgm:prSet presAssocID="{8D56D021-A300-3C4D-A0ED-CDECC9D2EC4B}" presName="sp" presStyleCnt="0"/>
      <dgm:spPr/>
    </dgm:pt>
    <dgm:pt modelId="{EAEF3EAA-C11B-6444-A0AB-7B3890C39556}" type="pres">
      <dgm:prSet presAssocID="{80828BD5-8A14-AF4A-9470-E2619469D634}" presName="composite" presStyleCnt="0"/>
      <dgm:spPr/>
    </dgm:pt>
    <dgm:pt modelId="{9869CD17-27F2-5A43-977F-A99E8137C4C3}" type="pres">
      <dgm:prSet presAssocID="{80828BD5-8A14-AF4A-9470-E2619469D63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8CA90D0-864B-0742-B318-CE958A74EECE}" type="pres">
      <dgm:prSet presAssocID="{80828BD5-8A14-AF4A-9470-E2619469D63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79D4B1B-3986-AA40-A85F-DF2D8CDA3ACF}" type="presOf" srcId="{A228941B-5A91-9B43-BDE3-2A20C425A095}" destId="{96FC7D1C-9344-0F49-8DF4-BEC6268AA31A}" srcOrd="0" destOrd="0" presId="urn:microsoft.com/office/officeart/2005/8/layout/chevron2"/>
    <dgm:cxn modelId="{1E990524-BD76-E649-9F17-E56DA24A3660}" type="presOf" srcId="{8C909326-9C34-954F-BA18-1B483C38F79B}" destId="{D447E9D4-2108-1149-8D16-AD2FE89F1B31}" srcOrd="0" destOrd="0" presId="urn:microsoft.com/office/officeart/2005/8/layout/chevron2"/>
    <dgm:cxn modelId="{9C82F326-E5D4-A447-8660-31BA076339CE}" srcId="{80828BD5-8A14-AF4A-9470-E2619469D634}" destId="{D1A3B3D9-73B3-FA43-8455-C990891BAF52}" srcOrd="0" destOrd="0" parTransId="{A8C750BC-5F77-9645-AB7A-BAD66515F626}" sibTransId="{9FE544FD-2A31-D941-93DE-16BC3CCB8D43}"/>
    <dgm:cxn modelId="{1871E42B-07F3-6440-9E95-CDB85D809953}" type="presOf" srcId="{8F906960-ACE9-D146-B860-8F2064FCA4D4}" destId="{7D0A0CC9-BBEB-5145-A5F1-DEAEF9929EB5}" srcOrd="0" destOrd="0" presId="urn:microsoft.com/office/officeart/2005/8/layout/chevron2"/>
    <dgm:cxn modelId="{1A43BA2D-0A66-4643-B4A8-99F0C71AF69C}" type="presOf" srcId="{14B4320C-E1AB-474E-BFB7-846118164F8A}" destId="{A5AF38C1-46BF-6647-B29D-46757B1FF66C}" srcOrd="0" destOrd="0" presId="urn:microsoft.com/office/officeart/2005/8/layout/chevron2"/>
    <dgm:cxn modelId="{F7F1EA4A-0B38-9445-B99A-ED7FA6000C16}" type="presOf" srcId="{80828BD5-8A14-AF4A-9470-E2619469D634}" destId="{9869CD17-27F2-5A43-977F-A99E8137C4C3}" srcOrd="0" destOrd="0" presId="urn:microsoft.com/office/officeart/2005/8/layout/chevron2"/>
    <dgm:cxn modelId="{3AE8594C-FF31-C444-8EC7-B8A7E57DD615}" srcId="{8F906960-ACE9-D146-B860-8F2064FCA4D4}" destId="{5405BF21-A0FD-774C-9860-1AE2B7AA6F76}" srcOrd="0" destOrd="0" parTransId="{B80C13C4-D0C2-BA4B-9960-30F42CADBD69}" sibTransId="{379A5A99-2320-E540-BB7E-3597A021FEBF}"/>
    <dgm:cxn modelId="{3EC55850-0534-7543-84C6-7D29C9C2462D}" srcId="{9AAABA9D-7A9E-0D4B-A478-202EA030B689}" destId="{80828BD5-8A14-AF4A-9470-E2619469D634}" srcOrd="4" destOrd="0" parTransId="{CB0BA45B-568A-9E49-90F6-F72A7F04B187}" sibTransId="{8DA529C2-76B1-124B-B785-5497595B8F46}"/>
    <dgm:cxn modelId="{FEA46278-F1AE-C84B-8E74-2314943FF645}" srcId="{14B4320C-E1AB-474E-BFB7-846118164F8A}" destId="{0FA400D2-C8A8-7440-8520-F0E62E74A6D2}" srcOrd="0" destOrd="0" parTransId="{C3F92D3D-610F-C54D-97E9-89613EDFC135}" sibTransId="{38ED493A-F3C5-0F45-BDD9-59B86DC5BE7C}"/>
    <dgm:cxn modelId="{6E83CF7C-CC3A-F548-A96F-95B35175353C}" srcId="{9AAABA9D-7A9E-0D4B-A478-202EA030B689}" destId="{8F906960-ACE9-D146-B860-8F2064FCA4D4}" srcOrd="0" destOrd="0" parTransId="{BB37E861-BBCF-124B-BCD6-C40E2E9DAE48}" sibTransId="{BE22F0F4-BA76-2541-A3BF-6B90F5BD4E82}"/>
    <dgm:cxn modelId="{D74F15A5-7266-2542-9192-26B7675FC4E8}" type="presOf" srcId="{0FA400D2-C8A8-7440-8520-F0E62E74A6D2}" destId="{C661BB78-485C-7940-A9A4-DADEFFA68C77}" srcOrd="0" destOrd="0" presId="urn:microsoft.com/office/officeart/2005/8/layout/chevron2"/>
    <dgm:cxn modelId="{AC4FF9A5-0F6A-DF46-A49D-340C6BB91552}" srcId="{9AAABA9D-7A9E-0D4B-A478-202EA030B689}" destId="{8C909326-9C34-954F-BA18-1B483C38F79B}" srcOrd="2" destOrd="0" parTransId="{4A64E0E4-4BC6-634F-9BB8-3C2A8328D12E}" sibTransId="{1DC432B4-53DA-6049-B132-285836902EF4}"/>
    <dgm:cxn modelId="{3D73C4AD-263B-B84B-AFE3-BE580D36C0A9}" srcId="{A02F014F-31BB-F14E-9F6D-36D36F2D6A50}" destId="{16CCC124-A775-6B40-860F-79BB7EE73A97}" srcOrd="0" destOrd="0" parTransId="{C0443614-4199-A94C-9F2E-69285CC87ADE}" sibTransId="{9D5A8EE9-AD6C-2846-BE32-DA3B6AE09746}"/>
    <dgm:cxn modelId="{86B579B4-2DBA-E345-AA19-AD17FE194CA3}" type="presOf" srcId="{04BA2AAA-2819-8946-9B20-6AD8B53977B3}" destId="{C661BB78-485C-7940-A9A4-DADEFFA68C77}" srcOrd="0" destOrd="1" presId="urn:microsoft.com/office/officeart/2005/8/layout/chevron2"/>
    <dgm:cxn modelId="{E2A78EB7-BD48-6743-950C-3C410E1C1143}" type="presOf" srcId="{9AAABA9D-7A9E-0D4B-A478-202EA030B689}" destId="{88062BC6-95E0-B54E-8CA2-B0C4F42994A9}" srcOrd="0" destOrd="0" presId="urn:microsoft.com/office/officeart/2005/8/layout/chevron2"/>
    <dgm:cxn modelId="{500890C0-07B6-5643-A90F-9AB464CB1340}" type="presOf" srcId="{D1A3B3D9-73B3-FA43-8455-C990891BAF52}" destId="{88CA90D0-864B-0742-B318-CE958A74EECE}" srcOrd="0" destOrd="0" presId="urn:microsoft.com/office/officeart/2005/8/layout/chevron2"/>
    <dgm:cxn modelId="{CE469DC1-7FF0-6B4C-981E-8F3E54370E7F}" srcId="{9AAABA9D-7A9E-0D4B-A478-202EA030B689}" destId="{14B4320C-E1AB-474E-BFB7-846118164F8A}" srcOrd="3" destOrd="0" parTransId="{59FB9478-266F-C24D-B254-ADF0F562EB60}" sibTransId="{8D56D021-A300-3C4D-A0ED-CDECC9D2EC4B}"/>
    <dgm:cxn modelId="{301C02C2-DC71-D447-B40D-E9608809B921}" srcId="{14B4320C-E1AB-474E-BFB7-846118164F8A}" destId="{04BA2AAA-2819-8946-9B20-6AD8B53977B3}" srcOrd="1" destOrd="0" parTransId="{66643B1C-39F5-EB46-ACF6-BB381DFF93A7}" sibTransId="{189693E5-7F9F-0C41-BE26-F32A420454DD}"/>
    <dgm:cxn modelId="{6A2F3FC3-48B7-D440-BCA9-69AB1C6F8467}" type="presOf" srcId="{A02F014F-31BB-F14E-9F6D-36D36F2D6A50}" destId="{A9F18C39-62C4-884D-8546-D18F9FF0DCF7}" srcOrd="0" destOrd="0" presId="urn:microsoft.com/office/officeart/2005/8/layout/chevron2"/>
    <dgm:cxn modelId="{34E794CF-C5DE-6945-8CAB-25CD43770303}" type="presOf" srcId="{5405BF21-A0FD-774C-9860-1AE2B7AA6F76}" destId="{4CDEDED2-813A-6940-8D44-9084CB2A93F9}" srcOrd="0" destOrd="0" presId="urn:microsoft.com/office/officeart/2005/8/layout/chevron2"/>
    <dgm:cxn modelId="{7C2049D3-DD8A-D44E-94C5-0D343851E73A}" srcId="{8C909326-9C34-954F-BA18-1B483C38F79B}" destId="{A228941B-5A91-9B43-BDE3-2A20C425A095}" srcOrd="0" destOrd="0" parTransId="{402094F0-B1D2-5842-AE9C-257B340C58F5}" sibTransId="{28F81366-E607-9F4A-BA27-CE78D6373164}"/>
    <dgm:cxn modelId="{5B16F3D7-341F-B94B-84BA-DFF8C91FE959}" srcId="{9AAABA9D-7A9E-0D4B-A478-202EA030B689}" destId="{A02F014F-31BB-F14E-9F6D-36D36F2D6A50}" srcOrd="1" destOrd="0" parTransId="{6C9316EC-9D11-BC4C-93C2-57F3E71E7ADB}" sibTransId="{7C9D2F67-C145-0D4D-B1C7-DA007ACE7799}"/>
    <dgm:cxn modelId="{9E7D7EF7-FA63-AF44-B08F-37375A1848E5}" type="presOf" srcId="{16CCC124-A775-6B40-860F-79BB7EE73A97}" destId="{719F9EDD-F9C8-EC48-AC08-780218EF6340}" srcOrd="0" destOrd="0" presId="urn:microsoft.com/office/officeart/2005/8/layout/chevron2"/>
    <dgm:cxn modelId="{18FB8A0E-067C-3D46-846A-6A0E4311A916}" type="presParOf" srcId="{88062BC6-95E0-B54E-8CA2-B0C4F42994A9}" destId="{E2EC3CC4-D8E0-E14B-8EC0-92183CC205B9}" srcOrd="0" destOrd="0" presId="urn:microsoft.com/office/officeart/2005/8/layout/chevron2"/>
    <dgm:cxn modelId="{83F38560-9915-6D48-ACBC-5275DC8351DE}" type="presParOf" srcId="{E2EC3CC4-D8E0-E14B-8EC0-92183CC205B9}" destId="{7D0A0CC9-BBEB-5145-A5F1-DEAEF9929EB5}" srcOrd="0" destOrd="0" presId="urn:microsoft.com/office/officeart/2005/8/layout/chevron2"/>
    <dgm:cxn modelId="{FD3C7AC9-C6D4-C34F-9843-E14E53E101A3}" type="presParOf" srcId="{E2EC3CC4-D8E0-E14B-8EC0-92183CC205B9}" destId="{4CDEDED2-813A-6940-8D44-9084CB2A93F9}" srcOrd="1" destOrd="0" presId="urn:microsoft.com/office/officeart/2005/8/layout/chevron2"/>
    <dgm:cxn modelId="{5EADC4E8-654B-1244-B3CA-BE91E132915F}" type="presParOf" srcId="{88062BC6-95E0-B54E-8CA2-B0C4F42994A9}" destId="{D8E95CDC-E341-3840-80BE-30AA943F3C54}" srcOrd="1" destOrd="0" presId="urn:microsoft.com/office/officeart/2005/8/layout/chevron2"/>
    <dgm:cxn modelId="{DC70C266-579E-7746-B4FD-332066B3DDF1}" type="presParOf" srcId="{88062BC6-95E0-B54E-8CA2-B0C4F42994A9}" destId="{FEB7C749-020D-624F-93E4-8F42684FB935}" srcOrd="2" destOrd="0" presId="urn:microsoft.com/office/officeart/2005/8/layout/chevron2"/>
    <dgm:cxn modelId="{5C85714C-6B23-8D49-9FE2-2069526EC013}" type="presParOf" srcId="{FEB7C749-020D-624F-93E4-8F42684FB935}" destId="{A9F18C39-62C4-884D-8546-D18F9FF0DCF7}" srcOrd="0" destOrd="0" presId="urn:microsoft.com/office/officeart/2005/8/layout/chevron2"/>
    <dgm:cxn modelId="{E4A9DA3C-B42C-D74D-83D6-1F4E79CA32D5}" type="presParOf" srcId="{FEB7C749-020D-624F-93E4-8F42684FB935}" destId="{719F9EDD-F9C8-EC48-AC08-780218EF6340}" srcOrd="1" destOrd="0" presId="urn:microsoft.com/office/officeart/2005/8/layout/chevron2"/>
    <dgm:cxn modelId="{F6C2895D-3C2E-164F-9062-BD98B0C2DE33}" type="presParOf" srcId="{88062BC6-95E0-B54E-8CA2-B0C4F42994A9}" destId="{2155FE31-0905-3F43-A79B-8F46B7AEDD69}" srcOrd="3" destOrd="0" presId="urn:microsoft.com/office/officeart/2005/8/layout/chevron2"/>
    <dgm:cxn modelId="{E3EFB4C9-A814-0F43-9349-7C39C6170115}" type="presParOf" srcId="{88062BC6-95E0-B54E-8CA2-B0C4F42994A9}" destId="{B93B918C-2AF0-CA4B-B8BD-4FE484875F11}" srcOrd="4" destOrd="0" presId="urn:microsoft.com/office/officeart/2005/8/layout/chevron2"/>
    <dgm:cxn modelId="{0C4832A4-87A5-C74D-ADC2-7267690E60DC}" type="presParOf" srcId="{B93B918C-2AF0-CA4B-B8BD-4FE484875F11}" destId="{D447E9D4-2108-1149-8D16-AD2FE89F1B31}" srcOrd="0" destOrd="0" presId="urn:microsoft.com/office/officeart/2005/8/layout/chevron2"/>
    <dgm:cxn modelId="{935B4EDB-B1AE-AF42-80F8-CD0C11503E5F}" type="presParOf" srcId="{B93B918C-2AF0-CA4B-B8BD-4FE484875F11}" destId="{96FC7D1C-9344-0F49-8DF4-BEC6268AA31A}" srcOrd="1" destOrd="0" presId="urn:microsoft.com/office/officeart/2005/8/layout/chevron2"/>
    <dgm:cxn modelId="{7CBF24D6-7AD9-F34C-9C7E-E6F013230E35}" type="presParOf" srcId="{88062BC6-95E0-B54E-8CA2-B0C4F42994A9}" destId="{933BBAEA-40D4-8D4F-9D71-28E7AA46FE48}" srcOrd="5" destOrd="0" presId="urn:microsoft.com/office/officeart/2005/8/layout/chevron2"/>
    <dgm:cxn modelId="{59AABED4-10E8-AC4A-AC26-60499E72A38B}" type="presParOf" srcId="{88062BC6-95E0-B54E-8CA2-B0C4F42994A9}" destId="{E92EBEC6-442F-FC4C-A854-45069D9D6538}" srcOrd="6" destOrd="0" presId="urn:microsoft.com/office/officeart/2005/8/layout/chevron2"/>
    <dgm:cxn modelId="{D02495FD-0CBE-9C47-BB8C-9CEB5AD21674}" type="presParOf" srcId="{E92EBEC6-442F-FC4C-A854-45069D9D6538}" destId="{A5AF38C1-46BF-6647-B29D-46757B1FF66C}" srcOrd="0" destOrd="0" presId="urn:microsoft.com/office/officeart/2005/8/layout/chevron2"/>
    <dgm:cxn modelId="{74FE23E3-5F36-8348-AE53-9C533225869F}" type="presParOf" srcId="{E92EBEC6-442F-FC4C-A854-45069D9D6538}" destId="{C661BB78-485C-7940-A9A4-DADEFFA68C77}" srcOrd="1" destOrd="0" presId="urn:microsoft.com/office/officeart/2005/8/layout/chevron2"/>
    <dgm:cxn modelId="{E436761B-CD4E-DB41-BB76-E1CCB976EEF3}" type="presParOf" srcId="{88062BC6-95E0-B54E-8CA2-B0C4F42994A9}" destId="{39A153D7-89DD-2245-906B-7E8D35FCAD1E}" srcOrd="7" destOrd="0" presId="urn:microsoft.com/office/officeart/2005/8/layout/chevron2"/>
    <dgm:cxn modelId="{8B4F6900-F3FA-B043-958A-B7F50D6F1F9F}" type="presParOf" srcId="{88062BC6-95E0-B54E-8CA2-B0C4F42994A9}" destId="{EAEF3EAA-C11B-6444-A0AB-7B3890C39556}" srcOrd="8" destOrd="0" presId="urn:microsoft.com/office/officeart/2005/8/layout/chevron2"/>
    <dgm:cxn modelId="{F79DD16D-B3C3-E142-A67D-0DBBDD25D033}" type="presParOf" srcId="{EAEF3EAA-C11B-6444-A0AB-7B3890C39556}" destId="{9869CD17-27F2-5A43-977F-A99E8137C4C3}" srcOrd="0" destOrd="0" presId="urn:microsoft.com/office/officeart/2005/8/layout/chevron2"/>
    <dgm:cxn modelId="{E45D3C97-22E3-3C42-BA6A-2DF7A92CFDC3}" type="presParOf" srcId="{EAEF3EAA-C11B-6444-A0AB-7B3890C39556}" destId="{88CA90D0-864B-0742-B318-CE958A74EE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A0CC9-BBEB-5145-A5F1-DEAEF9929EB5}">
      <dsp:nvSpPr>
        <dsp:cNvPr id="0" name=""/>
        <dsp:cNvSpPr/>
      </dsp:nvSpPr>
      <dsp:spPr>
        <a:xfrm rot="5400000">
          <a:off x="-180081" y="182671"/>
          <a:ext cx="1200542" cy="8403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原設計要素</a:t>
          </a:r>
          <a:endParaRPr lang="en-US" sz="1000" kern="1200" dirty="0"/>
        </a:p>
      </dsp:txBody>
      <dsp:txXfrm rot="-5400000">
        <a:off x="1" y="422780"/>
        <a:ext cx="840379" cy="360163"/>
      </dsp:txXfrm>
    </dsp:sp>
    <dsp:sp modelId="{4CDEDED2-813A-6940-8D44-9084CB2A93F9}">
      <dsp:nvSpPr>
        <dsp:cNvPr id="0" name=""/>
        <dsp:cNvSpPr/>
      </dsp:nvSpPr>
      <dsp:spPr>
        <a:xfrm rot="5400000">
          <a:off x="4278523" y="-3435553"/>
          <a:ext cx="780352" cy="7656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應以列點方式（優</a:t>
          </a:r>
          <a:r>
            <a:rPr lang="en-US" altLang="zh-TW" sz="2000" kern="1200" dirty="0"/>
            <a:t>/</a:t>
          </a:r>
          <a:r>
            <a:rPr lang="zh-TW" altLang="en-US" sz="2000" kern="1200" dirty="0"/>
            <a:t>缺）描述此系統或產品的某一功能與特性。</a:t>
          </a:r>
          <a:endParaRPr lang="en-US" sz="2000" kern="1200" dirty="0"/>
        </a:p>
      </dsp:txBody>
      <dsp:txXfrm rot="-5400000">
        <a:off x="840380" y="40684"/>
        <a:ext cx="7618545" cy="704164"/>
      </dsp:txXfrm>
    </dsp:sp>
    <dsp:sp modelId="{A9F18C39-62C4-884D-8546-D18F9FF0DCF7}">
      <dsp:nvSpPr>
        <dsp:cNvPr id="0" name=""/>
        <dsp:cNvSpPr/>
      </dsp:nvSpPr>
      <dsp:spPr>
        <a:xfrm rot="5400000">
          <a:off x="-180081" y="1267210"/>
          <a:ext cx="1200542" cy="8403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定義問題</a:t>
          </a:r>
          <a:endParaRPr lang="en-US" sz="1000" kern="1200" dirty="0"/>
        </a:p>
      </dsp:txBody>
      <dsp:txXfrm rot="-5400000">
        <a:off x="1" y="1507319"/>
        <a:ext cx="840379" cy="360163"/>
      </dsp:txXfrm>
    </dsp:sp>
    <dsp:sp modelId="{719F9EDD-F9C8-EC48-AC08-780218EF6340}">
      <dsp:nvSpPr>
        <dsp:cNvPr id="0" name=""/>
        <dsp:cNvSpPr/>
      </dsp:nvSpPr>
      <dsp:spPr>
        <a:xfrm rot="5400000">
          <a:off x="4278523" y="-2351014"/>
          <a:ext cx="780352" cy="7656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所提的問題要能確實緊扣「原設計要素」</a:t>
          </a:r>
          <a:endParaRPr lang="en-US" sz="2000" kern="1200" dirty="0"/>
        </a:p>
      </dsp:txBody>
      <dsp:txXfrm rot="-5400000">
        <a:off x="840380" y="1125223"/>
        <a:ext cx="7618545" cy="704164"/>
      </dsp:txXfrm>
    </dsp:sp>
    <dsp:sp modelId="{D447E9D4-2108-1149-8D16-AD2FE89F1B31}">
      <dsp:nvSpPr>
        <dsp:cNvPr id="0" name=""/>
        <dsp:cNvSpPr/>
      </dsp:nvSpPr>
      <dsp:spPr>
        <a:xfrm rot="5400000">
          <a:off x="-180081" y="2351749"/>
          <a:ext cx="1200542" cy="8403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問題分析</a:t>
          </a:r>
          <a:endParaRPr lang="en-US" sz="1000" kern="1200" dirty="0"/>
        </a:p>
      </dsp:txBody>
      <dsp:txXfrm rot="-5400000">
        <a:off x="1" y="2591858"/>
        <a:ext cx="840379" cy="360163"/>
      </dsp:txXfrm>
    </dsp:sp>
    <dsp:sp modelId="{96FC7D1C-9344-0F49-8DF4-BEC6268AA31A}">
      <dsp:nvSpPr>
        <dsp:cNvPr id="0" name=""/>
        <dsp:cNvSpPr/>
      </dsp:nvSpPr>
      <dsp:spPr>
        <a:xfrm rot="5400000">
          <a:off x="4278523" y="-1266475"/>
          <a:ext cx="780352" cy="7656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提出可以解決此問題的假設</a:t>
          </a:r>
          <a:endParaRPr lang="en-US" sz="2000" kern="1200" dirty="0"/>
        </a:p>
      </dsp:txBody>
      <dsp:txXfrm rot="-5400000">
        <a:off x="840380" y="2209762"/>
        <a:ext cx="7618545" cy="704164"/>
      </dsp:txXfrm>
    </dsp:sp>
    <dsp:sp modelId="{A5AF38C1-46BF-6647-B29D-46757B1FF66C}">
      <dsp:nvSpPr>
        <dsp:cNvPr id="0" name=""/>
        <dsp:cNvSpPr/>
      </dsp:nvSpPr>
      <dsp:spPr>
        <a:xfrm rot="5400000">
          <a:off x="-180081" y="3436288"/>
          <a:ext cx="1200542" cy="8403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使用</a:t>
          </a:r>
          <a:r>
            <a:rPr lang="en-US" altLang="zh-TW" sz="1000" kern="1200" dirty="0"/>
            <a:t>SCAMPER</a:t>
          </a:r>
          <a:r>
            <a:rPr lang="zh-TW" altLang="en-US" sz="1000" kern="1200" dirty="0"/>
            <a:t>法則與說明</a:t>
          </a:r>
          <a:endParaRPr lang="en-US" sz="1000" kern="1200" dirty="0"/>
        </a:p>
      </dsp:txBody>
      <dsp:txXfrm rot="-5400000">
        <a:off x="1" y="3676397"/>
        <a:ext cx="840379" cy="360163"/>
      </dsp:txXfrm>
    </dsp:sp>
    <dsp:sp modelId="{C661BB78-485C-7940-A9A4-DADEFFA68C77}">
      <dsp:nvSpPr>
        <dsp:cNvPr id="0" name=""/>
        <dsp:cNvSpPr/>
      </dsp:nvSpPr>
      <dsp:spPr>
        <a:xfrm rot="5400000">
          <a:off x="4278523" y="-181935"/>
          <a:ext cx="780352" cy="7656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/>
            <a:t>經由上述的思考流程，才能進入到</a:t>
          </a:r>
          <a:r>
            <a:rPr lang="en-US" altLang="zh-TW" sz="2000" kern="1200"/>
            <a:t>SCAMPER</a:t>
          </a:r>
          <a:r>
            <a:rPr lang="zh-TW" altLang="en-US" sz="2000" kern="1200"/>
            <a:t>的階段。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SCAMPER</a:t>
          </a:r>
          <a:r>
            <a:rPr lang="zh-TW" altLang="en-US" sz="2000" kern="1200" dirty="0"/>
            <a:t>的發想必須具體且呼應其「解決問題的假設」</a:t>
          </a:r>
          <a:endParaRPr lang="en-US" sz="2000" kern="1200" dirty="0"/>
        </a:p>
      </dsp:txBody>
      <dsp:txXfrm rot="-5400000">
        <a:off x="840380" y="3294302"/>
        <a:ext cx="7618545" cy="704164"/>
      </dsp:txXfrm>
    </dsp:sp>
    <dsp:sp modelId="{9869CD17-27F2-5A43-977F-A99E8137C4C3}">
      <dsp:nvSpPr>
        <dsp:cNvPr id="0" name=""/>
        <dsp:cNvSpPr/>
      </dsp:nvSpPr>
      <dsp:spPr>
        <a:xfrm rot="5400000">
          <a:off x="-180081" y="4520828"/>
          <a:ext cx="1200542" cy="84037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kern="1200" dirty="0"/>
            <a:t>產生新設計要素</a:t>
          </a:r>
          <a:endParaRPr lang="en-US" sz="1000" kern="1200" dirty="0"/>
        </a:p>
      </dsp:txBody>
      <dsp:txXfrm rot="-5400000">
        <a:off x="1" y="4760937"/>
        <a:ext cx="840379" cy="360163"/>
      </dsp:txXfrm>
    </dsp:sp>
    <dsp:sp modelId="{88CA90D0-864B-0742-B318-CE958A74EECE}">
      <dsp:nvSpPr>
        <dsp:cNvPr id="0" name=""/>
        <dsp:cNvSpPr/>
      </dsp:nvSpPr>
      <dsp:spPr>
        <a:xfrm rot="5400000">
          <a:off x="4278523" y="902603"/>
          <a:ext cx="780352" cy="7656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「新設計要素」為「原設計要素」的改良</a:t>
          </a:r>
          <a:endParaRPr lang="en-US" sz="2000" kern="1200" dirty="0"/>
        </a:p>
      </dsp:txBody>
      <dsp:txXfrm rot="-5400000">
        <a:off x="840380" y="4378840"/>
        <a:ext cx="7618545" cy="704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ABC3E-E2C7-9F48-BF52-8B9445F86EFA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000" kern="1200" dirty="0"/>
            <a:t>post-it</a:t>
          </a:r>
          <a:endParaRPr lang="en-US" sz="4000" kern="1200" dirty="0"/>
        </a:p>
      </dsp:txBody>
      <dsp:txXfrm>
        <a:off x="2466079" y="2414001"/>
        <a:ext cx="1163842" cy="1163842"/>
      </dsp:txXfrm>
    </dsp:sp>
    <dsp:sp modelId="{369162E2-66E2-5841-B912-8A69B648FCBB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0E8C9-0191-FA45-A9CE-D97D656AB523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其他用途</a:t>
          </a:r>
          <a:r>
            <a:rPr lang="en-US" altLang="zh-TW" sz="2100" kern="1200" dirty="0"/>
            <a:t>(P)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工業用微球劑</a:t>
          </a:r>
          <a:endParaRPr lang="en-US" sz="2100" kern="1200" dirty="0"/>
        </a:p>
      </dsp:txBody>
      <dsp:txXfrm>
        <a:off x="37661" y="1800162"/>
        <a:ext cx="1490348" cy="1177623"/>
      </dsp:txXfrm>
    </dsp:sp>
    <dsp:sp modelId="{67BCBB7E-AEC1-7642-9D43-5B76C9D37699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13AA9-6F49-0849-B2DD-55DB45790164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修改</a:t>
          </a:r>
          <a:r>
            <a:rPr lang="en-US" altLang="zh-TW" sz="2100" kern="1200" dirty="0"/>
            <a:t>(M)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具黏性可重複使用</a:t>
          </a:r>
          <a:endParaRPr lang="en-US" sz="2100" kern="1200" dirty="0"/>
        </a:p>
      </dsp:txBody>
      <dsp:txXfrm>
        <a:off x="1311756" y="281755"/>
        <a:ext cx="1490348" cy="1177623"/>
      </dsp:txXfrm>
    </dsp:sp>
    <dsp:sp modelId="{0A09966B-BCEE-6A43-B8CF-9A20E93C4856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58914-4A10-CB41-A097-91A9567866FE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調適</a:t>
          </a:r>
          <a:r>
            <a:rPr lang="en-US" altLang="zh-TW" sz="2100" kern="1200" dirty="0"/>
            <a:t>(A)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/>
            <a:t>可筆記書寫</a:t>
          </a:r>
          <a:endParaRPr lang="en-US" sz="2100" kern="1200" dirty="0"/>
        </a:p>
      </dsp:txBody>
      <dsp:txXfrm>
        <a:off x="3293895" y="281755"/>
        <a:ext cx="1490348" cy="1177623"/>
      </dsp:txXfrm>
    </dsp:sp>
    <dsp:sp modelId="{A4188528-D273-D440-8FAA-84E443D4BEC6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A259-C842-E348-A5DC-FA3D96B7C8E0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消除</a:t>
          </a:r>
          <a:r>
            <a:rPr lang="en-US" altLang="zh-TW" sz="2100" kern="1200" dirty="0"/>
            <a:t>(E)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免費發送刺激使用</a:t>
          </a:r>
          <a:endParaRPr lang="en-US" sz="2100" kern="1200" dirty="0"/>
        </a:p>
      </dsp:txBody>
      <dsp:txXfrm>
        <a:off x="4567990" y="1800162"/>
        <a:ext cx="1490348" cy="1177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A0CC9-BBEB-5145-A5F1-DEAEF9929EB5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原設計要素</a:t>
          </a:r>
          <a:endParaRPr lang="en-US" sz="900" kern="1200" dirty="0"/>
        </a:p>
      </dsp:txBody>
      <dsp:txXfrm rot="-5400000">
        <a:off x="1" y="351811"/>
        <a:ext cx="699225" cy="299669"/>
      </dsp:txXfrm>
    </dsp:sp>
    <dsp:sp modelId="{4CDEDED2-813A-6940-8D44-9084CB2A93F9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分析四個專利設計，並形成初步設計構想。</a:t>
          </a:r>
          <a:endParaRPr lang="en-US" sz="1700" kern="1200" dirty="0"/>
        </a:p>
      </dsp:txBody>
      <dsp:txXfrm rot="-5400000">
        <a:off x="699226" y="33894"/>
        <a:ext cx="7498679" cy="585891"/>
      </dsp:txXfrm>
    </dsp:sp>
    <dsp:sp modelId="{A9F18C39-62C4-884D-8546-D18F9FF0DCF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定義問題</a:t>
          </a:r>
          <a:endParaRPr lang="en-US" sz="900" kern="1200" dirty="0"/>
        </a:p>
      </dsp:txBody>
      <dsp:txXfrm rot="-5400000">
        <a:off x="1" y="1232479"/>
        <a:ext cx="699225" cy="299669"/>
      </dsp:txXfrm>
    </dsp:sp>
    <dsp:sp modelId="{719F9EDD-F9C8-EC48-AC08-780218EF6340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初步的設計構想有涉及專利侵權的部件</a:t>
          </a:r>
          <a:endParaRPr lang="en-US" sz="1700" kern="1200" dirty="0"/>
        </a:p>
      </dsp:txBody>
      <dsp:txXfrm rot="-5400000">
        <a:off x="699226" y="914562"/>
        <a:ext cx="7498679" cy="585891"/>
      </dsp:txXfrm>
    </dsp:sp>
    <dsp:sp modelId="{D447E9D4-2108-1149-8D16-AD2FE89F1B31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問題分析</a:t>
          </a:r>
          <a:endParaRPr lang="en-US" sz="900" kern="1200" dirty="0"/>
        </a:p>
      </dsp:txBody>
      <dsp:txXfrm rot="-5400000">
        <a:off x="1" y="2113147"/>
        <a:ext cx="699225" cy="299669"/>
      </dsp:txXfrm>
    </dsp:sp>
    <dsp:sp modelId="{96FC7D1C-9344-0F49-8DF4-BEC6268AA31A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除了修改還要具備申請專利的條件且合乎潮流的設計感</a:t>
          </a:r>
          <a:endParaRPr lang="en-US" sz="1700" kern="1200" dirty="0"/>
        </a:p>
      </dsp:txBody>
      <dsp:txXfrm rot="-5400000">
        <a:off x="699226" y="1795229"/>
        <a:ext cx="7498679" cy="585891"/>
      </dsp:txXfrm>
    </dsp:sp>
    <dsp:sp modelId="{A5AF38C1-46BF-6647-B29D-46757B1FF66C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使用</a:t>
          </a:r>
          <a:r>
            <a:rPr lang="en-US" altLang="zh-TW" sz="900" kern="1200" dirty="0"/>
            <a:t>SCAMPER</a:t>
          </a:r>
          <a:r>
            <a:rPr lang="zh-TW" altLang="en-US" sz="900" kern="1200" dirty="0"/>
            <a:t>法則與說明</a:t>
          </a:r>
          <a:endParaRPr lang="en-US" sz="900" kern="1200" dirty="0"/>
        </a:p>
      </dsp:txBody>
      <dsp:txXfrm rot="-5400000">
        <a:off x="1" y="2993815"/>
        <a:ext cx="699225" cy="299669"/>
      </dsp:txXfrm>
    </dsp:sp>
    <dsp:sp modelId="{C661BB78-485C-7940-A9A4-DADEFFA68C77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/>
            <a:t>原本涉及專利侵權的部件，個別以</a:t>
          </a:r>
          <a:r>
            <a:rPr lang="en-US" altLang="zh-TW" sz="1700" kern="1200"/>
            <a:t>SCAMPER</a:t>
          </a:r>
          <a:r>
            <a:rPr lang="zh-TW" altLang="en-US" sz="1700" kern="1200"/>
            <a:t>做修改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修改過的設計以「消除」達到簡約的設計感</a:t>
          </a:r>
          <a:endParaRPr lang="en-US" sz="1700" kern="1200" dirty="0"/>
        </a:p>
      </dsp:txBody>
      <dsp:txXfrm rot="-5400000">
        <a:off x="699226" y="2675897"/>
        <a:ext cx="7498679" cy="585891"/>
      </dsp:txXfrm>
    </dsp:sp>
    <dsp:sp modelId="{9869CD17-27F2-5A43-977F-A99E8137C4C3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產生新設計要素</a:t>
          </a:r>
          <a:endParaRPr lang="en-US" sz="900" kern="1200" dirty="0"/>
        </a:p>
      </dsp:txBody>
      <dsp:txXfrm rot="-5400000">
        <a:off x="1" y="3874483"/>
        <a:ext cx="699225" cy="299669"/>
      </dsp:txXfrm>
    </dsp:sp>
    <dsp:sp modelId="{88CA90D0-864B-0742-B318-CE958A74EECE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700" kern="1200" dirty="0"/>
            <a:t>從「專利侵權」的設計修改為「可申請新專利」的設計</a:t>
          </a:r>
          <a:endParaRPr lang="en-US" sz="1700" kern="1200" dirty="0"/>
        </a:p>
      </dsp:txBody>
      <dsp:txXfrm rot="-5400000">
        <a:off x="699226" y="3556565"/>
        <a:ext cx="7498679" cy="585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24FFD-FBCC-0443-A421-DC5A2C0465D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44FEE-1C3A-B748-BB9C-E4836A54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44FEE-1C3A-B748-BB9C-E4836A5413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2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0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AF58-E541-BD47-81F0-A069A7ADF1F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F6C0-DCF3-4745-9B3A-7E2DDB57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goo.gl/forms/3YtQHPHXX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Hant" altLang="en-US" dirty="0"/>
              <a:t>控制系統設計</a:t>
            </a:r>
            <a:r>
              <a:rPr lang="zh-TW" altLang="en-US" dirty="0"/>
              <a:t>－</a:t>
            </a:r>
            <a:br>
              <a:rPr lang="en-US" altLang="zh-TW" dirty="0"/>
            </a:br>
            <a:r>
              <a:rPr lang="zh-TW" altLang="en-US" dirty="0"/>
              <a:t>如何在專題運用創意思考策略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鄭朝陽</a:t>
            </a:r>
            <a:endParaRPr lang="en-US" altLang="zh-TW" dirty="0"/>
          </a:p>
          <a:p>
            <a:r>
              <a:rPr lang="en-US" altLang="zh-TW" dirty="0" err="1"/>
              <a:t>cycheng.nctu@gmail.com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489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SCAMPER</a:t>
            </a:r>
            <a:r>
              <a:rPr lang="zh-TW" altLang="en-US" dirty="0"/>
              <a:t>定義與說明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5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T" dirty="0">
                <a:latin typeface="新細明體"/>
                <a:ea typeface="新細明體"/>
                <a:cs typeface="新細明體"/>
              </a:rPr>
              <a:t>SCAMPER</a:t>
            </a:r>
            <a:r>
              <a:rPr lang="zh-TW" altLang="en-US" dirty="0">
                <a:latin typeface="新細明體"/>
                <a:ea typeface="新細明體"/>
                <a:cs typeface="新細明體"/>
              </a:rPr>
              <a:t>為一種</a:t>
            </a:r>
            <a:r>
              <a:rPr lang="zh-CHT" altLang="en-US" dirty="0">
                <a:latin typeface="新細明體"/>
                <a:ea typeface="新細明體"/>
                <a:cs typeface="新細明體"/>
              </a:rPr>
              <a:t>檢核表法，即不論任何類型的問題或建議皆可透過此法幫助使用者激發創意，亦即運用檢核表法無形中便可構成創意思維</a:t>
            </a:r>
            <a:r>
              <a:rPr lang="en-US" altLang="zh-CHT" dirty="0">
                <a:latin typeface="新細明體"/>
                <a:ea typeface="新細明體"/>
                <a:cs typeface="新細明體"/>
              </a:rPr>
              <a:t>(</a:t>
            </a:r>
            <a:r>
              <a:rPr lang="en-US" altLang="zh-CHT" dirty="0" err="1">
                <a:latin typeface="新細明體"/>
                <a:ea typeface="新細明體"/>
                <a:cs typeface="新細明體"/>
              </a:rPr>
              <a:t>Eberle</a:t>
            </a:r>
            <a:r>
              <a:rPr lang="en-US" altLang="zh-CHT" dirty="0">
                <a:latin typeface="新細明體"/>
                <a:ea typeface="新細明體"/>
                <a:cs typeface="新細明體"/>
              </a:rPr>
              <a:t> &amp; Robert,</a:t>
            </a:r>
            <a:r>
              <a:rPr lang="zh-TW" altLang="en-US" dirty="0">
                <a:latin typeface="新細明體"/>
                <a:ea typeface="新細明體"/>
                <a:cs typeface="新細明體"/>
              </a:rPr>
              <a:t> </a:t>
            </a:r>
            <a:r>
              <a:rPr lang="en-US" dirty="0">
                <a:latin typeface="新細明體"/>
                <a:ea typeface="新細明體"/>
                <a:cs typeface="新細明體"/>
              </a:rPr>
              <a:t>1972)。</a:t>
            </a:r>
          </a:p>
          <a:p>
            <a:r>
              <a:rPr lang="en-US" altLang="zh-TW" dirty="0">
                <a:latin typeface="新細明體"/>
                <a:ea typeface="新細明體"/>
                <a:cs typeface="新細明體"/>
              </a:rPr>
              <a:t>SCAMPER</a:t>
            </a:r>
            <a:r>
              <a:rPr lang="zh-TW" altLang="en-US" dirty="0">
                <a:latin typeface="新細明體"/>
                <a:ea typeface="新細明體"/>
                <a:cs typeface="新細明體"/>
              </a:rPr>
              <a:t>在控制實驗專題，是請學生在小組合作過程中執行</a:t>
            </a:r>
            <a:r>
              <a:rPr lang="en-US" dirty="0">
                <a:latin typeface="新細明體"/>
                <a:ea typeface="新細明體"/>
                <a:cs typeface="新細明體"/>
              </a:rPr>
              <a:t>7</a:t>
            </a:r>
            <a:r>
              <a:rPr lang="zh-TW" altLang="en-US" dirty="0">
                <a:latin typeface="新細明體"/>
                <a:ea typeface="新細明體"/>
                <a:cs typeface="新細明體"/>
              </a:rPr>
              <a:t>個可能產生創意性問題解決的捷思法</a:t>
            </a:r>
            <a:r>
              <a:rPr lang="en-US" dirty="0">
                <a:latin typeface="新細明體"/>
                <a:ea typeface="新細明體"/>
                <a:cs typeface="新細明體"/>
              </a:rPr>
              <a:t>(heuristics)</a:t>
            </a:r>
            <a:r>
              <a:rPr lang="zh-TW" altLang="en-US" dirty="0">
                <a:latin typeface="新細明體"/>
                <a:ea typeface="新細明體"/>
                <a:cs typeface="新細明體"/>
              </a:rPr>
              <a:t>。</a:t>
            </a:r>
            <a:endParaRPr lang="en-US" altLang="zh-TW" dirty="0">
              <a:latin typeface="新細明體"/>
              <a:ea typeface="新細明體"/>
              <a:cs typeface="新細明體"/>
            </a:endParaRPr>
          </a:p>
        </p:txBody>
      </p:sp>
      <p:pic>
        <p:nvPicPr>
          <p:cNvPr id="4" name="Content Placeholder 5" descr="creative-problem-solving-with-scamper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13" r="-12813"/>
          <a:stretch>
            <a:fillRect/>
          </a:stretch>
        </p:blipFill>
        <p:spPr>
          <a:xfrm>
            <a:off x="5852729" y="4753632"/>
            <a:ext cx="3291271" cy="18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SCAMPER</a:t>
            </a:r>
            <a:r>
              <a:rPr lang="zh-TW" altLang="en-US" dirty="0"/>
              <a:t>定義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836209"/>
              </p:ext>
            </p:extLst>
          </p:nvPr>
        </p:nvGraphicFramePr>
        <p:xfrm>
          <a:off x="457200" y="1600200"/>
          <a:ext cx="8229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構面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定義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解釋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替換</a:t>
                      </a:r>
                      <a:endParaRPr lang="en-US" altLang="zh-TW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（</a:t>
                      </a:r>
                      <a:r>
                        <a:rPr lang="en-US" dirty="0"/>
                        <a:t>substitute</a:t>
                      </a:r>
                      <a:r>
                        <a:rPr lang="zh-TW" altLang="en-US" dirty="0"/>
                        <a:t>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何物可被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『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取代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』</a:t>
                      </a:r>
                      <a:r>
                        <a:rPr lang="zh-TW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愛迪生試驗過數百次的金屬燈絲，最後才確認鎢絲是最好材料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整合</a:t>
                      </a:r>
                      <a:endParaRPr lang="en-US" altLang="zh-TW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（</a:t>
                      </a:r>
                      <a:r>
                        <a:rPr lang="en-US" dirty="0"/>
                        <a:t>combine</a:t>
                      </a:r>
                      <a:r>
                        <a:rPr lang="zh-TW" altLang="en-US" dirty="0"/>
                        <a:t>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和某物合併成為一體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zh-TW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t" altLang="en-US" dirty="0"/>
                        <a:t>將</a:t>
                      </a:r>
                      <a:r>
                        <a:rPr lang="en-US" altLang="zh-Hant" dirty="0"/>
                        <a:t>A</a:t>
                      </a:r>
                      <a:r>
                        <a:rPr lang="zh-Hant" altLang="en-US" dirty="0"/>
                        <a:t>跟</a:t>
                      </a:r>
                      <a:r>
                        <a:rPr lang="en-US" altLang="zh-Hant" dirty="0"/>
                        <a:t>B</a:t>
                      </a:r>
                      <a:r>
                        <a:rPr lang="zh-Hant" altLang="en-US" dirty="0"/>
                        <a:t>兩者結合，且能看到兩個原本的性質。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調整</a:t>
                      </a:r>
                      <a:endParaRPr lang="en-US" altLang="zh-TW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（</a:t>
                      </a:r>
                      <a:r>
                        <a:rPr lang="en-US" dirty="0"/>
                        <a:t>adapt</a:t>
                      </a:r>
                      <a:r>
                        <a:rPr lang="zh-TW" altLang="en-US" dirty="0"/>
                        <a:t>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原物可否有需要調整的地方？</a:t>
                      </a:r>
                      <a:r>
                        <a:rPr lang="zh-TW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外界環境造成影響？內部元素互相影響？更新版本迎合需求？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修改</a:t>
                      </a:r>
                      <a:endParaRPr lang="en-US" altLang="zh-TW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（</a:t>
                      </a:r>
                      <a:r>
                        <a:rPr lang="en-US" dirty="0"/>
                        <a:t>modify</a:t>
                      </a:r>
                      <a:r>
                        <a:rPr lang="zh-TW" altLang="en-US" dirty="0"/>
                        <a:t>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改變原物的某些特質如意義？</a:t>
                      </a:r>
                      <a:r>
                        <a:rPr lang="zh-TW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引用他人的創意變成新的創意應用。放大、延伸、增加</a:t>
                      </a:r>
                      <a:r>
                        <a:rPr lang="en-US" altLang="zh-TW" dirty="0"/>
                        <a:t>…</a:t>
                      </a:r>
                      <a:r>
                        <a:rPr lang="zh-TW" altLang="en-US" dirty="0"/>
                        <a:t>等。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其他用途</a:t>
                      </a:r>
                      <a:endParaRPr lang="en-US" altLang="zh-TW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（</a:t>
                      </a:r>
                      <a:r>
                        <a:rPr lang="en-US" dirty="0"/>
                        <a:t>put to other uses</a:t>
                      </a:r>
                      <a:r>
                        <a:rPr lang="zh-TW" altLang="en-US" dirty="0"/>
                        <a:t>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除了原功能外，是否能開發其他用途？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將自己的成功經驗尋找其他應用的可能。「</a:t>
                      </a:r>
                      <a:r>
                        <a:rPr lang="en-US" altLang="zh-TW" dirty="0"/>
                        <a:t>S</a:t>
                      </a:r>
                      <a:r>
                        <a:rPr lang="zh-TW" altLang="en-US" dirty="0"/>
                        <a:t>」是從外部尋求替代，「</a:t>
                      </a:r>
                      <a:r>
                        <a:rPr lang="en-US" altLang="zh-TW" dirty="0"/>
                        <a:t>P</a:t>
                      </a:r>
                      <a:r>
                        <a:rPr lang="zh-TW" altLang="en-US" dirty="0"/>
                        <a:t>」是從自身出發尋求可能性。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消除</a:t>
                      </a:r>
                      <a:endParaRPr lang="en-US" altLang="zh-TW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（</a:t>
                      </a:r>
                      <a:r>
                        <a:rPr lang="en-US" dirty="0"/>
                        <a:t>eliminate</a:t>
                      </a:r>
                      <a:r>
                        <a:rPr lang="zh-TW" altLang="en-US" dirty="0"/>
                        <a:t>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將原物變小？濃縮？或省略某些部份？</a:t>
                      </a:r>
                      <a:r>
                        <a:rPr lang="zh-TW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物理或概念的簡約或縮小化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重組</a:t>
                      </a:r>
                      <a:endParaRPr lang="en-US" altLang="zh-TW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（</a:t>
                      </a:r>
                      <a:r>
                        <a:rPr lang="en-US" dirty="0"/>
                        <a:t>rearrange</a:t>
                      </a:r>
                      <a:r>
                        <a:rPr lang="zh-TW" altLang="en-US" dirty="0"/>
                        <a:t>）</a:t>
                      </a:r>
                      <a:r>
                        <a:rPr lang="zh-TW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重新安排原物的排序？或把相對的位置對調？</a:t>
                      </a:r>
                      <a:r>
                        <a:rPr lang="zh-TW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「翻轉」的概念，合分、大小、主客</a:t>
                      </a:r>
                      <a:r>
                        <a:rPr lang="en-US" altLang="zh-TW" dirty="0"/>
                        <a:t>…</a:t>
                      </a:r>
                      <a:r>
                        <a:rPr lang="zh-TW" altLang="en-US" dirty="0"/>
                        <a:t>等，相對角色替換。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00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SCAMPER </a:t>
            </a:r>
            <a:r>
              <a:rPr lang="zh-TW" altLang="en-US" dirty="0"/>
              <a:t>共享資料庫</a:t>
            </a:r>
            <a:r>
              <a:rPr lang="zh-TW" altLang="en-US" dirty="0">
                <a:latin typeface="新細明體"/>
                <a:ea typeface="新細明體"/>
                <a:cs typeface="新細明體"/>
              </a:rPr>
              <a:t>的用途</a:t>
            </a:r>
            <a:endParaRPr lang="en-US" dirty="0"/>
          </a:p>
        </p:txBody>
      </p:sp>
      <p:pic>
        <p:nvPicPr>
          <p:cNvPr id="5" name="Content Placeholder 4" descr="螢幕快照 2014-11-05 下午11.44.08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829" b="-50829"/>
          <a:stretch>
            <a:fillRect/>
          </a:stretch>
        </p:blipFill>
        <p:spPr/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4213925" y="3863182"/>
            <a:ext cx="43427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37525" y="4357951"/>
            <a:ext cx="3665537" cy="620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37525" y="5180477"/>
            <a:ext cx="3249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sz="2400" dirty="0">
                <a:solidFill>
                  <a:srgbClr val="FF0000"/>
                </a:solidFill>
              </a:rPr>
              <a:t>產生解決問題的方法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sz="2400" dirty="0">
                <a:solidFill>
                  <a:srgbClr val="FF0000"/>
                </a:solidFill>
              </a:rPr>
              <a:t>成為日後改進的基礎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螢幕快照 2014-11-06 下午2.35.25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58" r="-8458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4648200" y="165151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goo.gl</a:t>
            </a:r>
            <a:r>
              <a:rPr lang="en-US" dirty="0">
                <a:hlinkClick r:id="rId4"/>
              </a:rPr>
              <a:t>/forms/3YtQHPHXXs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1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1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如何利用</a:t>
            </a:r>
            <a:r>
              <a:rPr lang="en-US" altLang="zh-TW" dirty="0"/>
              <a:t>SCAMPER</a:t>
            </a:r>
            <a:br>
              <a:rPr lang="en-US" altLang="zh-TW" dirty="0"/>
            </a:br>
            <a:r>
              <a:rPr lang="zh-TW" altLang="en-US" dirty="0"/>
              <a:t>產生產品改良的流程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131969"/>
              </p:ext>
            </p:extLst>
          </p:nvPr>
        </p:nvGraphicFramePr>
        <p:xfrm>
          <a:off x="457200" y="1314120"/>
          <a:ext cx="8497019" cy="5543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80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0</a:t>
            </a:r>
            <a:r>
              <a:rPr lang="zh-TW" altLang="en-US" dirty="0"/>
              <a:t>：</a:t>
            </a:r>
            <a:r>
              <a:rPr lang="en-US" altLang="zh-TW" dirty="0"/>
              <a:t>post-it</a:t>
            </a:r>
            <a:r>
              <a:rPr lang="zh-TW" altLang="en-US" dirty="0"/>
              <a:t>發明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定義問題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HT" altLang="en-US" dirty="0"/>
              <a:t>便利貼共同發明人富萊 </a:t>
            </a:r>
            <a:r>
              <a:rPr lang="en-US" altLang="zh-CHT" dirty="0"/>
              <a:t>(Arthur Fry)</a:t>
            </a:r>
            <a:r>
              <a:rPr lang="zh-CHT" altLang="en-US" dirty="0"/>
              <a:t>：「最基本的問題是，星期三晚上是唱詩班的練習，我們會唱歌會用到不同樂譜，我常常在中間放一些小紙條，還沒到星期天早上紙條就掉了，我想說我需要可以黏在紙上，不會掉落的書籤，同時不會傷害到紙張。」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15542" y="5941497"/>
            <a:ext cx="507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引用出處：</a:t>
            </a:r>
            <a:r>
              <a:rPr lang="en-US" altLang="zh-TW" dirty="0"/>
              <a:t>http://</a:t>
            </a:r>
            <a:r>
              <a:rPr lang="en-US" altLang="zh-TW" dirty="0" err="1"/>
              <a:t>blog.udn.com</a:t>
            </a:r>
            <a:r>
              <a:rPr lang="en-US" altLang="zh-TW" dirty="0"/>
              <a:t>/</a:t>
            </a:r>
            <a:r>
              <a:rPr lang="en-US" altLang="zh-TW" dirty="0" err="1"/>
              <a:t>webman</a:t>
            </a:r>
            <a:r>
              <a:rPr lang="en-US" altLang="zh-TW" dirty="0"/>
              <a:t>/7448276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4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螢幕快照 2015-03-24 下午12.0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80" y="4781721"/>
            <a:ext cx="3139220" cy="2076279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06447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85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1</a:t>
            </a:r>
            <a:r>
              <a:rPr lang="zh-TW" altLang="en-US" dirty="0"/>
              <a:t>：使用</a:t>
            </a:r>
            <a:r>
              <a:rPr lang="en-US" altLang="zh-TW" dirty="0"/>
              <a:t>SCAMPER</a:t>
            </a:r>
            <a:r>
              <a:rPr lang="zh-TW" altLang="en-US" dirty="0"/>
              <a:t>避開專利侵權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SCAMPER</a:t>
            </a:r>
            <a:r>
              <a:rPr lang="zh-TW" altLang="en-US" dirty="0"/>
              <a:t>避開專利侵權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站立式檔案夾設計</a:t>
            </a:r>
            <a:r>
              <a:rPr lang="zh-TW" altLang="en-US" sz="2800" dirty="0"/>
              <a:t>（林群超、陸定邦，</a:t>
            </a:r>
            <a:r>
              <a:rPr lang="en-US" altLang="zh-TW" sz="2800" dirty="0"/>
              <a:t>2006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r>
              <a:rPr lang="zh-TW" altLang="en-US" sz="2800" dirty="0"/>
              <a:t>設計原則：</a:t>
            </a:r>
            <a:endParaRPr lang="en-US" altLang="zh-TW" sz="2800" dirty="0"/>
          </a:p>
          <a:p>
            <a:pPr marL="971550" lvl="1" indent="-457200">
              <a:buFont typeface="+mj-lt"/>
              <a:buAutoNum type="arabicPeriod"/>
            </a:pPr>
            <a:r>
              <a:rPr lang="zh-TW" altLang="en-US" dirty="0"/>
              <a:t>利用現有檔案夾之專利設計，先進行初步設計構想。（</a:t>
            </a:r>
            <a:r>
              <a:rPr lang="zh-TW" altLang="en-US" u="sng" dirty="0"/>
              <a:t>尋找素材並產生初步設計構想</a:t>
            </a:r>
            <a:r>
              <a:rPr lang="zh-TW" altLang="en-US" dirty="0"/>
              <a:t>）</a:t>
            </a:r>
            <a:endParaRPr lang="en-US" altLang="zh-TW" dirty="0"/>
          </a:p>
          <a:p>
            <a:pPr marL="971550" lvl="1" indent="-457200">
              <a:buFont typeface="+mj-lt"/>
              <a:buAutoNum type="arabicPeriod"/>
            </a:pPr>
            <a:r>
              <a:rPr lang="zh-TW" altLang="en-US" dirty="0"/>
              <a:t>運用</a:t>
            </a:r>
            <a:r>
              <a:rPr lang="en-US" altLang="zh-TW" dirty="0"/>
              <a:t>SCAMPER</a:t>
            </a:r>
            <a:r>
              <a:rPr lang="zh-TW" altLang="en-US" dirty="0"/>
              <a:t>進行構想的多元整合，形成完整的布局。</a:t>
            </a:r>
            <a:endParaRPr lang="en-US" altLang="zh-TW" dirty="0"/>
          </a:p>
          <a:p>
            <a:pPr marL="971550" lvl="1" indent="-457200">
              <a:buFont typeface="+mj-lt"/>
              <a:buAutoNum type="arabicPeriod"/>
            </a:pPr>
            <a:r>
              <a:rPr lang="zh-TW" altLang="en-US" dirty="0"/>
              <a:t>再利用</a:t>
            </a:r>
            <a:r>
              <a:rPr lang="en-US" altLang="zh-TW" dirty="0"/>
              <a:t>SCAMPER</a:t>
            </a:r>
            <a:r>
              <a:rPr lang="zh-TW" altLang="en-US" dirty="0"/>
              <a:t>中的</a:t>
            </a:r>
            <a:r>
              <a:rPr lang="en-US" altLang="zh-TW" dirty="0"/>
              <a:t>E</a:t>
            </a:r>
            <a:r>
              <a:rPr lang="zh-TW" altLang="en-US" dirty="0"/>
              <a:t>（消除），發展極簡元件組合。</a:t>
            </a:r>
            <a:endParaRPr lang="en-US" altLang="zh-TW" dirty="0"/>
          </a:p>
          <a:p>
            <a:pPr marL="971550" lvl="1" indent="-457200">
              <a:buFont typeface="+mj-lt"/>
              <a:buAutoNum type="arabicPeriod"/>
            </a:pPr>
            <a:r>
              <a:rPr lang="zh-TW" altLang="en-US" dirty="0"/>
              <a:t>最後細部測試與修改，完成新專利申請。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1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part1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為什麼要使用創意思考策略</a:t>
            </a:r>
            <a:r>
              <a:rPr lang="en-US" altLang="zh-TW" dirty="0"/>
              <a:t>(SCAMPER)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創意思考策略的流程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part2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SCAMPER</a:t>
            </a:r>
            <a:r>
              <a:rPr lang="zh-TW" altLang="en-US" dirty="0"/>
              <a:t>定義與說明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範例</a:t>
            </a:r>
            <a:r>
              <a:rPr lang="en-US" altLang="zh-TW" dirty="0"/>
              <a:t>0</a:t>
            </a:r>
            <a:r>
              <a:rPr lang="zh-TW" altLang="en-US" dirty="0"/>
              <a:t>：</a:t>
            </a:r>
            <a:r>
              <a:rPr lang="en-US" altLang="zh-TW" dirty="0"/>
              <a:t>post-it</a:t>
            </a:r>
            <a:r>
              <a:rPr lang="zh-TW" altLang="en-US" dirty="0"/>
              <a:t>發明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範例</a:t>
            </a:r>
            <a:r>
              <a:rPr lang="en-US" altLang="zh-TW" dirty="0"/>
              <a:t>1</a:t>
            </a:r>
            <a:r>
              <a:rPr lang="zh-TW" altLang="en-US" dirty="0"/>
              <a:t>：如何使用</a:t>
            </a:r>
            <a:r>
              <a:rPr lang="en-US" altLang="zh-TW" dirty="0"/>
              <a:t>SCAMPER</a:t>
            </a:r>
            <a:r>
              <a:rPr lang="zh-TW" altLang="en-US" dirty="0"/>
              <a:t>避開專利侵權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SCAMPER</a:t>
            </a:r>
            <a:r>
              <a:rPr lang="zh-TW" altLang="en-US" dirty="0"/>
              <a:t>結論與建議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324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SCAMPER</a:t>
            </a:r>
            <a:r>
              <a:rPr lang="zh-TW" altLang="en-US" dirty="0"/>
              <a:t>避開專利侵權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0867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04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SCAMPER</a:t>
            </a:r>
            <a:r>
              <a:rPr lang="zh-TW" altLang="en-US" dirty="0"/>
              <a:t>避開專利侵權</a:t>
            </a:r>
            <a:br>
              <a:rPr lang="en-US" altLang="zh-TW" dirty="0"/>
            </a:br>
            <a:r>
              <a:rPr lang="en-US" dirty="0"/>
              <a:t>1. </a:t>
            </a:r>
            <a:r>
              <a:rPr lang="zh-TW" altLang="en-US" dirty="0"/>
              <a:t>四個現有可立式檔案夾專利設計</a:t>
            </a:r>
            <a:endParaRPr lang="en-US" dirty="0"/>
          </a:p>
        </p:txBody>
      </p:sp>
      <p:pic>
        <p:nvPicPr>
          <p:cNvPr id="5" name="Picture 4" descr="螢幕快照 2014-10-27 下午8.4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57" y="1724696"/>
            <a:ext cx="4164343" cy="2235220"/>
          </a:xfrm>
          <a:prstGeom prst="rect">
            <a:avLst/>
          </a:prstGeom>
        </p:spPr>
      </p:pic>
      <p:pic>
        <p:nvPicPr>
          <p:cNvPr id="6" name="Picture 5" descr="螢幕快照 2014-10-27 下午8.43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8" y="1970547"/>
            <a:ext cx="4132110" cy="2397042"/>
          </a:xfrm>
          <a:prstGeom prst="rect">
            <a:avLst/>
          </a:prstGeom>
        </p:spPr>
      </p:pic>
      <p:pic>
        <p:nvPicPr>
          <p:cNvPr id="7" name="Picture 6" descr="螢幕快照 2014-10-27 下午8.42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916" y="3959916"/>
            <a:ext cx="3090683" cy="2364684"/>
          </a:xfrm>
          <a:prstGeom prst="rect">
            <a:avLst/>
          </a:prstGeom>
        </p:spPr>
      </p:pic>
      <p:pic>
        <p:nvPicPr>
          <p:cNvPr id="8" name="Picture 7" descr="螢幕快照 2014-10-27 下午8.43.0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52" y="4367589"/>
            <a:ext cx="2621906" cy="17596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65916" y="1724696"/>
            <a:ext cx="3090683" cy="45999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63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SCAMPER</a:t>
            </a:r>
            <a:r>
              <a:rPr lang="zh-TW" altLang="en-US" dirty="0"/>
              <a:t>避開專利侵權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初步構想（模仿與組合）</a:t>
            </a:r>
            <a:endParaRPr lang="en-US" dirty="0"/>
          </a:p>
        </p:txBody>
      </p:sp>
      <p:pic>
        <p:nvPicPr>
          <p:cNvPr id="4" name="Content Placeholder 3" descr="螢幕快照 2014-10-27 下午8.44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863" b="-30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871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SCAMPER</a:t>
            </a:r>
            <a:r>
              <a:rPr lang="zh-TW" altLang="en-US" dirty="0"/>
              <a:t>避開專利侵權</a:t>
            </a:r>
            <a:br>
              <a:rPr lang="en-US" altLang="zh-TW" dirty="0"/>
            </a:br>
            <a:r>
              <a:rPr lang="en-US" altLang="zh-TW" dirty="0"/>
              <a:t>3. </a:t>
            </a:r>
            <a:r>
              <a:rPr lang="zh-TW" altLang="en-US" dirty="0"/>
              <a:t>利用</a:t>
            </a:r>
            <a:r>
              <a:rPr lang="en-US" altLang="zh-TW" dirty="0"/>
              <a:t>SCAMPER</a:t>
            </a:r>
            <a:r>
              <a:rPr lang="zh-TW" altLang="en-US" dirty="0"/>
              <a:t>修改模仿部件</a:t>
            </a:r>
            <a:endParaRPr lang="en-US" dirty="0"/>
          </a:p>
        </p:txBody>
      </p:sp>
      <p:pic>
        <p:nvPicPr>
          <p:cNvPr id="4" name="Content Placeholder 3" descr="螢幕快照 2014-10-27 下午8.55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33" b="-1373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070309" y="5666421"/>
            <a:ext cx="156966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rearrange</a:t>
            </a:r>
            <a:r>
              <a:rPr lang="zh-TW" altLang="en-US" dirty="0"/>
              <a:t>重組</a:t>
            </a:r>
            <a:endParaRPr lang="en-US" altLang="zh-TW" dirty="0"/>
          </a:p>
          <a:p>
            <a:r>
              <a:rPr lang="en-US" dirty="0"/>
              <a:t>adapt</a:t>
            </a:r>
            <a:r>
              <a:rPr lang="zh-TW" altLang="en-US" dirty="0"/>
              <a:t>調整</a:t>
            </a:r>
            <a:endParaRPr lang="en-US" altLang="zh-TW" dirty="0"/>
          </a:p>
          <a:p>
            <a:r>
              <a:rPr lang="en-US" dirty="0"/>
              <a:t>modify</a:t>
            </a:r>
            <a:r>
              <a:rPr lang="zh-TW" altLang="en-US" dirty="0"/>
              <a:t>修改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1442" y="5664498"/>
            <a:ext cx="1588821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substitute</a:t>
            </a:r>
            <a:r>
              <a:rPr lang="zh-TW" altLang="en-US" dirty="0"/>
              <a:t>替換</a:t>
            </a:r>
            <a:endParaRPr lang="en-US" altLang="zh-TW" dirty="0"/>
          </a:p>
          <a:p>
            <a:r>
              <a:rPr lang="en-US" dirty="0"/>
              <a:t>adapt</a:t>
            </a:r>
            <a:r>
              <a:rPr lang="zh-TW" altLang="en-US" dirty="0"/>
              <a:t>調整</a:t>
            </a:r>
            <a:endParaRPr lang="en-US" altLang="zh-TW" dirty="0"/>
          </a:p>
          <a:p>
            <a:r>
              <a:rPr lang="en-US" dirty="0"/>
              <a:t>modify</a:t>
            </a:r>
            <a:r>
              <a:rPr lang="zh-TW" altLang="en-US" dirty="0"/>
              <a:t>修改</a:t>
            </a:r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6692993" y="5666421"/>
            <a:ext cx="1588821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substitute</a:t>
            </a:r>
            <a:r>
              <a:rPr lang="zh-TW" altLang="en-US" dirty="0"/>
              <a:t>替換</a:t>
            </a:r>
            <a:endParaRPr lang="en-US" altLang="zh-TW" dirty="0"/>
          </a:p>
          <a:p>
            <a:r>
              <a:rPr lang="en-US" dirty="0"/>
              <a:t>adapt</a:t>
            </a:r>
            <a:r>
              <a:rPr lang="zh-TW" altLang="en-US" dirty="0"/>
              <a:t>調整</a:t>
            </a:r>
            <a:endParaRPr lang="en-US" altLang="zh-TW" dirty="0"/>
          </a:p>
          <a:p>
            <a:r>
              <a:rPr lang="en-US" dirty="0"/>
              <a:t>modify</a:t>
            </a:r>
            <a:r>
              <a:rPr lang="zh-TW" altLang="en-US" dirty="0"/>
              <a:t>修改</a:t>
            </a:r>
            <a:endParaRPr lang="en-US" altLang="zh-TW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1170204" y="4508979"/>
            <a:ext cx="684935" cy="1157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1855139" y="4080911"/>
            <a:ext cx="356831" cy="1585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4695085" y="4508979"/>
            <a:ext cx="180768" cy="1155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7149659" y="4080911"/>
            <a:ext cx="337745" cy="1585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5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SCAMPER</a:t>
            </a:r>
            <a:r>
              <a:rPr lang="zh-TW" altLang="en-US" dirty="0"/>
              <a:t>避開專利侵權</a:t>
            </a:r>
            <a:br>
              <a:rPr lang="en-US" altLang="zh-TW" dirty="0"/>
            </a:br>
            <a:r>
              <a:rPr lang="en-US" altLang="zh-TW" dirty="0"/>
              <a:t>4.</a:t>
            </a:r>
            <a:r>
              <a:rPr lang="zh-TW" altLang="en-US" dirty="0"/>
              <a:t>利用消除（</a:t>
            </a:r>
            <a:r>
              <a:rPr lang="en-US" dirty="0"/>
              <a:t>eliminate</a:t>
            </a:r>
            <a:r>
              <a:rPr lang="zh-TW" altLang="en-US" dirty="0"/>
              <a:t>）達成簡約</a:t>
            </a:r>
            <a:endParaRPr lang="en-US" dirty="0"/>
          </a:p>
        </p:txBody>
      </p:sp>
      <p:pic>
        <p:nvPicPr>
          <p:cNvPr id="4" name="Content Placeholder 3" descr="螢幕快照 2014-10-27 下午9.04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80" r="-225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7077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SCAMPER</a:t>
            </a:r>
            <a:r>
              <a:rPr lang="zh-TW" altLang="en-US" dirty="0"/>
              <a:t>避開專利侵權</a:t>
            </a:r>
            <a:br>
              <a:rPr lang="en-US" altLang="zh-TW" dirty="0"/>
            </a:br>
            <a:r>
              <a:rPr lang="en-US" altLang="zh-TW" dirty="0"/>
              <a:t>5. </a:t>
            </a:r>
            <a:r>
              <a:rPr lang="zh-TW" altLang="en-US" dirty="0"/>
              <a:t>完成並申請專利</a:t>
            </a:r>
            <a:endParaRPr lang="en-US" dirty="0"/>
          </a:p>
        </p:txBody>
      </p:sp>
      <p:pic>
        <p:nvPicPr>
          <p:cNvPr id="4" name="Content Placeholder 3" descr="螢幕快照 2014-10-27 下午9.05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05" b="-42105"/>
          <a:stretch>
            <a:fillRect/>
          </a:stretch>
        </p:blipFill>
        <p:spPr>
          <a:xfrm>
            <a:off x="264728" y="1175066"/>
            <a:ext cx="8229600" cy="4525963"/>
          </a:xfrm>
        </p:spPr>
      </p:pic>
      <p:pic>
        <p:nvPicPr>
          <p:cNvPr id="5" name="Picture 4" descr="螢幕快照 2014-10-27 下午9.06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84" y="4515688"/>
            <a:ext cx="3128516" cy="18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2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SCAMPER</a:t>
            </a:r>
            <a:r>
              <a:rPr lang="zh-TW" altLang="en-US" dirty="0"/>
              <a:t>結論與建議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9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SCAMPER</a:t>
            </a:r>
            <a:r>
              <a:rPr lang="zh-TW" altLang="en-US" dirty="0"/>
              <a:t>有助於專案中的小發明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課程提供一個試驗的專題，創意思考術期望能協助學生更有效的進行專題的實作與創造</a:t>
            </a:r>
            <a:endParaRPr lang="en-US" altLang="zh-TW" dirty="0"/>
          </a:p>
          <a:p>
            <a:pPr lvl="1"/>
            <a:r>
              <a:rPr lang="en-US" dirty="0"/>
              <a:t>SCAMPER</a:t>
            </a:r>
            <a:r>
              <a:rPr lang="zh-TW" altLang="en-US" dirty="0"/>
              <a:t>是屬於小</a:t>
            </a:r>
            <a:r>
              <a:rPr lang="en-US" dirty="0"/>
              <a:t>C</a:t>
            </a:r>
            <a:r>
              <a:rPr lang="zh-TW" altLang="en-US" dirty="0"/>
              <a:t>的創造力</a:t>
            </a:r>
          </a:p>
          <a:p>
            <a:pPr lvl="1"/>
            <a:r>
              <a:rPr lang="zh-TW" altLang="en-US" dirty="0"/>
              <a:t>利用</a:t>
            </a:r>
            <a:r>
              <a:rPr lang="en-US" dirty="0"/>
              <a:t>SCAMPER</a:t>
            </a:r>
            <a:r>
              <a:rPr lang="zh-TW" altLang="en-US" dirty="0"/>
              <a:t>從初步構想修改為自己獨有的設計想法（多模仿後修改，少天馬行空）</a:t>
            </a:r>
            <a:endParaRPr lang="en-US" altLang="zh-TW" dirty="0"/>
          </a:p>
          <a:p>
            <a:pPr lvl="1"/>
            <a:r>
              <a:rPr lang="zh-TW" altLang="en-US" dirty="0"/>
              <a:t>在短時間內產出一個具有的創意與魅力的產品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66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發散、聚斂再實現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針對產品設計可以利用</a:t>
            </a:r>
            <a:r>
              <a:rPr lang="en-US" dirty="0"/>
              <a:t>SCAMPER</a:t>
            </a:r>
            <a:r>
              <a:rPr lang="zh-TW" altLang="en-US" dirty="0"/>
              <a:t>、可行性分析與工作進度檢核表作為一整套</a:t>
            </a:r>
            <a:r>
              <a:rPr lang="zh-TW" altLang="en-US" u="sng" dirty="0"/>
              <a:t>系統性思考的輔助工具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最先：</a:t>
            </a:r>
            <a:r>
              <a:rPr lang="en-US" u="sng" dirty="0">
                <a:solidFill>
                  <a:srgbClr val="FF0000"/>
                </a:solidFill>
              </a:rPr>
              <a:t>SCAMPER</a:t>
            </a:r>
            <a:r>
              <a:rPr lang="zh-TW" altLang="en-US" dirty="0"/>
              <a:t>為擴散性思考並且是限定在小</a:t>
            </a:r>
            <a:r>
              <a:rPr lang="en-US" dirty="0"/>
              <a:t>C</a:t>
            </a:r>
            <a:r>
              <a:rPr lang="zh-TW" altLang="en-US" dirty="0"/>
              <a:t>的創意點子發想。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次之：</a:t>
            </a:r>
            <a:r>
              <a:rPr lang="zh-TW" altLang="en-US" u="sng" dirty="0">
                <a:solidFill>
                  <a:srgbClr val="FF0000"/>
                </a:solidFill>
              </a:rPr>
              <a:t>可行性分析</a:t>
            </a:r>
            <a:r>
              <a:rPr lang="zh-TW" altLang="en-US" dirty="0"/>
              <a:t>則是聚斂性思考，透過第三方角色評析產品的執行、技術、時程、經濟性。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最後：透過</a:t>
            </a:r>
            <a:r>
              <a:rPr lang="zh-TW" altLang="en-US" u="sng" dirty="0">
                <a:solidFill>
                  <a:srgbClr val="FF0000"/>
                </a:solidFill>
              </a:rPr>
              <a:t>工作進度檢核</a:t>
            </a:r>
            <a:r>
              <a:rPr lang="zh-TW" altLang="en-US" dirty="0"/>
              <a:t>的輔助工具，小組能夠依照時程規劃實現產品設計，有效的拉近想法與實作間的落差。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91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助教補充與</a:t>
            </a:r>
            <a:r>
              <a:rPr lang="en-US" altLang="zh-TW" dirty="0"/>
              <a:t>QA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為什麼要使用創意思考策略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為什麼要使用創意思考策略（一）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使小組具備系統化思考，並能避免小組只願分工不求合作的情況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小組討論專題通常採用</a:t>
            </a:r>
            <a:r>
              <a:rPr lang="zh-TW" altLang="en-US" u="sng" dirty="0"/>
              <a:t>聯想或主觀的討論</a:t>
            </a:r>
            <a:r>
              <a:rPr lang="zh-TW" altLang="en-US" dirty="0"/>
              <a:t>，其結果可能無法具備</a:t>
            </a:r>
            <a:r>
              <a:rPr lang="zh-TW" altLang="en-US" u="sng" dirty="0"/>
              <a:t>系統性與創意性</a:t>
            </a:r>
            <a:r>
              <a:rPr lang="zh-TW" altLang="en-US" dirty="0"/>
              <a:t>。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小組</a:t>
            </a:r>
            <a:r>
              <a:rPr lang="zh-TW" altLang="en-US" u="sng" dirty="0"/>
              <a:t>分工但不合作</a:t>
            </a:r>
            <a:r>
              <a:rPr lang="zh-TW" altLang="en-US" dirty="0"/>
              <a:t>的方式，缺乏</a:t>
            </a:r>
            <a:r>
              <a:rPr lang="zh-TW" altLang="en-US" u="sng" dirty="0"/>
              <a:t>溝通規劃</a:t>
            </a:r>
            <a:r>
              <a:rPr lang="zh-TW" altLang="en-US" dirty="0"/>
              <a:t>製作的產品很技術性。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常因為修課</a:t>
            </a:r>
            <a:r>
              <a:rPr lang="zh-TW" altLang="en-US" u="sng" dirty="0"/>
              <a:t>時間的限制</a:t>
            </a:r>
            <a:r>
              <a:rPr lang="zh-TW" altLang="en-US" dirty="0"/>
              <a:t>，到了緊要關頭</a:t>
            </a:r>
            <a:r>
              <a:rPr lang="en-US" altLang="zh-TW" dirty="0"/>
              <a:t>(deadline</a:t>
            </a:r>
            <a:r>
              <a:rPr lang="zh-TW" altLang="en-US" dirty="0"/>
              <a:t> 只好拋棄之前所有的構想。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為什麼要使用創意思考策略（二）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促進專題的實現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以「</a:t>
            </a:r>
            <a:r>
              <a:rPr lang="en-US" altLang="zh-TW" dirty="0"/>
              <a:t>SCAMPER</a:t>
            </a:r>
            <a:r>
              <a:rPr lang="zh-TW" altLang="en-US" dirty="0"/>
              <a:t>」幫助小組腦力激盪，共同思考整個產品設計中可以調整</a:t>
            </a:r>
            <a:r>
              <a:rPr lang="en-US" dirty="0"/>
              <a:t>/</a:t>
            </a:r>
            <a:r>
              <a:rPr lang="zh-TW" altLang="en-US" dirty="0"/>
              <a:t>修改</a:t>
            </a:r>
            <a:r>
              <a:rPr lang="en-US" dirty="0"/>
              <a:t>/</a:t>
            </a:r>
            <a:r>
              <a:rPr lang="zh-TW" altLang="en-US" dirty="0"/>
              <a:t>縮減</a:t>
            </a:r>
            <a:r>
              <a:rPr lang="en-US" dirty="0"/>
              <a:t>/</a:t>
            </a:r>
            <a:r>
              <a:rPr lang="zh-TW" altLang="en-US" dirty="0"/>
              <a:t>重組的成分。 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以「可行性分析」評估小組實現產品的限制性條件。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以「工作進度檢核」小組評估工作量與相關的重要性，定時檢查進度與突破。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44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3301" y="594024"/>
            <a:ext cx="8231906" cy="1362075"/>
          </a:xfrm>
        </p:spPr>
        <p:txBody>
          <a:bodyPr/>
          <a:lstStyle/>
          <a:p>
            <a:r>
              <a:rPr lang="zh-TW" altLang="en-US" dirty="0"/>
              <a:t>創意思考策略流程－控制</a:t>
            </a:r>
            <a:r>
              <a:rPr lang="zh-Hant" altLang="en-US" dirty="0"/>
              <a:t>系統設計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5DCA926-4F90-EA4D-989A-E2E5927D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72" r="1507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系統性創意思考流程（一）</a:t>
            </a:r>
            <a:br>
              <a:rPr lang="en-US" altLang="zh-TW" b="1" dirty="0"/>
            </a:br>
            <a:r>
              <a:rPr lang="zh-TW" altLang="en-US" b="1" dirty="0">
                <a:solidFill>
                  <a:srgbClr val="FF0000"/>
                </a:solidFill>
              </a:rPr>
              <a:t>產品構想與</a:t>
            </a:r>
            <a:r>
              <a:rPr lang="en-US" altLang="zh-TW" b="1" dirty="0">
                <a:solidFill>
                  <a:srgbClr val="FF0000"/>
                </a:solidFill>
              </a:rPr>
              <a:t>SCAMPER</a:t>
            </a:r>
            <a:r>
              <a:rPr lang="zh-TW" altLang="en-US" b="1" dirty="0">
                <a:solidFill>
                  <a:srgbClr val="FF0000"/>
                </a:solidFill>
              </a:rPr>
              <a:t>運用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Content Placeholder 2" descr="螢幕快照 2015-03-24 上午11.34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72" r="-8272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730380" y="1600200"/>
            <a:ext cx="7492243" cy="46340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zh-TW" altLang="en-US" b="1" dirty="0"/>
              <a:t>系統性創意思考流程（二）</a:t>
            </a:r>
            <a:br>
              <a:rPr lang="en-US" altLang="zh-TW" b="1" dirty="0"/>
            </a:br>
            <a:r>
              <a:rPr lang="zh-TW" altLang="en-US" b="1" dirty="0">
                <a:solidFill>
                  <a:srgbClr val="FF0000"/>
                </a:solidFill>
              </a:rPr>
              <a:t>可行性分析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螢幕快照 2015-03-24 上午11.35.2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9" r="-4089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41459" y="3360853"/>
            <a:ext cx="5952741" cy="28862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zh-TW" altLang="en-US" b="1" dirty="0"/>
              <a:t>系統性創意思考流程（三）</a:t>
            </a:r>
            <a:br>
              <a:rPr lang="en-US" altLang="zh-TW" b="1" dirty="0"/>
            </a:br>
            <a:r>
              <a:rPr lang="zh-TW" altLang="en-US" b="1" dirty="0">
                <a:solidFill>
                  <a:srgbClr val="FF0000"/>
                </a:solidFill>
              </a:rPr>
              <a:t>產品最後修正與工作檢核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螢幕快照 2015-03-24 上午11.36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3" r="-476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" y="1693255"/>
            <a:ext cx="7933086" cy="46821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0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1214</Words>
  <Application>Microsoft Macintosh PowerPoint</Application>
  <PresentationFormat>如螢幕大小 (4:3)</PresentationFormat>
  <Paragraphs>141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新細明體</vt:lpstr>
      <vt:lpstr>Arial</vt:lpstr>
      <vt:lpstr>Calibri</vt:lpstr>
      <vt:lpstr>Office Theme</vt:lpstr>
      <vt:lpstr>控制系統設計－ 如何在專題運用創意思考策略</vt:lpstr>
      <vt:lpstr>目錄</vt:lpstr>
      <vt:lpstr>為什麼要使用創意思考策略</vt:lpstr>
      <vt:lpstr>為什麼要使用創意思考策略（一）</vt:lpstr>
      <vt:lpstr>為什麼要使用創意思考策略（二）</vt:lpstr>
      <vt:lpstr>創意思考策略流程－控制系統設計</vt:lpstr>
      <vt:lpstr>系統性創意思考流程（一） 產品構想與SCAMPER運用 </vt:lpstr>
      <vt:lpstr>系統性創意思考流程（二） 可行性分析</vt:lpstr>
      <vt:lpstr>系統性創意思考流程（三） 產品最後修正與工作檢核</vt:lpstr>
      <vt:lpstr>SCAMPER定義與說明</vt:lpstr>
      <vt:lpstr>SCAMPER</vt:lpstr>
      <vt:lpstr>SCAMPER定義</vt:lpstr>
      <vt:lpstr>SCAMPER 共享資料庫的用途</vt:lpstr>
      <vt:lpstr>如何利用SCAMPER 產生產品改良的流程</vt:lpstr>
      <vt:lpstr>範例0：post-it發明</vt:lpstr>
      <vt:lpstr>定義問題</vt:lpstr>
      <vt:lpstr>PowerPoint 簡報</vt:lpstr>
      <vt:lpstr>範例1：使用SCAMPER避開專利侵權</vt:lpstr>
      <vt:lpstr>SCAMPER避開專利侵權</vt:lpstr>
      <vt:lpstr>SCAMPER避開專利侵權</vt:lpstr>
      <vt:lpstr>SCAMPER避開專利侵權 1. 四個現有可立式檔案夾專利設計</vt:lpstr>
      <vt:lpstr>SCAMPER避開專利侵權 2. 初步構想（模仿與組合）</vt:lpstr>
      <vt:lpstr>SCAMPER避開專利侵權 3. 利用SCAMPER修改模仿部件</vt:lpstr>
      <vt:lpstr>SCAMPER避開專利侵權 4.利用消除（eliminate）達成簡約</vt:lpstr>
      <vt:lpstr>SCAMPER避開專利侵權 5. 完成並申請專利</vt:lpstr>
      <vt:lpstr>SCAMPER結論與建議</vt:lpstr>
      <vt:lpstr>SCAMPER有助於專案中的小發明</vt:lpstr>
      <vt:lpstr>發散、聚斂再實現</vt:lpstr>
      <vt:lpstr>助教補充與QA</vt:lpstr>
    </vt:vector>
  </TitlesOfParts>
  <Company>nctu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嵌入式作業系統－運用SCAMPER創造可行的專題方案</dc:title>
  <dc:creator>Office 2004 Test Drive User</dc:creator>
  <cp:lastModifiedBy>鄭朝陽</cp:lastModifiedBy>
  <cp:revision>121</cp:revision>
  <dcterms:created xsi:type="dcterms:W3CDTF">2014-10-27T08:48:05Z</dcterms:created>
  <dcterms:modified xsi:type="dcterms:W3CDTF">2018-04-15T23:50:21Z</dcterms:modified>
</cp:coreProperties>
</file>