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  <p:sldMasterId id="2147483763" r:id="rId6"/>
  </p:sldMasterIdLst>
  <p:notesMasterIdLst>
    <p:notesMasterId r:id="rId16"/>
  </p:notesMasterIdLst>
  <p:handoutMasterIdLst>
    <p:handoutMasterId r:id="rId17"/>
  </p:handoutMasterIdLst>
  <p:sldIdLst>
    <p:sldId id="462" r:id="rId7"/>
    <p:sldId id="614" r:id="rId8"/>
    <p:sldId id="296" r:id="rId9"/>
    <p:sldId id="297" r:id="rId10"/>
    <p:sldId id="298" r:id="rId11"/>
    <p:sldId id="260" r:id="rId12"/>
    <p:sldId id="299" r:id="rId13"/>
    <p:sldId id="301" r:id="rId14"/>
    <p:sldId id="615" r:id="rId15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38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92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4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9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1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8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61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3651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2010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88180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2521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455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759152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4586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3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3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47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103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9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55151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0508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464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3093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0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7497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45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805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076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2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6373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5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377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192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02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241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8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1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9026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6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3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89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7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898116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25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4496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62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5377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4615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851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1340861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9509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16851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358870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8576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0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826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4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3253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30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239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445050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2984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525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6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30267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85636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2215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9227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1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3510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3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16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481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83615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51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98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74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57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14293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2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7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85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1976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988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05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5485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image" Target="../media/image2.svg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4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image" Target="../media/image4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406AF378-09D3-4817-8B5D-A0E23C401BE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63797" y="432691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EF3806B-0DA0-447F-B4A7-43D457126D7B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0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  <p:sldLayoutId id="2147483798" r:id="rId35"/>
    <p:sldLayoutId id="2147483799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805" r:id="rId42"/>
    <p:sldLayoutId id="2147483806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5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5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9586" y="4356796"/>
            <a:ext cx="3587124" cy="2277604"/>
          </a:xfrm>
        </p:spPr>
        <p:txBody>
          <a:bodyPr/>
          <a:lstStyle/>
          <a:p>
            <a:br>
              <a:rPr lang="en-US" dirty="0"/>
            </a:br>
            <a:r>
              <a:rPr lang="en-US" sz="2800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825D4-11BA-420E-91B9-523B7D3149C3}"/>
              </a:ext>
            </a:extLst>
          </p:cNvPr>
          <p:cNvSpPr/>
          <p:nvPr/>
        </p:nvSpPr>
        <p:spPr>
          <a:xfrm>
            <a:off x="108466" y="3550886"/>
            <a:ext cx="3293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rPr>
              <a:t>COLLECTIONS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38565" y="1542278"/>
            <a:ext cx="6770688" cy="2662077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Maps &amp; Sets</a:t>
            </a:r>
          </a:p>
          <a:p>
            <a:pPr lvl="2"/>
            <a:r>
              <a:rPr lang="en-US" dirty="0"/>
              <a:t>Creating</a:t>
            </a:r>
          </a:p>
          <a:p>
            <a:pPr lvl="2"/>
            <a:r>
              <a:rPr lang="en-US" dirty="0"/>
              <a:t>Accessing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326284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Key / Value pairs where both Key and Value can be any type</a:t>
            </a:r>
          </a:p>
          <a:p>
            <a:endParaRPr lang="en-US" dirty="0"/>
          </a:p>
          <a:p>
            <a:r>
              <a:rPr lang="en-US" dirty="0">
                <a:solidFill>
                  <a:srgbClr val="004050"/>
                </a:solidFill>
              </a:rPr>
              <a:t>With some helpful methods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8350" y="381600"/>
            <a:ext cx="9257196" cy="7205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06B26-F491-4BF0-8546-D3FA9DB1C9E2}"/>
              </a:ext>
            </a:extLst>
          </p:cNvPr>
          <p:cNvSpPr/>
          <p:nvPr/>
        </p:nvSpPr>
        <p:spPr>
          <a:xfrm>
            <a:off x="393600" y="1750826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Map([[1,"bananas"],[2,"grapefruit"],[3,"apples"]]);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B3891-2DFD-40F1-B0A4-CDE2850693E3}"/>
              </a:ext>
            </a:extLst>
          </p:cNvPr>
          <p:cNvSpPr/>
          <p:nvPr/>
        </p:nvSpPr>
        <p:spPr>
          <a:xfrm>
            <a:off x="393600" y="2703677"/>
            <a:ext cx="114048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 "strawberries");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//4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myMap.get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(4)); //"strawberries"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myMap.has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(2)); //true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myMap.delete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//3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myMap.clear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//0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448833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We can iterate over a map using for…of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55802" y="282805"/>
            <a:ext cx="9370318" cy="7959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Maps: Iterating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A0387-F88E-4839-866E-6B6ABF2E56A8}"/>
              </a:ext>
            </a:extLst>
          </p:cNvPr>
          <p:cNvSpPr/>
          <p:nvPr/>
        </p:nvSpPr>
        <p:spPr>
          <a:xfrm>
            <a:off x="393600" y="1963760"/>
            <a:ext cx="1140480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key/value pairs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myMap.keys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values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value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entries (key/value pairs) in the map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myMap.entries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1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363991"/>
            <a:ext cx="11404800" cy="4546800"/>
          </a:xfrm>
        </p:spPr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Sets allow you to store unique values of any type</a:t>
            </a:r>
          </a:p>
          <a:p>
            <a:endParaRPr lang="en-US" dirty="0"/>
          </a:p>
          <a:p>
            <a:r>
              <a:rPr lang="en-US" dirty="0">
                <a:solidFill>
                  <a:srgbClr val="004050"/>
                </a:solidFill>
              </a:rPr>
              <a:t>With some helpful methods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0643" y="381600"/>
            <a:ext cx="9540000" cy="7865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Sets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F78FD-1AAB-4679-9FAF-DAC2877E1D00}"/>
              </a:ext>
            </a:extLst>
          </p:cNvPr>
          <p:cNvSpPr/>
          <p:nvPr/>
        </p:nvSpPr>
        <p:spPr>
          <a:xfrm>
            <a:off x="393600" y="1894307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Set();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44D51-0A1E-4AE4-A04F-17F998D72F23}"/>
              </a:ext>
            </a:extLst>
          </p:cNvPr>
          <p:cNvSpPr/>
          <p:nvPr/>
        </p:nvSpPr>
        <p:spPr>
          <a:xfrm>
            <a:off x="393600" y="2622372"/>
            <a:ext cx="11404800" cy="337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</a:t>
            </a:r>
          </a:p>
          <a:p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("bananas")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mySet.add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 (the 2nd apples is not unique)</a:t>
            </a:r>
          </a:p>
          <a:p>
            <a:br>
              <a:rPr lang="en-GB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mySet.has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//true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mySet.delete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("apples");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</a:t>
            </a:r>
          </a:p>
          <a:p>
            <a:b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mySet.clear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myMap.size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</a:t>
            </a:r>
          </a:p>
        </p:txBody>
      </p:sp>
    </p:spTree>
    <p:extLst>
      <p:ext uri="{BB962C8B-B14F-4D97-AF65-F5344CB8AC3E}">
        <p14:creationId xmlns:p14="http://schemas.microsoft.com/office/powerpoint/2010/main" val="420988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004050"/>
                </a:solidFill>
              </a:rPr>
              <a:t>We can iterate over a set using for…of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Sets: Iterating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87C43-B10B-41C6-B226-DD5F26ACC103}"/>
              </a:ext>
            </a:extLst>
          </p:cNvPr>
          <p:cNvSpPr/>
          <p:nvPr/>
        </p:nvSpPr>
        <p:spPr>
          <a:xfrm>
            <a:off x="414000" y="2463962"/>
            <a:ext cx="1140480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key/value pairs in the set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item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values in the set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value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same as above for values()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mySet.keys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 all entries (key/value pairs) in the set where key and value are the same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[key, value] of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mySet.entries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console.log(`key: ${key} value: ${value}`);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646796"/>
            <a:ext cx="11404800" cy="4546800"/>
          </a:xfrm>
        </p:spPr>
        <p:txBody>
          <a:bodyPr/>
          <a:lstStyle/>
          <a:p>
            <a:r>
              <a:rPr lang="en-GB" dirty="0"/>
              <a:t>Behave exactly like Map and Set but:</a:t>
            </a:r>
          </a:p>
          <a:p>
            <a:pPr lvl="1"/>
            <a:r>
              <a:rPr lang="en-GB" dirty="0"/>
              <a:t>Do not support iteration methods</a:t>
            </a:r>
          </a:p>
          <a:p>
            <a:pPr lvl="1"/>
            <a:r>
              <a:rPr lang="en-GB" dirty="0"/>
              <a:t>Values in a </a:t>
            </a:r>
            <a:r>
              <a:rPr lang="en-GB" dirty="0" err="1"/>
              <a:t>WeakSet</a:t>
            </a:r>
            <a:r>
              <a:rPr lang="en-GB" dirty="0"/>
              <a:t> and keys in a </a:t>
            </a:r>
            <a:r>
              <a:rPr lang="en-GB" dirty="0" err="1"/>
              <a:t>WeakMap</a:t>
            </a:r>
            <a:r>
              <a:rPr lang="en-GB" dirty="0"/>
              <a:t> must be objects</a:t>
            </a:r>
          </a:p>
          <a:p>
            <a:r>
              <a:rPr lang="en-GB" dirty="0"/>
              <a:t>This allows the garbage collector to collect dead objects out of weak collections!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802" y="311085"/>
            <a:ext cx="9464586" cy="824214"/>
          </a:xfrm>
        </p:spPr>
        <p:txBody>
          <a:bodyPr>
            <a:normAutofit/>
          </a:bodyPr>
          <a:lstStyle/>
          <a:p>
            <a:r>
              <a:rPr lang="en-GB" dirty="0" err="1"/>
              <a:t>WeakSets</a:t>
            </a:r>
            <a:r>
              <a:rPr lang="en-GB" dirty="0"/>
              <a:t> and </a:t>
            </a:r>
            <a:r>
              <a:rPr lang="en-GB" dirty="0" err="1"/>
              <a:t>WeakMaps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63C91-73C3-40A8-8D6F-65B64FAA3E9B}"/>
              </a:ext>
            </a:extLst>
          </p:cNvPr>
          <p:cNvSpPr/>
          <p:nvPr/>
        </p:nvSpPr>
        <p:spPr>
          <a:xfrm>
            <a:off x="393600" y="3722514"/>
            <a:ext cx="11404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track of what DOM elements are moving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element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movingSet.has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smoothAnimations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movingSet.add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</p:txBody>
      </p:sp>
    </p:spTree>
    <p:extLst>
      <p:ext uri="{BB962C8B-B14F-4D97-AF65-F5344CB8AC3E}">
        <p14:creationId xmlns:p14="http://schemas.microsoft.com/office/powerpoint/2010/main" val="314025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99662"/>
            <a:ext cx="11404800" cy="4546800"/>
          </a:xfrm>
        </p:spPr>
        <p:txBody>
          <a:bodyPr/>
          <a:lstStyle/>
          <a:p>
            <a:r>
              <a:rPr lang="en-GB" dirty="0"/>
              <a:t>Creating and Managing Maps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1216" y="381600"/>
            <a:ext cx="9266623" cy="786507"/>
          </a:xfrm>
        </p:spPr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 dirty="0"/>
              <a:t> 8 - Maps</a:t>
            </a:r>
          </a:p>
        </p:txBody>
      </p:sp>
    </p:spTree>
    <p:extLst>
      <p:ext uri="{BB962C8B-B14F-4D97-AF65-F5344CB8AC3E}">
        <p14:creationId xmlns:p14="http://schemas.microsoft.com/office/powerpoint/2010/main" val="382240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9DEA72-91B4-46D3-B771-187777314390}"/>
              </a:ext>
            </a:extLst>
          </p:cNvPr>
          <p:cNvSpPr txBox="1">
            <a:spLocks/>
          </p:cNvSpPr>
          <p:nvPr/>
        </p:nvSpPr>
        <p:spPr>
          <a:xfrm>
            <a:off x="4722048" y="1609089"/>
            <a:ext cx="7004895" cy="454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dirty="0">
                <a:solidFill>
                  <a:srgbClr val="004050"/>
                </a:solidFill>
              </a:rPr>
              <a:t>Arrays and Objects are essential collections that allow us to gather data under one roof that can then be acted upon in a coherent and concise manner</a:t>
            </a:r>
          </a:p>
        </p:txBody>
      </p:sp>
    </p:spTree>
    <p:extLst>
      <p:ext uri="{BB962C8B-B14F-4D97-AF65-F5344CB8AC3E}">
        <p14:creationId xmlns:p14="http://schemas.microsoft.com/office/powerpoint/2010/main" val="4215607853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1_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9</SequenceNumb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2EE8CD-9DB2-4494-AA09-C7037E0B4D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05015A-C00F-438C-89D7-F8081FB089AB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customXml/itemProps3.xml><?xml version="1.0" encoding="utf-8"?>
<ds:datastoreItem xmlns:ds="http://schemas.openxmlformats.org/officeDocument/2006/customXml" ds:itemID="{78476F67-BCF1-4E84-92F6-EC1BB611C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32</TotalTime>
  <Words>491</Words>
  <Application>Microsoft Office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Master</vt:lpstr>
      <vt:lpstr>1_Master</vt:lpstr>
      <vt:lpstr> JavaScript Fundamentals </vt:lpstr>
      <vt:lpstr>PowerPoint Presentation</vt:lpstr>
      <vt:lpstr>Maps</vt:lpstr>
      <vt:lpstr>Maps: Iterating</vt:lpstr>
      <vt:lpstr>Sets</vt:lpstr>
      <vt:lpstr>Sets: Iterating</vt:lpstr>
      <vt:lpstr>WeakSets and WeakMaps</vt:lpstr>
      <vt:lpstr>QuickLab 8 - Maps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Horn, Georgina</cp:lastModifiedBy>
  <cp:revision>10</cp:revision>
  <dcterms:created xsi:type="dcterms:W3CDTF">2018-11-01T11:27:25Z</dcterms:created>
  <dcterms:modified xsi:type="dcterms:W3CDTF">2020-12-09T17:21:55Z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