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836" r:id="rId6"/>
    <p:sldMasterId id="2147483924" r:id="rId7"/>
    <p:sldMasterId id="2147483939" r:id="rId8"/>
  </p:sldMasterIdLst>
  <p:notesMasterIdLst>
    <p:notesMasterId r:id="rId44"/>
  </p:notesMasterIdLst>
  <p:handoutMasterIdLst>
    <p:handoutMasterId r:id="rId45"/>
  </p:handoutMasterIdLst>
  <p:sldIdLst>
    <p:sldId id="1191" r:id="rId9"/>
    <p:sldId id="1192" r:id="rId10"/>
    <p:sldId id="1193" r:id="rId11"/>
    <p:sldId id="283" r:id="rId12"/>
    <p:sldId id="286" r:id="rId13"/>
    <p:sldId id="288" r:id="rId14"/>
    <p:sldId id="1243" r:id="rId15"/>
    <p:sldId id="1244" r:id="rId16"/>
    <p:sldId id="1195" r:id="rId17"/>
    <p:sldId id="1241" r:id="rId18"/>
    <p:sldId id="612" r:id="rId19"/>
    <p:sldId id="1190" r:id="rId20"/>
    <p:sldId id="1248" r:id="rId21"/>
    <p:sldId id="1249" r:id="rId22"/>
    <p:sldId id="1250" r:id="rId23"/>
    <p:sldId id="1251" r:id="rId24"/>
    <p:sldId id="1252" r:id="rId25"/>
    <p:sldId id="1253" r:id="rId26"/>
    <p:sldId id="1254" r:id="rId27"/>
    <p:sldId id="1255" r:id="rId28"/>
    <p:sldId id="1242" r:id="rId29"/>
    <p:sldId id="1256" r:id="rId30"/>
    <p:sldId id="1257" r:id="rId31"/>
    <p:sldId id="754" r:id="rId32"/>
    <p:sldId id="1245" r:id="rId33"/>
    <p:sldId id="752" r:id="rId34"/>
    <p:sldId id="770" r:id="rId35"/>
    <p:sldId id="768" r:id="rId36"/>
    <p:sldId id="769" r:id="rId37"/>
    <p:sldId id="1258" r:id="rId38"/>
    <p:sldId id="1259" r:id="rId39"/>
    <p:sldId id="1260" r:id="rId40"/>
    <p:sldId id="412" r:id="rId41"/>
    <p:sldId id="258" r:id="rId42"/>
    <p:sldId id="259" r:id="rId43"/>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1191"/>
            <p14:sldId id="1192"/>
            <p14:sldId id="1193"/>
            <p14:sldId id="283"/>
            <p14:sldId id="286"/>
            <p14:sldId id="288"/>
            <p14:sldId id="1243"/>
            <p14:sldId id="1244"/>
            <p14:sldId id="1195"/>
            <p14:sldId id="1241"/>
            <p14:sldId id="612"/>
            <p14:sldId id="1190"/>
            <p14:sldId id="1248"/>
            <p14:sldId id="1249"/>
            <p14:sldId id="1250"/>
            <p14:sldId id="1251"/>
            <p14:sldId id="1252"/>
            <p14:sldId id="1253"/>
            <p14:sldId id="1254"/>
            <p14:sldId id="1255"/>
            <p14:sldId id="1242"/>
            <p14:sldId id="1256"/>
            <p14:sldId id="1257"/>
            <p14:sldId id="754"/>
            <p14:sldId id="1245"/>
            <p14:sldId id="752"/>
            <p14:sldId id="770"/>
            <p14:sldId id="768"/>
            <p14:sldId id="769"/>
            <p14:sldId id="1258"/>
            <p14:sldId id="1259"/>
            <p14:sldId id="1260"/>
            <p14:sldId id="412"/>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A12C3-DD61-4D83-9686-37655A21DA7B}" v="1" dt="2023-09-27T13:26:20.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9622" autoAdjust="0"/>
  </p:normalViewPr>
  <p:slideViewPr>
    <p:cSldViewPr snapToGrid="0" snapToObjects="1" showGuides="1">
      <p:cViewPr varScale="1">
        <p:scale>
          <a:sx n="53" d="100"/>
          <a:sy n="53" d="100"/>
        </p:scale>
        <p:origin x="1136" y="40"/>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5.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es, Thomas" userId="381fd8d0-cc7d-4866-93eb-33b5e8d9e450" providerId="ADAL" clId="{CD4B8A0A-6707-4877-A213-596723CCECEF}"/>
    <pc:docChg chg="undo redo custSel addSld delSld modSld sldOrd modSection">
      <pc:chgData name="Holmes, Thomas" userId="381fd8d0-cc7d-4866-93eb-33b5e8d9e450" providerId="ADAL" clId="{CD4B8A0A-6707-4877-A213-596723CCECEF}" dt="2023-08-10T15:10:10.188" v="2287" actId="1036"/>
      <pc:docMkLst>
        <pc:docMk/>
      </pc:docMkLst>
      <pc:sldChg chg="add del">
        <pc:chgData name="Holmes, Thomas" userId="381fd8d0-cc7d-4866-93eb-33b5e8d9e450" providerId="ADAL" clId="{CD4B8A0A-6707-4877-A213-596723CCECEF}" dt="2023-07-31T15:26:48.310" v="486" actId="47"/>
        <pc:sldMkLst>
          <pc:docMk/>
          <pc:sldMk cId="3293083498" sldId="257"/>
        </pc:sldMkLst>
      </pc:sldChg>
      <pc:sldChg chg="modSp mod">
        <pc:chgData name="Holmes, Thomas" userId="381fd8d0-cc7d-4866-93eb-33b5e8d9e450" providerId="ADAL" clId="{CD4B8A0A-6707-4877-A213-596723CCECEF}" dt="2023-07-31T15:44:37.283" v="2155" actId="20577"/>
        <pc:sldMkLst>
          <pc:docMk/>
          <pc:sldMk cId="3524288453" sldId="258"/>
        </pc:sldMkLst>
        <pc:spChg chg="mod">
          <ac:chgData name="Holmes, Thomas" userId="381fd8d0-cc7d-4866-93eb-33b5e8d9e450" providerId="ADAL" clId="{CD4B8A0A-6707-4877-A213-596723CCECEF}" dt="2023-07-31T15:44:37.283" v="2155" actId="20577"/>
          <ac:spMkLst>
            <pc:docMk/>
            <pc:sldMk cId="3524288453" sldId="258"/>
            <ac:spMk id="4" creationId="{15BC58DC-BFA1-4974-AAFC-8AE984E3119E}"/>
          </ac:spMkLst>
        </pc:spChg>
      </pc:sldChg>
      <pc:sldChg chg="addSp delSp modSp add del mod modClrScheme chgLayout">
        <pc:chgData name="Holmes, Thomas" userId="381fd8d0-cc7d-4866-93eb-33b5e8d9e450" providerId="ADAL" clId="{CD4B8A0A-6707-4877-A213-596723CCECEF}" dt="2023-07-31T14:29:46.435" v="426" actId="403"/>
        <pc:sldMkLst>
          <pc:docMk/>
          <pc:sldMk cId="2728217068" sldId="283"/>
        </pc:sldMkLst>
        <pc:spChg chg="add del mod">
          <ac:chgData name="Holmes, Thomas" userId="381fd8d0-cc7d-4866-93eb-33b5e8d9e450" providerId="ADAL" clId="{CD4B8A0A-6707-4877-A213-596723CCECEF}" dt="2023-07-31T14:27:34.276" v="394" actId="478"/>
          <ac:spMkLst>
            <pc:docMk/>
            <pc:sldMk cId="2728217068" sldId="283"/>
            <ac:spMk id="3" creationId="{4C8AE9F6-735A-439E-5B8E-3A797BD0EC25}"/>
          </ac:spMkLst>
        </pc:spChg>
        <pc:spChg chg="add del mod ord">
          <ac:chgData name="Holmes, Thomas" userId="381fd8d0-cc7d-4866-93eb-33b5e8d9e450" providerId="ADAL" clId="{CD4B8A0A-6707-4877-A213-596723CCECEF}" dt="2023-07-31T14:28:53.487" v="406" actId="700"/>
          <ac:spMkLst>
            <pc:docMk/>
            <pc:sldMk cId="2728217068" sldId="283"/>
            <ac:spMk id="4" creationId="{531F39B4-8A9B-F3C8-BB98-7154DA437D2B}"/>
          </ac:spMkLst>
        </pc:spChg>
        <pc:spChg chg="add mod ord">
          <ac:chgData name="Holmes, Thomas" userId="381fd8d0-cc7d-4866-93eb-33b5e8d9e450" providerId="ADAL" clId="{CD4B8A0A-6707-4877-A213-596723CCECEF}" dt="2023-07-31T14:29:46.435" v="426" actId="403"/>
          <ac:spMkLst>
            <pc:docMk/>
            <pc:sldMk cId="2728217068" sldId="283"/>
            <ac:spMk id="5" creationId="{4DD9DF89-24B4-8E12-2376-F014FAAF71C2}"/>
          </ac:spMkLst>
        </pc:spChg>
        <pc:spChg chg="add del mod ord">
          <ac:chgData name="Holmes, Thomas" userId="381fd8d0-cc7d-4866-93eb-33b5e8d9e450" providerId="ADAL" clId="{CD4B8A0A-6707-4877-A213-596723CCECEF}" dt="2023-07-31T14:29:38.667" v="418" actId="478"/>
          <ac:spMkLst>
            <pc:docMk/>
            <pc:sldMk cId="2728217068" sldId="283"/>
            <ac:spMk id="5122" creationId="{00000000-0000-0000-0000-000000000000}"/>
          </ac:spMkLst>
        </pc:spChg>
        <pc:spChg chg="mod ord">
          <ac:chgData name="Holmes, Thomas" userId="381fd8d0-cc7d-4866-93eb-33b5e8d9e450" providerId="ADAL" clId="{CD4B8A0A-6707-4877-A213-596723CCECEF}" dt="2023-07-31T14:29:43.128" v="425" actId="404"/>
          <ac:spMkLst>
            <pc:docMk/>
            <pc:sldMk cId="2728217068" sldId="283"/>
            <ac:spMk id="5123" creationId="{00000000-0000-0000-0000-000000000000}"/>
          </ac:spMkLst>
        </pc:spChg>
      </pc:sldChg>
      <pc:sldChg chg="addSp delSp modSp add del mod modClrScheme chgLayout">
        <pc:chgData name="Holmes, Thomas" userId="381fd8d0-cc7d-4866-93eb-33b5e8d9e450" providerId="ADAL" clId="{CD4B8A0A-6707-4877-A213-596723CCECEF}" dt="2023-07-31T14:29:14.763" v="411" actId="47"/>
        <pc:sldMkLst>
          <pc:docMk/>
          <pc:sldMk cId="1321412288" sldId="284"/>
        </pc:sldMkLst>
        <pc:spChg chg="add del mod ord">
          <ac:chgData name="Holmes, Thomas" userId="381fd8d0-cc7d-4866-93eb-33b5e8d9e450" providerId="ADAL" clId="{CD4B8A0A-6707-4877-A213-596723CCECEF}" dt="2023-07-31T14:28:53.487" v="406" actId="700"/>
          <ac:spMkLst>
            <pc:docMk/>
            <pc:sldMk cId="1321412288" sldId="284"/>
            <ac:spMk id="2" creationId="{4E53EB73-6BAE-096E-D9D1-F840C0382B6B}"/>
          </ac:spMkLst>
        </pc:spChg>
        <pc:spChg chg="mod ord">
          <ac:chgData name="Holmes, Thomas" userId="381fd8d0-cc7d-4866-93eb-33b5e8d9e450" providerId="ADAL" clId="{CD4B8A0A-6707-4877-A213-596723CCECEF}" dt="2023-07-31T14:28:53.487" v="406" actId="700"/>
          <ac:spMkLst>
            <pc:docMk/>
            <pc:sldMk cId="1321412288" sldId="284"/>
            <ac:spMk id="6" creationId="{00000000-0000-0000-0000-000000000000}"/>
          </ac:spMkLst>
        </pc:spChg>
        <pc:spChg chg="mod ord">
          <ac:chgData name="Holmes, Thomas" userId="381fd8d0-cc7d-4866-93eb-33b5e8d9e450" providerId="ADAL" clId="{CD4B8A0A-6707-4877-A213-596723CCECEF}" dt="2023-07-31T14:28:53.487" v="406" actId="700"/>
          <ac:spMkLst>
            <pc:docMk/>
            <pc:sldMk cId="1321412288" sldId="284"/>
            <ac:spMk id="6147" creationId="{00000000-0000-0000-0000-000000000000}"/>
          </ac:spMkLst>
        </pc:spChg>
        <pc:graphicFrameChg chg="mod ord">
          <ac:chgData name="Holmes, Thomas" userId="381fd8d0-cc7d-4866-93eb-33b5e8d9e450" providerId="ADAL" clId="{CD4B8A0A-6707-4877-A213-596723CCECEF}" dt="2023-07-31T14:28:53.487" v="406" actId="700"/>
          <ac:graphicFrameMkLst>
            <pc:docMk/>
            <pc:sldMk cId="1321412288" sldId="284"/>
            <ac:graphicFrameMk id="6148" creationId="{00000000-0000-0000-0000-000000000000}"/>
          </ac:graphicFrameMkLst>
        </pc:graphicFrameChg>
      </pc:sldChg>
      <pc:sldChg chg="add del">
        <pc:chgData name="Holmes, Thomas" userId="381fd8d0-cc7d-4866-93eb-33b5e8d9e450" providerId="ADAL" clId="{CD4B8A0A-6707-4877-A213-596723CCECEF}" dt="2023-07-31T15:50:54.738" v="2157" actId="47"/>
        <pc:sldMkLst>
          <pc:docMk/>
          <pc:sldMk cId="1979607578" sldId="284"/>
        </pc:sldMkLst>
      </pc:sldChg>
      <pc:sldChg chg="addSp delSp modSp add mod">
        <pc:chgData name="Holmes, Thomas" userId="381fd8d0-cc7d-4866-93eb-33b5e8d9e450" providerId="ADAL" clId="{CD4B8A0A-6707-4877-A213-596723CCECEF}" dt="2023-08-10T15:09:58.255" v="2279" actId="1035"/>
        <pc:sldMkLst>
          <pc:docMk/>
          <pc:sldMk cId="2602435186" sldId="285"/>
        </pc:sldMkLst>
        <pc:spChg chg="add del mod">
          <ac:chgData name="Holmes, Thomas" userId="381fd8d0-cc7d-4866-93eb-33b5e8d9e450" providerId="ADAL" clId="{CD4B8A0A-6707-4877-A213-596723CCECEF}" dt="2023-08-10T15:09:13.628" v="2204" actId="478"/>
          <ac:spMkLst>
            <pc:docMk/>
            <pc:sldMk cId="2602435186" sldId="285"/>
            <ac:spMk id="3" creationId="{B2F1654B-9945-CD19-6F04-261A61FD3F2C}"/>
          </ac:spMkLst>
        </pc:spChg>
        <pc:spChg chg="add del mod">
          <ac:chgData name="Holmes, Thomas" userId="381fd8d0-cc7d-4866-93eb-33b5e8d9e450" providerId="ADAL" clId="{CD4B8A0A-6707-4877-A213-596723CCECEF}" dt="2023-08-10T15:09:53.619" v="2260" actId="1076"/>
          <ac:spMkLst>
            <pc:docMk/>
            <pc:sldMk cId="2602435186" sldId="285"/>
            <ac:spMk id="7170" creationId="{00000000-0000-0000-0000-000000000000}"/>
          </ac:spMkLst>
        </pc:spChg>
        <pc:spChg chg="mod">
          <ac:chgData name="Holmes, Thomas" userId="381fd8d0-cc7d-4866-93eb-33b5e8d9e450" providerId="ADAL" clId="{CD4B8A0A-6707-4877-A213-596723CCECEF}" dt="2023-08-10T15:09:53.619" v="2260" actId="1076"/>
          <ac:spMkLst>
            <pc:docMk/>
            <pc:sldMk cId="2602435186" sldId="285"/>
            <ac:spMk id="7171" creationId="{00000000-0000-0000-0000-000000000000}"/>
          </ac:spMkLst>
        </pc:spChg>
        <pc:spChg chg="mod">
          <ac:chgData name="Holmes, Thomas" userId="381fd8d0-cc7d-4866-93eb-33b5e8d9e450" providerId="ADAL" clId="{CD4B8A0A-6707-4877-A213-596723CCECEF}" dt="2023-08-10T15:09:58.255" v="2279" actId="1035"/>
          <ac:spMkLst>
            <pc:docMk/>
            <pc:sldMk cId="2602435186" sldId="285"/>
            <ac:spMk id="7172" creationId="{00000000-0000-0000-0000-000000000000}"/>
          </ac:spMkLst>
        </pc:spChg>
      </pc:sldChg>
      <pc:sldChg chg="addSp delSp modSp add del mod modClrScheme chgLayout">
        <pc:chgData name="Holmes, Thomas" userId="381fd8d0-cc7d-4866-93eb-33b5e8d9e450" providerId="ADAL" clId="{CD4B8A0A-6707-4877-A213-596723CCECEF}" dt="2023-07-31T14:30:04.501" v="427" actId="47"/>
        <pc:sldMkLst>
          <pc:docMk/>
          <pc:sldMk cId="3775575479" sldId="285"/>
        </pc:sldMkLst>
        <pc:spChg chg="add del mod ord">
          <ac:chgData name="Holmes, Thomas" userId="381fd8d0-cc7d-4866-93eb-33b5e8d9e450" providerId="ADAL" clId="{CD4B8A0A-6707-4877-A213-596723CCECEF}" dt="2023-07-31T14:28:53.487" v="406" actId="700"/>
          <ac:spMkLst>
            <pc:docMk/>
            <pc:sldMk cId="3775575479" sldId="285"/>
            <ac:spMk id="2" creationId="{DE0A3F73-6855-2DCA-B0AC-1D74D52A4800}"/>
          </ac:spMkLst>
        </pc:spChg>
        <pc:spChg chg="mod ord">
          <ac:chgData name="Holmes, Thomas" userId="381fd8d0-cc7d-4866-93eb-33b5e8d9e450" providerId="ADAL" clId="{CD4B8A0A-6707-4877-A213-596723CCECEF}" dt="2023-07-31T14:28:53.487" v="406" actId="700"/>
          <ac:spMkLst>
            <pc:docMk/>
            <pc:sldMk cId="3775575479" sldId="285"/>
            <ac:spMk id="7170" creationId="{00000000-0000-0000-0000-000000000000}"/>
          </ac:spMkLst>
        </pc:spChg>
        <pc:spChg chg="mod ord">
          <ac:chgData name="Holmes, Thomas" userId="381fd8d0-cc7d-4866-93eb-33b5e8d9e450" providerId="ADAL" clId="{CD4B8A0A-6707-4877-A213-596723CCECEF}" dt="2023-07-31T14:28:53.487" v="406" actId="700"/>
          <ac:spMkLst>
            <pc:docMk/>
            <pc:sldMk cId="3775575479" sldId="285"/>
            <ac:spMk id="7171" creationId="{00000000-0000-0000-0000-000000000000}"/>
          </ac:spMkLst>
        </pc:spChg>
      </pc:sldChg>
      <pc:sldChg chg="addSp delSp modSp add del mod modClrScheme chgLayout">
        <pc:chgData name="Holmes, Thomas" userId="381fd8d0-cc7d-4866-93eb-33b5e8d9e450" providerId="ADAL" clId="{CD4B8A0A-6707-4877-A213-596723CCECEF}" dt="2023-07-31T14:31:00.464" v="442" actId="403"/>
        <pc:sldMkLst>
          <pc:docMk/>
          <pc:sldMk cId="2304763548" sldId="286"/>
        </pc:sldMkLst>
        <pc:spChg chg="add del mod ord">
          <ac:chgData name="Holmes, Thomas" userId="381fd8d0-cc7d-4866-93eb-33b5e8d9e450" providerId="ADAL" clId="{CD4B8A0A-6707-4877-A213-596723CCECEF}" dt="2023-07-31T14:28:53.487" v="406" actId="700"/>
          <ac:spMkLst>
            <pc:docMk/>
            <pc:sldMk cId="2304763548" sldId="286"/>
            <ac:spMk id="2" creationId="{70AF7B9A-EAFF-DB38-3760-171893BC7B14}"/>
          </ac:spMkLst>
        </pc:spChg>
        <pc:spChg chg="add mod ord">
          <ac:chgData name="Holmes, Thomas" userId="381fd8d0-cc7d-4866-93eb-33b5e8d9e450" providerId="ADAL" clId="{CD4B8A0A-6707-4877-A213-596723CCECEF}" dt="2023-07-31T14:31:00.464" v="442" actId="403"/>
          <ac:spMkLst>
            <pc:docMk/>
            <pc:sldMk cId="2304763548" sldId="286"/>
            <ac:spMk id="3" creationId="{29BF6EC2-E87A-A5B2-0CC1-89AC729126A1}"/>
          </ac:spMkLst>
        </pc:spChg>
        <pc:spChg chg="del mod ord">
          <ac:chgData name="Holmes, Thomas" userId="381fd8d0-cc7d-4866-93eb-33b5e8d9e450" providerId="ADAL" clId="{CD4B8A0A-6707-4877-A213-596723CCECEF}" dt="2023-07-31T14:30:51.710" v="434" actId="478"/>
          <ac:spMkLst>
            <pc:docMk/>
            <pc:sldMk cId="2304763548" sldId="286"/>
            <ac:spMk id="8194" creationId="{00000000-0000-0000-0000-000000000000}"/>
          </ac:spMkLst>
        </pc:spChg>
        <pc:spChg chg="mod ord">
          <ac:chgData name="Holmes, Thomas" userId="381fd8d0-cc7d-4866-93eb-33b5e8d9e450" providerId="ADAL" clId="{CD4B8A0A-6707-4877-A213-596723CCECEF}" dt="2023-07-31T14:30:48.803" v="433"/>
          <ac:spMkLst>
            <pc:docMk/>
            <pc:sldMk cId="2304763548" sldId="286"/>
            <ac:spMk id="8195" creationId="{00000000-0000-0000-0000-000000000000}"/>
          </ac:spMkLst>
        </pc:spChg>
      </pc:sldChg>
      <pc:sldChg chg="add">
        <pc:chgData name="Holmes, Thomas" userId="381fd8d0-cc7d-4866-93eb-33b5e8d9e450" providerId="ADAL" clId="{CD4B8A0A-6707-4877-A213-596723CCECEF}" dt="2023-07-31T15:50:38.616" v="2156"/>
        <pc:sldMkLst>
          <pc:docMk/>
          <pc:sldMk cId="668048961" sldId="287"/>
        </pc:sldMkLst>
      </pc:sldChg>
      <pc:sldChg chg="addSp delSp modSp add del mod modClrScheme chgLayout">
        <pc:chgData name="Holmes, Thomas" userId="381fd8d0-cc7d-4866-93eb-33b5e8d9e450" providerId="ADAL" clId="{CD4B8A0A-6707-4877-A213-596723CCECEF}" dt="2023-07-31T14:31:15.185" v="443" actId="47"/>
        <pc:sldMkLst>
          <pc:docMk/>
          <pc:sldMk cId="1914327538" sldId="287"/>
        </pc:sldMkLst>
        <pc:spChg chg="add del mod ord">
          <ac:chgData name="Holmes, Thomas" userId="381fd8d0-cc7d-4866-93eb-33b5e8d9e450" providerId="ADAL" clId="{CD4B8A0A-6707-4877-A213-596723CCECEF}" dt="2023-07-31T14:28:53.487" v="406" actId="700"/>
          <ac:spMkLst>
            <pc:docMk/>
            <pc:sldMk cId="1914327538" sldId="287"/>
            <ac:spMk id="2" creationId="{EAE3C3DF-F580-39B0-8C6B-71EB816A02C2}"/>
          </ac:spMkLst>
        </pc:spChg>
        <pc:spChg chg="mod ord">
          <ac:chgData name="Holmes, Thomas" userId="381fd8d0-cc7d-4866-93eb-33b5e8d9e450" providerId="ADAL" clId="{CD4B8A0A-6707-4877-A213-596723CCECEF}" dt="2023-07-31T14:28:53.487" v="406" actId="700"/>
          <ac:spMkLst>
            <pc:docMk/>
            <pc:sldMk cId="1914327538" sldId="287"/>
            <ac:spMk id="9" creationId="{00000000-0000-0000-0000-000000000000}"/>
          </ac:spMkLst>
        </pc:spChg>
        <pc:spChg chg="mod ord">
          <ac:chgData name="Holmes, Thomas" userId="381fd8d0-cc7d-4866-93eb-33b5e8d9e450" providerId="ADAL" clId="{CD4B8A0A-6707-4877-A213-596723CCECEF}" dt="2023-07-31T14:28:53.487" v="406" actId="700"/>
          <ac:spMkLst>
            <pc:docMk/>
            <pc:sldMk cId="1914327538" sldId="287"/>
            <ac:spMk id="9220" creationId="{00000000-0000-0000-0000-000000000000}"/>
          </ac:spMkLst>
        </pc:spChg>
      </pc:sldChg>
      <pc:sldChg chg="addSp delSp modSp add del mod modClrScheme chgLayout">
        <pc:chgData name="Holmes, Thomas" userId="381fd8d0-cc7d-4866-93eb-33b5e8d9e450" providerId="ADAL" clId="{CD4B8A0A-6707-4877-A213-596723CCECEF}" dt="2023-07-31T14:33:02.253" v="462" actId="403"/>
        <pc:sldMkLst>
          <pc:docMk/>
          <pc:sldMk cId="2221489641" sldId="288"/>
        </pc:sldMkLst>
        <pc:spChg chg="add del mod ord">
          <ac:chgData name="Holmes, Thomas" userId="381fd8d0-cc7d-4866-93eb-33b5e8d9e450" providerId="ADAL" clId="{CD4B8A0A-6707-4877-A213-596723CCECEF}" dt="2023-07-31T14:28:53.487" v="406" actId="700"/>
          <ac:spMkLst>
            <pc:docMk/>
            <pc:sldMk cId="2221489641" sldId="288"/>
            <ac:spMk id="2" creationId="{C1DB4FA2-D4CE-A3D3-10EE-BE3FC10A04C1}"/>
          </ac:spMkLst>
        </pc:spChg>
        <pc:spChg chg="add mod ord">
          <ac:chgData name="Holmes, Thomas" userId="381fd8d0-cc7d-4866-93eb-33b5e8d9e450" providerId="ADAL" clId="{CD4B8A0A-6707-4877-A213-596723CCECEF}" dt="2023-07-31T14:33:02.253" v="462" actId="403"/>
          <ac:spMkLst>
            <pc:docMk/>
            <pc:sldMk cId="2221489641" sldId="288"/>
            <ac:spMk id="3" creationId="{9C65C372-D8DD-78BF-2E06-241A8106DE37}"/>
          </ac:spMkLst>
        </pc:spChg>
        <pc:spChg chg="del mod ord">
          <ac:chgData name="Holmes, Thomas" userId="381fd8d0-cc7d-4866-93eb-33b5e8d9e450" providerId="ADAL" clId="{CD4B8A0A-6707-4877-A213-596723CCECEF}" dt="2023-07-31T14:32:42.337" v="457" actId="478"/>
          <ac:spMkLst>
            <pc:docMk/>
            <pc:sldMk cId="2221489641" sldId="288"/>
            <ac:spMk id="10242" creationId="{00000000-0000-0000-0000-000000000000}"/>
          </ac:spMkLst>
        </pc:spChg>
        <pc:spChg chg="mod ord">
          <ac:chgData name="Holmes, Thomas" userId="381fd8d0-cc7d-4866-93eb-33b5e8d9e450" providerId="ADAL" clId="{CD4B8A0A-6707-4877-A213-596723CCECEF}" dt="2023-07-31T14:32:47.258" v="459" actId="404"/>
          <ac:spMkLst>
            <pc:docMk/>
            <pc:sldMk cId="2221489641" sldId="288"/>
            <ac:spMk id="10243" creationId="{00000000-0000-0000-0000-000000000000}"/>
          </ac:spMkLst>
        </pc:spChg>
      </pc:sldChg>
      <pc:sldChg chg="modSp add">
        <pc:chgData name="Holmes, Thomas" userId="381fd8d0-cc7d-4866-93eb-33b5e8d9e450" providerId="ADAL" clId="{CD4B8A0A-6707-4877-A213-596723CCECEF}" dt="2023-07-31T15:50:38.616" v="2156"/>
        <pc:sldMkLst>
          <pc:docMk/>
          <pc:sldMk cId="1860925016" sldId="289"/>
        </pc:sldMkLst>
        <pc:spChg chg="mod">
          <ac:chgData name="Holmes, Thomas" userId="381fd8d0-cc7d-4866-93eb-33b5e8d9e450" providerId="ADAL" clId="{CD4B8A0A-6707-4877-A213-596723CCECEF}" dt="2023-07-31T15:50:38.616" v="2156"/>
          <ac:spMkLst>
            <pc:docMk/>
            <pc:sldMk cId="1860925016" sldId="289"/>
            <ac:spMk id="11267" creationId="{00000000-0000-0000-0000-000000000000}"/>
          </ac:spMkLst>
        </pc:spChg>
      </pc:sldChg>
      <pc:sldChg chg="add">
        <pc:chgData name="Holmes, Thomas" userId="381fd8d0-cc7d-4866-93eb-33b5e8d9e450" providerId="ADAL" clId="{CD4B8A0A-6707-4877-A213-596723CCECEF}" dt="2023-07-31T15:50:38.616" v="2156"/>
        <pc:sldMkLst>
          <pc:docMk/>
          <pc:sldMk cId="1613877910" sldId="290"/>
        </pc:sldMkLst>
      </pc:sldChg>
      <pc:sldChg chg="add del">
        <pc:chgData name="Holmes, Thomas" userId="381fd8d0-cc7d-4866-93eb-33b5e8d9e450" providerId="ADAL" clId="{CD4B8A0A-6707-4877-A213-596723CCECEF}" dt="2023-07-31T16:03:25.513" v="2168" actId="2696"/>
        <pc:sldMkLst>
          <pc:docMk/>
          <pc:sldMk cId="673670353" sldId="291"/>
        </pc:sldMkLst>
      </pc:sldChg>
      <pc:sldChg chg="add">
        <pc:chgData name="Holmes, Thomas" userId="381fd8d0-cc7d-4866-93eb-33b5e8d9e450" providerId="ADAL" clId="{CD4B8A0A-6707-4877-A213-596723CCECEF}" dt="2023-07-31T15:50:38.616" v="2156"/>
        <pc:sldMkLst>
          <pc:docMk/>
          <pc:sldMk cId="826096324" sldId="292"/>
        </pc:sldMkLst>
      </pc:sldChg>
      <pc:sldChg chg="add del">
        <pc:chgData name="Holmes, Thomas" userId="381fd8d0-cc7d-4866-93eb-33b5e8d9e450" providerId="ADAL" clId="{CD4B8A0A-6707-4877-A213-596723CCECEF}" dt="2023-07-31T16:02:45.393" v="2167" actId="2696"/>
        <pc:sldMkLst>
          <pc:docMk/>
          <pc:sldMk cId="70307996" sldId="293"/>
        </pc:sldMkLst>
      </pc:sldChg>
      <pc:sldChg chg="add del">
        <pc:chgData name="Holmes, Thomas" userId="381fd8d0-cc7d-4866-93eb-33b5e8d9e450" providerId="ADAL" clId="{CD4B8A0A-6707-4877-A213-596723CCECEF}" dt="2023-07-31T16:02:45.393" v="2167" actId="2696"/>
        <pc:sldMkLst>
          <pc:docMk/>
          <pc:sldMk cId="3426157456" sldId="294"/>
        </pc:sldMkLst>
      </pc:sldChg>
      <pc:sldChg chg="add del">
        <pc:chgData name="Holmes, Thomas" userId="381fd8d0-cc7d-4866-93eb-33b5e8d9e450" providerId="ADAL" clId="{CD4B8A0A-6707-4877-A213-596723CCECEF}" dt="2023-07-31T16:02:45.393" v="2167" actId="2696"/>
        <pc:sldMkLst>
          <pc:docMk/>
          <pc:sldMk cId="1871936840" sldId="295"/>
        </pc:sldMkLst>
      </pc:sldChg>
      <pc:sldChg chg="add">
        <pc:chgData name="Holmes, Thomas" userId="381fd8d0-cc7d-4866-93eb-33b5e8d9e450" providerId="ADAL" clId="{CD4B8A0A-6707-4877-A213-596723CCECEF}" dt="2023-07-31T15:50:38.616" v="2156"/>
        <pc:sldMkLst>
          <pc:docMk/>
          <pc:sldMk cId="992543814" sldId="296"/>
        </pc:sldMkLst>
      </pc:sldChg>
      <pc:sldChg chg="add">
        <pc:chgData name="Holmes, Thomas" userId="381fd8d0-cc7d-4866-93eb-33b5e8d9e450" providerId="ADAL" clId="{CD4B8A0A-6707-4877-A213-596723CCECEF}" dt="2023-07-31T15:50:38.616" v="2156"/>
        <pc:sldMkLst>
          <pc:docMk/>
          <pc:sldMk cId="3424342128" sldId="297"/>
        </pc:sldMkLst>
      </pc:sldChg>
      <pc:sldChg chg="modSp add">
        <pc:chgData name="Holmes, Thomas" userId="381fd8d0-cc7d-4866-93eb-33b5e8d9e450" providerId="ADAL" clId="{CD4B8A0A-6707-4877-A213-596723CCECEF}" dt="2023-07-31T15:50:38.616" v="2156"/>
        <pc:sldMkLst>
          <pc:docMk/>
          <pc:sldMk cId="1528815221" sldId="298"/>
        </pc:sldMkLst>
        <pc:spChg chg="mod">
          <ac:chgData name="Holmes, Thomas" userId="381fd8d0-cc7d-4866-93eb-33b5e8d9e450" providerId="ADAL" clId="{CD4B8A0A-6707-4877-A213-596723CCECEF}" dt="2023-07-31T15:50:38.616" v="2156"/>
          <ac:spMkLst>
            <pc:docMk/>
            <pc:sldMk cId="1528815221" sldId="298"/>
            <ac:spMk id="20483" creationId="{00000000-0000-0000-0000-000000000000}"/>
          </ac:spMkLst>
        </pc:spChg>
      </pc:sldChg>
      <pc:sldChg chg="del">
        <pc:chgData name="Holmes, Thomas" userId="381fd8d0-cc7d-4866-93eb-33b5e8d9e450" providerId="ADAL" clId="{CD4B8A0A-6707-4877-A213-596723CCECEF}" dt="2023-07-31T15:42:13.627" v="2117" actId="47"/>
        <pc:sldMkLst>
          <pc:docMk/>
          <pc:sldMk cId="1304311029" sldId="320"/>
        </pc:sldMkLst>
      </pc:sldChg>
      <pc:sldChg chg="del">
        <pc:chgData name="Holmes, Thomas" userId="381fd8d0-cc7d-4866-93eb-33b5e8d9e450" providerId="ADAL" clId="{CD4B8A0A-6707-4877-A213-596723CCECEF}" dt="2023-07-31T15:42:10.714" v="2115" actId="47"/>
        <pc:sldMkLst>
          <pc:docMk/>
          <pc:sldMk cId="1806616886" sldId="335"/>
        </pc:sldMkLst>
      </pc:sldChg>
      <pc:sldChg chg="del">
        <pc:chgData name="Holmes, Thomas" userId="381fd8d0-cc7d-4866-93eb-33b5e8d9e450" providerId="ADAL" clId="{CD4B8A0A-6707-4877-A213-596723CCECEF}" dt="2023-07-31T15:42:12.854" v="2116" actId="47"/>
        <pc:sldMkLst>
          <pc:docMk/>
          <pc:sldMk cId="2081086166" sldId="337"/>
        </pc:sldMkLst>
      </pc:sldChg>
      <pc:sldChg chg="modSp mod">
        <pc:chgData name="Holmes, Thomas" userId="381fd8d0-cc7d-4866-93eb-33b5e8d9e450" providerId="ADAL" clId="{CD4B8A0A-6707-4877-A213-596723CCECEF}" dt="2023-07-31T15:43:55.850" v="2150" actId="404"/>
        <pc:sldMkLst>
          <pc:docMk/>
          <pc:sldMk cId="264021216" sldId="412"/>
        </pc:sldMkLst>
        <pc:spChg chg="mod">
          <ac:chgData name="Holmes, Thomas" userId="381fd8d0-cc7d-4866-93eb-33b5e8d9e450" providerId="ADAL" clId="{CD4B8A0A-6707-4877-A213-596723CCECEF}" dt="2023-07-31T15:43:55.850" v="2150" actId="404"/>
          <ac:spMkLst>
            <pc:docMk/>
            <pc:sldMk cId="264021216" sldId="412"/>
            <ac:spMk id="4" creationId="{413AE037-648A-4FB7-945E-25C4E657AF33}"/>
          </ac:spMkLst>
        </pc:spChg>
      </pc:sldChg>
      <pc:sldChg chg="modSp add mod modClrScheme chgLayout">
        <pc:chgData name="Holmes, Thomas" userId="381fd8d0-cc7d-4866-93eb-33b5e8d9e450" providerId="ADAL" clId="{CD4B8A0A-6707-4877-A213-596723CCECEF}" dt="2023-08-10T15:07:44.639" v="2179" actId="1036"/>
        <pc:sldMkLst>
          <pc:docMk/>
          <pc:sldMk cId="1592991364" sldId="612"/>
        </pc:sldMkLst>
        <pc:spChg chg="mod ord">
          <ac:chgData name="Holmes, Thomas" userId="381fd8d0-cc7d-4866-93eb-33b5e8d9e450" providerId="ADAL" clId="{CD4B8A0A-6707-4877-A213-596723CCECEF}" dt="2023-07-31T15:31:25.781" v="519" actId="700"/>
          <ac:spMkLst>
            <pc:docMk/>
            <pc:sldMk cId="1592991364" sldId="612"/>
            <ac:spMk id="2" creationId="{ACD0F05E-9147-4B24-ABF7-B0FEC17A77F8}"/>
          </ac:spMkLst>
        </pc:spChg>
        <pc:spChg chg="mod ord">
          <ac:chgData name="Holmes, Thomas" userId="381fd8d0-cc7d-4866-93eb-33b5e8d9e450" providerId="ADAL" clId="{CD4B8A0A-6707-4877-A213-596723CCECEF}" dt="2023-08-10T15:07:44.639" v="2179" actId="1036"/>
          <ac:spMkLst>
            <pc:docMk/>
            <pc:sldMk cId="1592991364" sldId="612"/>
            <ac:spMk id="7" creationId="{F126042B-17C8-1145-842E-77FE317455DF}"/>
          </ac:spMkLst>
        </pc:spChg>
        <pc:spChg chg="mod ord">
          <ac:chgData name="Holmes, Thomas" userId="381fd8d0-cc7d-4866-93eb-33b5e8d9e450" providerId="ADAL" clId="{CD4B8A0A-6707-4877-A213-596723CCECEF}" dt="2023-07-31T15:31:25.781" v="519" actId="700"/>
          <ac:spMkLst>
            <pc:docMk/>
            <pc:sldMk cId="1592991364" sldId="612"/>
            <ac:spMk id="8" creationId="{FCDD0000-AF51-C043-8208-538EE03B5E78}"/>
          </ac:spMkLst>
        </pc:spChg>
      </pc:sldChg>
      <pc:sldChg chg="modSp add mod modClrScheme chgLayout">
        <pc:chgData name="Holmes, Thomas" userId="381fd8d0-cc7d-4866-93eb-33b5e8d9e450" providerId="ADAL" clId="{CD4B8A0A-6707-4877-A213-596723CCECEF}" dt="2023-07-31T15:31:37.215" v="520" actId="700"/>
        <pc:sldMkLst>
          <pc:docMk/>
          <pc:sldMk cId="3247868762" sldId="752"/>
        </pc:sldMkLst>
        <pc:spChg chg="mod ord">
          <ac:chgData name="Holmes, Thomas" userId="381fd8d0-cc7d-4866-93eb-33b5e8d9e450" providerId="ADAL" clId="{CD4B8A0A-6707-4877-A213-596723CCECEF}" dt="2023-07-31T15:31:37.215" v="520" actId="700"/>
          <ac:spMkLst>
            <pc:docMk/>
            <pc:sldMk cId="3247868762" sldId="752"/>
            <ac:spMk id="2" creationId="{312D20FB-4901-459F-BDDF-832E4DB9EA5A}"/>
          </ac:spMkLst>
        </pc:spChg>
        <pc:spChg chg="mod ord">
          <ac:chgData name="Holmes, Thomas" userId="381fd8d0-cc7d-4866-93eb-33b5e8d9e450" providerId="ADAL" clId="{CD4B8A0A-6707-4877-A213-596723CCECEF}" dt="2023-07-31T15:31:37.215" v="520" actId="700"/>
          <ac:spMkLst>
            <pc:docMk/>
            <pc:sldMk cId="3247868762" sldId="752"/>
            <ac:spMk id="4" creationId="{6CDC6335-25EE-9C44-BA08-C136F0D92229}"/>
          </ac:spMkLst>
        </pc:spChg>
        <pc:spChg chg="mod ord">
          <ac:chgData name="Holmes, Thomas" userId="381fd8d0-cc7d-4866-93eb-33b5e8d9e450" providerId="ADAL" clId="{CD4B8A0A-6707-4877-A213-596723CCECEF}" dt="2023-07-31T15:31:37.215" v="520" actId="700"/>
          <ac:spMkLst>
            <pc:docMk/>
            <pc:sldMk cId="3247868762" sldId="752"/>
            <ac:spMk id="5" creationId="{7FEACC69-E8D7-C245-AFDD-66A90EAE2795}"/>
          </ac:spMkLst>
        </pc:spChg>
      </pc:sldChg>
      <pc:sldChg chg="modSp add del mod modClrScheme chgLayout">
        <pc:chgData name="Holmes, Thomas" userId="381fd8d0-cc7d-4866-93eb-33b5e8d9e450" providerId="ADAL" clId="{CD4B8A0A-6707-4877-A213-596723CCECEF}" dt="2023-07-31T16:02:21.312" v="2163" actId="47"/>
        <pc:sldMkLst>
          <pc:docMk/>
          <pc:sldMk cId="1417302029" sldId="753"/>
        </pc:sldMkLst>
        <pc:spChg chg="mod ord">
          <ac:chgData name="Holmes, Thomas" userId="381fd8d0-cc7d-4866-93eb-33b5e8d9e450" providerId="ADAL" clId="{CD4B8A0A-6707-4877-A213-596723CCECEF}" dt="2023-07-31T15:31:37.215" v="520" actId="700"/>
          <ac:spMkLst>
            <pc:docMk/>
            <pc:sldMk cId="1417302029" sldId="753"/>
            <ac:spMk id="2" creationId="{E2F54244-DEA0-AF4C-A5A9-2B61B90D7185}"/>
          </ac:spMkLst>
        </pc:spChg>
        <pc:spChg chg="mod ord">
          <ac:chgData name="Holmes, Thomas" userId="381fd8d0-cc7d-4866-93eb-33b5e8d9e450" providerId="ADAL" clId="{CD4B8A0A-6707-4877-A213-596723CCECEF}" dt="2023-07-31T15:31:37.215" v="520" actId="700"/>
          <ac:spMkLst>
            <pc:docMk/>
            <pc:sldMk cId="1417302029" sldId="753"/>
            <ac:spMk id="3" creationId="{F13E3F55-7752-3B4A-A68C-FCE121106E62}"/>
          </ac:spMkLst>
        </pc:spChg>
        <pc:spChg chg="mod ord">
          <ac:chgData name="Holmes, Thomas" userId="381fd8d0-cc7d-4866-93eb-33b5e8d9e450" providerId="ADAL" clId="{CD4B8A0A-6707-4877-A213-596723CCECEF}" dt="2023-07-31T15:31:37.215" v="520" actId="700"/>
          <ac:spMkLst>
            <pc:docMk/>
            <pc:sldMk cId="1417302029" sldId="753"/>
            <ac:spMk id="4" creationId="{8B24C060-75FD-4240-975F-58897A292266}"/>
          </ac:spMkLst>
        </pc:spChg>
      </pc:sldChg>
      <pc:sldChg chg="modSp add del mod modClrScheme chgLayout">
        <pc:chgData name="Holmes, Thomas" userId="381fd8d0-cc7d-4866-93eb-33b5e8d9e450" providerId="ADAL" clId="{CD4B8A0A-6707-4877-A213-596723CCECEF}" dt="2023-07-31T16:02:21.312" v="2163" actId="47"/>
        <pc:sldMkLst>
          <pc:docMk/>
          <pc:sldMk cId="3396606971" sldId="754"/>
        </pc:sldMkLst>
        <pc:spChg chg="mod ord">
          <ac:chgData name="Holmes, Thomas" userId="381fd8d0-cc7d-4866-93eb-33b5e8d9e450" providerId="ADAL" clId="{CD4B8A0A-6707-4877-A213-596723CCECEF}" dt="2023-07-31T15:31:37.215" v="520" actId="700"/>
          <ac:spMkLst>
            <pc:docMk/>
            <pc:sldMk cId="3396606971" sldId="754"/>
            <ac:spMk id="2" creationId="{63B5EEE8-2337-964F-AC13-450B48E99C3D}"/>
          </ac:spMkLst>
        </pc:spChg>
        <pc:spChg chg="mod ord">
          <ac:chgData name="Holmes, Thomas" userId="381fd8d0-cc7d-4866-93eb-33b5e8d9e450" providerId="ADAL" clId="{CD4B8A0A-6707-4877-A213-596723CCECEF}" dt="2023-07-31T15:31:37.215" v="520" actId="700"/>
          <ac:spMkLst>
            <pc:docMk/>
            <pc:sldMk cId="3396606971" sldId="754"/>
            <ac:spMk id="8" creationId="{709E9EF0-3345-9E45-8A1A-1C399506BA4E}"/>
          </ac:spMkLst>
        </pc:spChg>
        <pc:spChg chg="mod ord">
          <ac:chgData name="Holmes, Thomas" userId="381fd8d0-cc7d-4866-93eb-33b5e8d9e450" providerId="ADAL" clId="{CD4B8A0A-6707-4877-A213-596723CCECEF}" dt="2023-07-31T15:32:00.164" v="531" actId="1035"/>
          <ac:spMkLst>
            <pc:docMk/>
            <pc:sldMk cId="3396606971" sldId="754"/>
            <ac:spMk id="9" creationId="{502FDB0C-223E-B446-9859-78A7F93A2DF8}"/>
          </ac:spMkLst>
        </pc:spChg>
      </pc:sldChg>
      <pc:sldChg chg="modSp add del mod modClrScheme chgLayout">
        <pc:chgData name="Holmes, Thomas" userId="381fd8d0-cc7d-4866-93eb-33b5e8d9e450" providerId="ADAL" clId="{CD4B8A0A-6707-4877-A213-596723CCECEF}" dt="2023-07-31T16:02:23.835" v="2164" actId="47"/>
        <pc:sldMkLst>
          <pc:docMk/>
          <pc:sldMk cId="2759915610" sldId="755"/>
        </pc:sldMkLst>
        <pc:spChg chg="mod ord">
          <ac:chgData name="Holmes, Thomas" userId="381fd8d0-cc7d-4866-93eb-33b5e8d9e450" providerId="ADAL" clId="{CD4B8A0A-6707-4877-A213-596723CCECEF}" dt="2023-07-31T15:31:37.215" v="520" actId="700"/>
          <ac:spMkLst>
            <pc:docMk/>
            <pc:sldMk cId="2759915610" sldId="755"/>
            <ac:spMk id="2" creationId="{7A6A5AB0-88F9-584C-815A-2910B642C44D}"/>
          </ac:spMkLst>
        </pc:spChg>
        <pc:spChg chg="mod ord">
          <ac:chgData name="Holmes, Thomas" userId="381fd8d0-cc7d-4866-93eb-33b5e8d9e450" providerId="ADAL" clId="{CD4B8A0A-6707-4877-A213-596723CCECEF}" dt="2023-07-31T15:31:37.215" v="520" actId="700"/>
          <ac:spMkLst>
            <pc:docMk/>
            <pc:sldMk cId="2759915610" sldId="755"/>
            <ac:spMk id="10" creationId="{85241329-E8F9-7F40-A422-CC8120C5DE75}"/>
          </ac:spMkLst>
        </pc:spChg>
        <pc:spChg chg="mod ord">
          <ac:chgData name="Holmes, Thomas" userId="381fd8d0-cc7d-4866-93eb-33b5e8d9e450" providerId="ADAL" clId="{CD4B8A0A-6707-4877-A213-596723CCECEF}" dt="2023-07-31T15:31:37.215" v="520" actId="700"/>
          <ac:spMkLst>
            <pc:docMk/>
            <pc:sldMk cId="2759915610" sldId="755"/>
            <ac:spMk id="11" creationId="{05291577-0680-F54F-841E-D43A59BBD14A}"/>
          </ac:spMkLst>
        </pc:spChg>
      </pc:sldChg>
      <pc:sldChg chg="modSp add del mod modClrScheme chgLayout">
        <pc:chgData name="Holmes, Thomas" userId="381fd8d0-cc7d-4866-93eb-33b5e8d9e450" providerId="ADAL" clId="{CD4B8A0A-6707-4877-A213-596723CCECEF}" dt="2023-07-31T16:02:23.835" v="2164" actId="47"/>
        <pc:sldMkLst>
          <pc:docMk/>
          <pc:sldMk cId="3592099435" sldId="756"/>
        </pc:sldMkLst>
        <pc:spChg chg="mod ord">
          <ac:chgData name="Holmes, Thomas" userId="381fd8d0-cc7d-4866-93eb-33b5e8d9e450" providerId="ADAL" clId="{CD4B8A0A-6707-4877-A213-596723CCECEF}" dt="2023-07-31T15:31:37.215" v="520" actId="700"/>
          <ac:spMkLst>
            <pc:docMk/>
            <pc:sldMk cId="3592099435" sldId="756"/>
            <ac:spMk id="2" creationId="{421E1A70-D6A2-964F-82F5-D9286EDB0915}"/>
          </ac:spMkLst>
        </pc:spChg>
        <pc:spChg chg="mod ord">
          <ac:chgData name="Holmes, Thomas" userId="381fd8d0-cc7d-4866-93eb-33b5e8d9e450" providerId="ADAL" clId="{CD4B8A0A-6707-4877-A213-596723CCECEF}" dt="2023-07-31T15:31:37.215" v="520" actId="700"/>
          <ac:spMkLst>
            <pc:docMk/>
            <pc:sldMk cId="3592099435" sldId="756"/>
            <ac:spMk id="3" creationId="{19382CB5-7B62-424C-AB7A-D9567FAAAA36}"/>
          </ac:spMkLst>
        </pc:spChg>
        <pc:spChg chg="mod ord">
          <ac:chgData name="Holmes, Thomas" userId="381fd8d0-cc7d-4866-93eb-33b5e8d9e450" providerId="ADAL" clId="{CD4B8A0A-6707-4877-A213-596723CCECEF}" dt="2023-07-31T15:31:37.215" v="520" actId="700"/>
          <ac:spMkLst>
            <pc:docMk/>
            <pc:sldMk cId="3592099435" sldId="756"/>
            <ac:spMk id="4" creationId="{7485AFD2-227B-874A-958E-6F1518F67F77}"/>
          </ac:spMkLst>
        </pc:spChg>
      </pc:sldChg>
      <pc:sldChg chg="modSp add del mod modClrScheme chgLayout">
        <pc:chgData name="Holmes, Thomas" userId="381fd8d0-cc7d-4866-93eb-33b5e8d9e450" providerId="ADAL" clId="{CD4B8A0A-6707-4877-A213-596723CCECEF}" dt="2023-07-31T16:02:23.835" v="2164" actId="47"/>
        <pc:sldMkLst>
          <pc:docMk/>
          <pc:sldMk cId="3717662132" sldId="757"/>
        </pc:sldMkLst>
        <pc:spChg chg="mod ord">
          <ac:chgData name="Holmes, Thomas" userId="381fd8d0-cc7d-4866-93eb-33b5e8d9e450" providerId="ADAL" clId="{CD4B8A0A-6707-4877-A213-596723CCECEF}" dt="2023-07-31T15:31:37.215" v="520" actId="700"/>
          <ac:spMkLst>
            <pc:docMk/>
            <pc:sldMk cId="3717662132" sldId="757"/>
            <ac:spMk id="2" creationId="{4B3B4E79-F867-D24C-B44D-4199D6699549}"/>
          </ac:spMkLst>
        </pc:spChg>
        <pc:spChg chg="mod ord">
          <ac:chgData name="Holmes, Thomas" userId="381fd8d0-cc7d-4866-93eb-33b5e8d9e450" providerId="ADAL" clId="{CD4B8A0A-6707-4877-A213-596723CCECEF}" dt="2023-07-31T15:31:37.215" v="520" actId="700"/>
          <ac:spMkLst>
            <pc:docMk/>
            <pc:sldMk cId="3717662132" sldId="757"/>
            <ac:spMk id="3" creationId="{501A4594-E612-1B44-945F-9DDF4F6A4ED9}"/>
          </ac:spMkLst>
        </pc:spChg>
        <pc:spChg chg="mod ord">
          <ac:chgData name="Holmes, Thomas" userId="381fd8d0-cc7d-4866-93eb-33b5e8d9e450" providerId="ADAL" clId="{CD4B8A0A-6707-4877-A213-596723CCECEF}" dt="2023-07-31T15:31:37.215" v="520" actId="700"/>
          <ac:spMkLst>
            <pc:docMk/>
            <pc:sldMk cId="3717662132" sldId="757"/>
            <ac:spMk id="4" creationId="{CB508EBB-7236-EC4A-80ED-21BFA99B79F1}"/>
          </ac:spMkLst>
        </pc:spChg>
      </pc:sldChg>
      <pc:sldChg chg="addSp delSp modSp add del mod modClrScheme chgLayout">
        <pc:chgData name="Holmes, Thomas" userId="381fd8d0-cc7d-4866-93eb-33b5e8d9e450" providerId="ADAL" clId="{CD4B8A0A-6707-4877-A213-596723CCECEF}" dt="2023-07-31T16:02:23.835" v="2164" actId="47"/>
        <pc:sldMkLst>
          <pc:docMk/>
          <pc:sldMk cId="2566635284" sldId="758"/>
        </pc:sldMkLst>
        <pc:spChg chg="mod ord">
          <ac:chgData name="Holmes, Thomas" userId="381fd8d0-cc7d-4866-93eb-33b5e8d9e450" providerId="ADAL" clId="{CD4B8A0A-6707-4877-A213-596723CCECEF}" dt="2023-07-31T15:31:37.215" v="520" actId="700"/>
          <ac:spMkLst>
            <pc:docMk/>
            <pc:sldMk cId="2566635284" sldId="758"/>
            <ac:spMk id="2" creationId="{EDCB549C-F3E5-9A44-B4FA-A5B8420E6DE5}"/>
          </ac:spMkLst>
        </pc:spChg>
        <pc:spChg chg="mod ord">
          <ac:chgData name="Holmes, Thomas" userId="381fd8d0-cc7d-4866-93eb-33b5e8d9e450" providerId="ADAL" clId="{CD4B8A0A-6707-4877-A213-596723CCECEF}" dt="2023-07-31T15:31:37.215" v="520" actId="700"/>
          <ac:spMkLst>
            <pc:docMk/>
            <pc:sldMk cId="2566635284" sldId="758"/>
            <ac:spMk id="3" creationId="{C270130C-7C76-AF4F-9D9C-F2B086E877F7}"/>
          </ac:spMkLst>
        </pc:spChg>
        <pc:spChg chg="add del mod ord">
          <ac:chgData name="Holmes, Thomas" userId="381fd8d0-cc7d-4866-93eb-33b5e8d9e450" providerId="ADAL" clId="{CD4B8A0A-6707-4877-A213-596723CCECEF}" dt="2023-07-31T15:31:43.969" v="521" actId="478"/>
          <ac:spMkLst>
            <pc:docMk/>
            <pc:sldMk cId="2566635284" sldId="758"/>
            <ac:spMk id="4" creationId="{66A06DF1-48C1-E596-613C-5A7C758C6FEE}"/>
          </ac:spMkLst>
        </pc:spChg>
      </pc:sldChg>
      <pc:sldChg chg="modSp add del mod modClrScheme chgLayout">
        <pc:chgData name="Holmes, Thomas" userId="381fd8d0-cc7d-4866-93eb-33b5e8d9e450" providerId="ADAL" clId="{CD4B8A0A-6707-4877-A213-596723CCECEF}" dt="2023-07-31T16:02:23.835" v="2164" actId="47"/>
        <pc:sldMkLst>
          <pc:docMk/>
          <pc:sldMk cId="524220967" sldId="759"/>
        </pc:sldMkLst>
        <pc:spChg chg="mod ord">
          <ac:chgData name="Holmes, Thomas" userId="381fd8d0-cc7d-4866-93eb-33b5e8d9e450" providerId="ADAL" clId="{CD4B8A0A-6707-4877-A213-596723CCECEF}" dt="2023-07-31T15:31:37.215" v="520" actId="700"/>
          <ac:spMkLst>
            <pc:docMk/>
            <pc:sldMk cId="524220967" sldId="759"/>
            <ac:spMk id="2" creationId="{CE5A76D3-A07D-7648-90F4-4A7F425DA38F}"/>
          </ac:spMkLst>
        </pc:spChg>
        <pc:spChg chg="mod ord">
          <ac:chgData name="Holmes, Thomas" userId="381fd8d0-cc7d-4866-93eb-33b5e8d9e450" providerId="ADAL" clId="{CD4B8A0A-6707-4877-A213-596723CCECEF}" dt="2023-07-31T15:31:37.215" v="520" actId="700"/>
          <ac:spMkLst>
            <pc:docMk/>
            <pc:sldMk cId="524220967" sldId="759"/>
            <ac:spMk id="3" creationId="{42F5D7DB-879C-8644-AC46-178AFF672F0D}"/>
          </ac:spMkLst>
        </pc:spChg>
        <pc:spChg chg="mod ord">
          <ac:chgData name="Holmes, Thomas" userId="381fd8d0-cc7d-4866-93eb-33b5e8d9e450" providerId="ADAL" clId="{CD4B8A0A-6707-4877-A213-596723CCECEF}" dt="2023-07-31T15:31:37.215" v="520" actId="700"/>
          <ac:spMkLst>
            <pc:docMk/>
            <pc:sldMk cId="524220967" sldId="759"/>
            <ac:spMk id="4" creationId="{6AE0968B-A154-BA4A-9221-3EBF9DC660CF}"/>
          </ac:spMkLst>
        </pc:spChg>
      </pc:sldChg>
      <pc:sldChg chg="modSp add del mod modClrScheme chgLayout">
        <pc:chgData name="Holmes, Thomas" userId="381fd8d0-cc7d-4866-93eb-33b5e8d9e450" providerId="ADAL" clId="{CD4B8A0A-6707-4877-A213-596723CCECEF}" dt="2023-07-31T16:02:26.521" v="2165" actId="47"/>
        <pc:sldMkLst>
          <pc:docMk/>
          <pc:sldMk cId="600291725" sldId="760"/>
        </pc:sldMkLst>
        <pc:spChg chg="mod ord">
          <ac:chgData name="Holmes, Thomas" userId="381fd8d0-cc7d-4866-93eb-33b5e8d9e450" providerId="ADAL" clId="{CD4B8A0A-6707-4877-A213-596723CCECEF}" dt="2023-07-31T15:31:37.215" v="520" actId="700"/>
          <ac:spMkLst>
            <pc:docMk/>
            <pc:sldMk cId="600291725" sldId="760"/>
            <ac:spMk id="2" creationId="{F5E1F25C-C19E-7A44-98D2-F9605BBB8FD3}"/>
          </ac:spMkLst>
        </pc:spChg>
        <pc:spChg chg="mod ord">
          <ac:chgData name="Holmes, Thomas" userId="381fd8d0-cc7d-4866-93eb-33b5e8d9e450" providerId="ADAL" clId="{CD4B8A0A-6707-4877-A213-596723CCECEF}" dt="2023-07-31T15:31:37.215" v="520" actId="700"/>
          <ac:spMkLst>
            <pc:docMk/>
            <pc:sldMk cId="600291725" sldId="760"/>
            <ac:spMk id="3" creationId="{3C542D73-8861-6443-8FAF-8BB78D1FA013}"/>
          </ac:spMkLst>
        </pc:spChg>
        <pc:spChg chg="mod ord">
          <ac:chgData name="Holmes, Thomas" userId="381fd8d0-cc7d-4866-93eb-33b5e8d9e450" providerId="ADAL" clId="{CD4B8A0A-6707-4877-A213-596723CCECEF}" dt="2023-07-31T15:31:37.215" v="520" actId="700"/>
          <ac:spMkLst>
            <pc:docMk/>
            <pc:sldMk cId="600291725" sldId="760"/>
            <ac:spMk id="4" creationId="{278D0279-65A0-1644-A6B6-BD1AB12EC1C2}"/>
          </ac:spMkLst>
        </pc:spChg>
      </pc:sldChg>
      <pc:sldChg chg="addSp modSp add del mod modClrScheme chgLayout">
        <pc:chgData name="Holmes, Thomas" userId="381fd8d0-cc7d-4866-93eb-33b5e8d9e450" providerId="ADAL" clId="{CD4B8A0A-6707-4877-A213-596723CCECEF}" dt="2023-07-31T16:02:27.074" v="2166" actId="47"/>
        <pc:sldMkLst>
          <pc:docMk/>
          <pc:sldMk cId="1850311382" sldId="761"/>
        </pc:sldMkLst>
        <pc:spChg chg="mod ord">
          <ac:chgData name="Holmes, Thomas" userId="381fd8d0-cc7d-4866-93eb-33b5e8d9e450" providerId="ADAL" clId="{CD4B8A0A-6707-4877-A213-596723CCECEF}" dt="2023-07-31T15:31:37.215" v="520" actId="700"/>
          <ac:spMkLst>
            <pc:docMk/>
            <pc:sldMk cId="1850311382" sldId="761"/>
            <ac:spMk id="2" creationId="{D0884093-1C4B-D14A-B809-FFB2C1620F2C}"/>
          </ac:spMkLst>
        </pc:spChg>
        <pc:spChg chg="add mod ord">
          <ac:chgData name="Holmes, Thomas" userId="381fd8d0-cc7d-4866-93eb-33b5e8d9e450" providerId="ADAL" clId="{CD4B8A0A-6707-4877-A213-596723CCECEF}" dt="2023-07-31T15:31:37.215" v="520" actId="700"/>
          <ac:spMkLst>
            <pc:docMk/>
            <pc:sldMk cId="1850311382" sldId="761"/>
            <ac:spMk id="3" creationId="{E08B255D-DBE9-337F-4F2E-96457511DA29}"/>
          </ac:spMkLst>
        </pc:spChg>
        <pc:spChg chg="mod ord">
          <ac:chgData name="Holmes, Thomas" userId="381fd8d0-cc7d-4866-93eb-33b5e8d9e450" providerId="ADAL" clId="{CD4B8A0A-6707-4877-A213-596723CCECEF}" dt="2023-07-31T15:31:37.215" v="520" actId="700"/>
          <ac:spMkLst>
            <pc:docMk/>
            <pc:sldMk cId="1850311382" sldId="761"/>
            <ac:spMk id="9" creationId="{59A1A0DA-7AE3-9143-B2FD-FB8625FDBDE6}"/>
          </ac:spMkLst>
        </pc:spChg>
      </pc:sldChg>
      <pc:sldChg chg="modSp add del mod modClrScheme chgLayout">
        <pc:chgData name="Holmes, Thomas" userId="381fd8d0-cc7d-4866-93eb-33b5e8d9e450" providerId="ADAL" clId="{CD4B8A0A-6707-4877-A213-596723CCECEF}" dt="2023-07-31T16:02:23.835" v="2164" actId="47"/>
        <pc:sldMkLst>
          <pc:docMk/>
          <pc:sldMk cId="2619362536" sldId="768"/>
        </pc:sldMkLst>
        <pc:spChg chg="mod ord">
          <ac:chgData name="Holmes, Thomas" userId="381fd8d0-cc7d-4866-93eb-33b5e8d9e450" providerId="ADAL" clId="{CD4B8A0A-6707-4877-A213-596723CCECEF}" dt="2023-07-31T15:31:37.215" v="520" actId="700"/>
          <ac:spMkLst>
            <pc:docMk/>
            <pc:sldMk cId="2619362536" sldId="768"/>
            <ac:spMk id="2" creationId="{EC884908-9F3A-C888-5248-F14B1F8A4D73}"/>
          </ac:spMkLst>
        </pc:spChg>
        <pc:spChg chg="mod ord">
          <ac:chgData name="Holmes, Thomas" userId="381fd8d0-cc7d-4866-93eb-33b5e8d9e450" providerId="ADAL" clId="{CD4B8A0A-6707-4877-A213-596723CCECEF}" dt="2023-07-31T15:31:37.215" v="520" actId="700"/>
          <ac:spMkLst>
            <pc:docMk/>
            <pc:sldMk cId="2619362536" sldId="768"/>
            <ac:spMk id="3" creationId="{DEA36F8B-FC9E-18CE-8A7F-9AC34967458A}"/>
          </ac:spMkLst>
        </pc:spChg>
        <pc:spChg chg="mod ord">
          <ac:chgData name="Holmes, Thomas" userId="381fd8d0-cc7d-4866-93eb-33b5e8d9e450" providerId="ADAL" clId="{CD4B8A0A-6707-4877-A213-596723CCECEF}" dt="2023-07-31T15:31:37.215" v="520" actId="700"/>
          <ac:spMkLst>
            <pc:docMk/>
            <pc:sldMk cId="2619362536" sldId="768"/>
            <ac:spMk id="4" creationId="{128A1836-ABE7-2F6F-CBB6-99D3688BFACD}"/>
          </ac:spMkLst>
        </pc:spChg>
      </pc:sldChg>
      <pc:sldChg chg="modSp add del mod modClrScheme chgLayout">
        <pc:chgData name="Holmes, Thomas" userId="381fd8d0-cc7d-4866-93eb-33b5e8d9e450" providerId="ADAL" clId="{CD4B8A0A-6707-4877-A213-596723CCECEF}" dt="2023-07-31T16:02:23.835" v="2164" actId="47"/>
        <pc:sldMkLst>
          <pc:docMk/>
          <pc:sldMk cId="1807492307" sldId="769"/>
        </pc:sldMkLst>
        <pc:spChg chg="mod ord">
          <ac:chgData name="Holmes, Thomas" userId="381fd8d0-cc7d-4866-93eb-33b5e8d9e450" providerId="ADAL" clId="{CD4B8A0A-6707-4877-A213-596723CCECEF}" dt="2023-07-31T15:31:37.215" v="520" actId="700"/>
          <ac:spMkLst>
            <pc:docMk/>
            <pc:sldMk cId="1807492307" sldId="769"/>
            <ac:spMk id="2" creationId="{3588E3A4-B3EE-A0B7-A7A8-835FA45F8107}"/>
          </ac:spMkLst>
        </pc:spChg>
        <pc:spChg chg="mod ord">
          <ac:chgData name="Holmes, Thomas" userId="381fd8d0-cc7d-4866-93eb-33b5e8d9e450" providerId="ADAL" clId="{CD4B8A0A-6707-4877-A213-596723CCECEF}" dt="2023-07-31T15:31:37.215" v="520" actId="700"/>
          <ac:spMkLst>
            <pc:docMk/>
            <pc:sldMk cId="1807492307" sldId="769"/>
            <ac:spMk id="3" creationId="{8D530F54-AC2B-3D16-698B-193DCDB44FCF}"/>
          </ac:spMkLst>
        </pc:spChg>
        <pc:spChg chg="mod ord">
          <ac:chgData name="Holmes, Thomas" userId="381fd8d0-cc7d-4866-93eb-33b5e8d9e450" providerId="ADAL" clId="{CD4B8A0A-6707-4877-A213-596723CCECEF}" dt="2023-07-31T15:31:37.215" v="520" actId="700"/>
          <ac:spMkLst>
            <pc:docMk/>
            <pc:sldMk cId="1807492307" sldId="769"/>
            <ac:spMk id="6" creationId="{0B08DE82-1DE7-7425-0C92-DDD6B2356385}"/>
          </ac:spMkLst>
        </pc:spChg>
        <pc:picChg chg="mod">
          <ac:chgData name="Holmes, Thomas" userId="381fd8d0-cc7d-4866-93eb-33b5e8d9e450" providerId="ADAL" clId="{CD4B8A0A-6707-4877-A213-596723CCECEF}" dt="2023-07-31T15:31:51.225" v="522" actId="1076"/>
          <ac:picMkLst>
            <pc:docMk/>
            <pc:sldMk cId="1807492307" sldId="769"/>
            <ac:picMk id="8" creationId="{EF87742D-A846-C61F-4EFE-2FDBEFDEBE27}"/>
          </ac:picMkLst>
        </pc:picChg>
      </pc:sldChg>
      <pc:sldChg chg="modSp add del mod modClrScheme chgLayout">
        <pc:chgData name="Holmes, Thomas" userId="381fd8d0-cc7d-4866-93eb-33b5e8d9e450" providerId="ADAL" clId="{CD4B8A0A-6707-4877-A213-596723CCECEF}" dt="2023-07-31T16:02:21.312" v="2163" actId="47"/>
        <pc:sldMkLst>
          <pc:docMk/>
          <pc:sldMk cId="904797185" sldId="770"/>
        </pc:sldMkLst>
        <pc:spChg chg="mod ord">
          <ac:chgData name="Holmes, Thomas" userId="381fd8d0-cc7d-4866-93eb-33b5e8d9e450" providerId="ADAL" clId="{CD4B8A0A-6707-4877-A213-596723CCECEF}" dt="2023-07-31T15:31:37.215" v="520" actId="700"/>
          <ac:spMkLst>
            <pc:docMk/>
            <pc:sldMk cId="904797185" sldId="770"/>
            <ac:spMk id="2" creationId="{63B5EEE8-2337-964F-AC13-450B48E99C3D}"/>
          </ac:spMkLst>
        </pc:spChg>
        <pc:spChg chg="mod ord">
          <ac:chgData name="Holmes, Thomas" userId="381fd8d0-cc7d-4866-93eb-33b5e8d9e450" providerId="ADAL" clId="{CD4B8A0A-6707-4877-A213-596723CCECEF}" dt="2023-07-31T15:31:37.215" v="520" actId="700"/>
          <ac:spMkLst>
            <pc:docMk/>
            <pc:sldMk cId="904797185" sldId="770"/>
            <ac:spMk id="8" creationId="{709E9EF0-3345-9E45-8A1A-1C399506BA4E}"/>
          </ac:spMkLst>
        </pc:spChg>
        <pc:spChg chg="mod ord">
          <ac:chgData name="Holmes, Thomas" userId="381fd8d0-cc7d-4866-93eb-33b5e8d9e450" providerId="ADAL" clId="{CD4B8A0A-6707-4877-A213-596723CCECEF}" dt="2023-07-31T15:31:37.215" v="520" actId="700"/>
          <ac:spMkLst>
            <pc:docMk/>
            <pc:sldMk cId="904797185" sldId="770"/>
            <ac:spMk id="9" creationId="{502FDB0C-223E-B446-9859-78A7F93A2DF8}"/>
          </ac:spMkLst>
        </pc:spChg>
      </pc:sldChg>
      <pc:sldChg chg="add del">
        <pc:chgData name="Holmes, Thomas" userId="381fd8d0-cc7d-4866-93eb-33b5e8d9e450" providerId="ADAL" clId="{CD4B8A0A-6707-4877-A213-596723CCECEF}" dt="2023-07-31T15:28:08.847" v="489" actId="47"/>
        <pc:sldMkLst>
          <pc:docMk/>
          <pc:sldMk cId="2019838109" sldId="771"/>
        </pc:sldMkLst>
      </pc:sldChg>
      <pc:sldChg chg="modSp add del mod modClrScheme chgLayout">
        <pc:chgData name="Holmes, Thomas" userId="381fd8d0-cc7d-4866-93eb-33b5e8d9e450" providerId="ADAL" clId="{CD4B8A0A-6707-4877-A213-596723CCECEF}" dt="2023-07-31T16:00:02.697" v="2161" actId="47"/>
        <pc:sldMkLst>
          <pc:docMk/>
          <pc:sldMk cId="2491670989" sldId="1186"/>
        </pc:sldMkLst>
        <pc:spChg chg="mod ord">
          <ac:chgData name="Holmes, Thomas" userId="381fd8d0-cc7d-4866-93eb-33b5e8d9e450" providerId="ADAL" clId="{CD4B8A0A-6707-4877-A213-596723CCECEF}" dt="2023-07-31T15:59:59.266" v="2160" actId="700"/>
          <ac:spMkLst>
            <pc:docMk/>
            <pc:sldMk cId="2491670989" sldId="1186"/>
            <ac:spMk id="4" creationId="{9A0C9BBE-5EC1-47A2-BE2C-267E9FCE6817}"/>
          </ac:spMkLst>
        </pc:spChg>
        <pc:spChg chg="mod ord">
          <ac:chgData name="Holmes, Thomas" userId="381fd8d0-cc7d-4866-93eb-33b5e8d9e450" providerId="ADAL" clId="{CD4B8A0A-6707-4877-A213-596723CCECEF}" dt="2023-07-31T15:59:59.266" v="2160" actId="700"/>
          <ac:spMkLst>
            <pc:docMk/>
            <pc:sldMk cId="2491670989" sldId="1186"/>
            <ac:spMk id="5" creationId="{427257BD-72C6-4D9B-A3B0-9CD71F468083}"/>
          </ac:spMkLst>
        </pc:spChg>
        <pc:spChg chg="mod ord">
          <ac:chgData name="Holmes, Thomas" userId="381fd8d0-cc7d-4866-93eb-33b5e8d9e450" providerId="ADAL" clId="{CD4B8A0A-6707-4877-A213-596723CCECEF}" dt="2023-07-31T15:59:59.266" v="2160" actId="700"/>
          <ac:spMkLst>
            <pc:docMk/>
            <pc:sldMk cId="2491670989" sldId="1186"/>
            <ac:spMk id="6" creationId="{913CD006-B1F1-4CF7-834D-509A26759374}"/>
          </ac:spMkLst>
        </pc:spChg>
      </pc:sldChg>
      <pc:sldChg chg="modSp add del mod modClrScheme chgLayout">
        <pc:chgData name="Holmes, Thomas" userId="381fd8d0-cc7d-4866-93eb-33b5e8d9e450" providerId="ADAL" clId="{CD4B8A0A-6707-4877-A213-596723CCECEF}" dt="2023-08-10T15:07:44.971" v="2180" actId="47"/>
        <pc:sldMkLst>
          <pc:docMk/>
          <pc:sldMk cId="1428252425" sldId="1190"/>
        </pc:sldMkLst>
        <pc:spChg chg="mod ord">
          <ac:chgData name="Holmes, Thomas" userId="381fd8d0-cc7d-4866-93eb-33b5e8d9e450" providerId="ADAL" clId="{CD4B8A0A-6707-4877-A213-596723CCECEF}" dt="2023-07-31T15:59:59.266" v="2160" actId="700"/>
          <ac:spMkLst>
            <pc:docMk/>
            <pc:sldMk cId="1428252425" sldId="1190"/>
            <ac:spMk id="4" creationId="{9A0C9BBE-5EC1-47A2-BE2C-267E9FCE6817}"/>
          </ac:spMkLst>
        </pc:spChg>
        <pc:spChg chg="mod ord">
          <ac:chgData name="Holmes, Thomas" userId="381fd8d0-cc7d-4866-93eb-33b5e8d9e450" providerId="ADAL" clId="{CD4B8A0A-6707-4877-A213-596723CCECEF}" dt="2023-07-31T15:59:59.266" v="2160" actId="700"/>
          <ac:spMkLst>
            <pc:docMk/>
            <pc:sldMk cId="1428252425" sldId="1190"/>
            <ac:spMk id="5" creationId="{427257BD-72C6-4D9B-A3B0-9CD71F468083}"/>
          </ac:spMkLst>
        </pc:spChg>
        <pc:spChg chg="mod ord">
          <ac:chgData name="Holmes, Thomas" userId="381fd8d0-cc7d-4866-93eb-33b5e8d9e450" providerId="ADAL" clId="{CD4B8A0A-6707-4877-A213-596723CCECEF}" dt="2023-07-31T15:59:59.266" v="2160" actId="700"/>
          <ac:spMkLst>
            <pc:docMk/>
            <pc:sldMk cId="1428252425" sldId="1190"/>
            <ac:spMk id="6" creationId="{913CD006-B1F1-4CF7-834D-509A26759374}"/>
          </ac:spMkLst>
        </pc:spChg>
      </pc:sldChg>
      <pc:sldChg chg="modSp mod">
        <pc:chgData name="Holmes, Thomas" userId="381fd8d0-cc7d-4866-93eb-33b5e8d9e450" providerId="ADAL" clId="{CD4B8A0A-6707-4877-A213-596723CCECEF}" dt="2023-07-31T14:16:58.708" v="109" actId="20577"/>
        <pc:sldMkLst>
          <pc:docMk/>
          <pc:sldMk cId="4005289180" sldId="1191"/>
        </pc:sldMkLst>
        <pc:spChg chg="mod">
          <ac:chgData name="Holmes, Thomas" userId="381fd8d0-cc7d-4866-93eb-33b5e8d9e450" providerId="ADAL" clId="{CD4B8A0A-6707-4877-A213-596723CCECEF}" dt="2023-07-31T14:16:58.708" v="109" actId="20577"/>
          <ac:spMkLst>
            <pc:docMk/>
            <pc:sldMk cId="4005289180" sldId="1191"/>
            <ac:spMk id="2" creationId="{851AB6A3-9715-4222-9B3E-9BAC74D25E74}"/>
          </ac:spMkLst>
        </pc:spChg>
        <pc:spChg chg="mod">
          <ac:chgData name="Holmes, Thomas" userId="381fd8d0-cc7d-4866-93eb-33b5e8d9e450" providerId="ADAL" clId="{CD4B8A0A-6707-4877-A213-596723CCECEF}" dt="2023-07-31T14:15:16.731" v="60" actId="20577"/>
          <ac:spMkLst>
            <pc:docMk/>
            <pc:sldMk cId="4005289180" sldId="1191"/>
            <ac:spMk id="3" creationId="{D4F9AAC1-BCB8-4F5D-BE4F-CB8E701D7425}"/>
          </ac:spMkLst>
        </pc:spChg>
      </pc:sldChg>
      <pc:sldChg chg="modSp new mod">
        <pc:chgData name="Holmes, Thomas" userId="381fd8d0-cc7d-4866-93eb-33b5e8d9e450" providerId="ADAL" clId="{CD4B8A0A-6707-4877-A213-596723CCECEF}" dt="2023-07-31T14:17:30.262" v="141" actId="20577"/>
        <pc:sldMkLst>
          <pc:docMk/>
          <pc:sldMk cId="330496329" sldId="1192"/>
        </pc:sldMkLst>
        <pc:spChg chg="mod">
          <ac:chgData name="Holmes, Thomas" userId="381fd8d0-cc7d-4866-93eb-33b5e8d9e450" providerId="ADAL" clId="{CD4B8A0A-6707-4877-A213-596723CCECEF}" dt="2023-07-31T14:17:30.262" v="141" actId="20577"/>
          <ac:spMkLst>
            <pc:docMk/>
            <pc:sldMk cId="330496329" sldId="1192"/>
            <ac:spMk id="2" creationId="{FF41F68A-E123-C243-CDA0-009C1EF81969}"/>
          </ac:spMkLst>
        </pc:spChg>
      </pc:sldChg>
      <pc:sldChg chg="modSp add mod modClrScheme chgLayout">
        <pc:chgData name="Holmes, Thomas" userId="381fd8d0-cc7d-4866-93eb-33b5e8d9e450" providerId="ADAL" clId="{CD4B8A0A-6707-4877-A213-596723CCECEF}" dt="2023-07-31T14:20:18.362" v="381" actId="20577"/>
        <pc:sldMkLst>
          <pc:docMk/>
          <pc:sldMk cId="3018503529" sldId="1193"/>
        </pc:sldMkLst>
        <pc:spChg chg="mod ord">
          <ac:chgData name="Holmes, Thomas" userId="381fd8d0-cc7d-4866-93eb-33b5e8d9e450" providerId="ADAL" clId="{CD4B8A0A-6707-4877-A213-596723CCECEF}" dt="2023-07-31T14:18:14.849" v="143" actId="700"/>
          <ac:spMkLst>
            <pc:docMk/>
            <pc:sldMk cId="3018503529" sldId="1193"/>
            <ac:spMk id="2" creationId="{48F2BDB1-6067-8F4D-1C2A-E527680EEE5B}"/>
          </ac:spMkLst>
        </pc:spChg>
        <pc:spChg chg="mod ord">
          <ac:chgData name="Holmes, Thomas" userId="381fd8d0-cc7d-4866-93eb-33b5e8d9e450" providerId="ADAL" clId="{CD4B8A0A-6707-4877-A213-596723CCECEF}" dt="2023-07-31T14:18:14.849" v="143" actId="700"/>
          <ac:spMkLst>
            <pc:docMk/>
            <pc:sldMk cId="3018503529" sldId="1193"/>
            <ac:spMk id="3" creationId="{2BDBFC8C-CFEA-0E3F-2323-38D3FFC04865}"/>
          </ac:spMkLst>
        </pc:spChg>
        <pc:spChg chg="mod ord">
          <ac:chgData name="Holmes, Thomas" userId="381fd8d0-cc7d-4866-93eb-33b5e8d9e450" providerId="ADAL" clId="{CD4B8A0A-6707-4877-A213-596723CCECEF}" dt="2023-07-31T14:20:18.362" v="381" actId="20577"/>
          <ac:spMkLst>
            <pc:docMk/>
            <pc:sldMk cId="3018503529" sldId="1193"/>
            <ac:spMk id="4" creationId="{655616E8-53CA-3AEB-3AD2-782E027DD16B}"/>
          </ac:spMkLst>
        </pc:spChg>
      </pc:sldChg>
      <pc:sldChg chg="add del">
        <pc:chgData name="Holmes, Thomas" userId="381fd8d0-cc7d-4866-93eb-33b5e8d9e450" providerId="ADAL" clId="{CD4B8A0A-6707-4877-A213-596723CCECEF}" dt="2023-07-31T14:26:13.163" v="385"/>
        <pc:sldMkLst>
          <pc:docMk/>
          <pc:sldMk cId="220477063" sldId="1194"/>
        </pc:sldMkLst>
      </pc:sldChg>
      <pc:sldChg chg="modSp add del">
        <pc:chgData name="Holmes, Thomas" userId="381fd8d0-cc7d-4866-93eb-33b5e8d9e450" providerId="ADAL" clId="{CD4B8A0A-6707-4877-A213-596723CCECEF}" dt="2023-07-31T14:29:11.150" v="410"/>
        <pc:sldMkLst>
          <pc:docMk/>
          <pc:sldMk cId="1009142365" sldId="1194"/>
        </pc:sldMkLst>
        <pc:spChg chg="mod">
          <ac:chgData name="Holmes, Thomas" userId="381fd8d0-cc7d-4866-93eb-33b5e8d9e450" providerId="ADAL" clId="{CD4B8A0A-6707-4877-A213-596723CCECEF}" dt="2023-07-31T14:29:09.415" v="409"/>
          <ac:spMkLst>
            <pc:docMk/>
            <pc:sldMk cId="1009142365" sldId="1194"/>
            <ac:spMk id="6147" creationId="{00000000-0000-0000-0000-000000000000}"/>
          </ac:spMkLst>
        </pc:spChg>
      </pc:sldChg>
      <pc:sldChg chg="addSp delSp modSp new mod modNotesTx">
        <pc:chgData name="Holmes, Thomas" userId="381fd8d0-cc7d-4866-93eb-33b5e8d9e450" providerId="ADAL" clId="{CD4B8A0A-6707-4877-A213-596723CCECEF}" dt="2023-07-31T14:35:29.113" v="464"/>
        <pc:sldMkLst>
          <pc:docMk/>
          <pc:sldMk cId="1495993470" sldId="1194"/>
        </pc:sldMkLst>
        <pc:spChg chg="mod">
          <ac:chgData name="Holmes, Thomas" userId="381fd8d0-cc7d-4866-93eb-33b5e8d9e450" providerId="ADAL" clId="{CD4B8A0A-6707-4877-A213-596723CCECEF}" dt="2023-07-31T14:32:01.647" v="447"/>
          <ac:spMkLst>
            <pc:docMk/>
            <pc:sldMk cId="1495993470" sldId="1194"/>
            <ac:spMk id="2" creationId="{E63B58C8-FFA8-3CEF-EB76-13D194210C38}"/>
          </ac:spMkLst>
        </pc:spChg>
        <pc:spChg chg="mod">
          <ac:chgData name="Holmes, Thomas" userId="381fd8d0-cc7d-4866-93eb-33b5e8d9e450" providerId="ADAL" clId="{CD4B8A0A-6707-4877-A213-596723CCECEF}" dt="2023-07-31T14:32:13.475" v="449" actId="2710"/>
          <ac:spMkLst>
            <pc:docMk/>
            <pc:sldMk cId="1495993470" sldId="1194"/>
            <ac:spMk id="4" creationId="{C0E7959B-54FA-6262-548A-93F63AC668E0}"/>
          </ac:spMkLst>
        </pc:spChg>
        <pc:spChg chg="add del">
          <ac:chgData name="Holmes, Thomas" userId="381fd8d0-cc7d-4866-93eb-33b5e8d9e450" providerId="ADAL" clId="{CD4B8A0A-6707-4877-A213-596723CCECEF}" dt="2023-07-31T14:32:00.220" v="446" actId="22"/>
          <ac:spMkLst>
            <pc:docMk/>
            <pc:sldMk cId="1495993470" sldId="1194"/>
            <ac:spMk id="6" creationId="{16E0F9D0-DF32-D538-88B7-F6850B55D5F1}"/>
          </ac:spMkLst>
        </pc:spChg>
      </pc:sldChg>
      <pc:sldChg chg="new del">
        <pc:chgData name="Holmes, Thomas" userId="381fd8d0-cc7d-4866-93eb-33b5e8d9e450" providerId="ADAL" clId="{CD4B8A0A-6707-4877-A213-596723CCECEF}" dt="2023-07-31T14:26:35.483" v="387" actId="47"/>
        <pc:sldMkLst>
          <pc:docMk/>
          <pc:sldMk cId="1584727405" sldId="1194"/>
        </pc:sldMkLst>
      </pc:sldChg>
      <pc:sldChg chg="add del">
        <pc:chgData name="Holmes, Thomas" userId="381fd8d0-cc7d-4866-93eb-33b5e8d9e450" providerId="ADAL" clId="{CD4B8A0A-6707-4877-A213-596723CCECEF}" dt="2023-07-31T14:26:56.466" v="389"/>
        <pc:sldMkLst>
          <pc:docMk/>
          <pc:sldMk cId="1716830886" sldId="1194"/>
        </pc:sldMkLst>
      </pc:sldChg>
      <pc:sldChg chg="add del">
        <pc:chgData name="Holmes, Thomas" userId="381fd8d0-cc7d-4866-93eb-33b5e8d9e450" providerId="ADAL" clId="{CD4B8A0A-6707-4877-A213-596723CCECEF}" dt="2023-07-31T14:26:05.428" v="383"/>
        <pc:sldMkLst>
          <pc:docMk/>
          <pc:sldMk cId="2437403651" sldId="1194"/>
        </pc:sldMkLst>
      </pc:sldChg>
      <pc:sldChg chg="modSp add mod">
        <pc:chgData name="Holmes, Thomas" userId="381fd8d0-cc7d-4866-93eb-33b5e8d9e450" providerId="ADAL" clId="{CD4B8A0A-6707-4877-A213-596723CCECEF}" dt="2023-07-31T15:25:15.489" v="483" actId="20577"/>
        <pc:sldMkLst>
          <pc:docMk/>
          <pc:sldMk cId="2019942707" sldId="1195"/>
        </pc:sldMkLst>
        <pc:spChg chg="mod">
          <ac:chgData name="Holmes, Thomas" userId="381fd8d0-cc7d-4866-93eb-33b5e8d9e450" providerId="ADAL" clId="{CD4B8A0A-6707-4877-A213-596723CCECEF}" dt="2023-07-31T15:25:15.489" v="483" actId="20577"/>
          <ac:spMkLst>
            <pc:docMk/>
            <pc:sldMk cId="2019942707" sldId="1195"/>
            <ac:spMk id="2" creationId="{FF41F68A-E123-C243-CDA0-009C1EF81969}"/>
          </ac:spMkLst>
        </pc:spChg>
      </pc:sldChg>
      <pc:sldChg chg="modSp add del">
        <pc:chgData name="Holmes, Thomas" userId="381fd8d0-cc7d-4866-93eb-33b5e8d9e450" providerId="ADAL" clId="{CD4B8A0A-6707-4877-A213-596723CCECEF}" dt="2023-07-31T15:27:18.847" v="488" actId="47"/>
        <pc:sldMkLst>
          <pc:docMk/>
          <pc:sldMk cId="1497504068" sldId="1240"/>
        </pc:sldMkLst>
        <pc:spChg chg="mod">
          <ac:chgData name="Holmes, Thomas" userId="381fd8d0-cc7d-4866-93eb-33b5e8d9e450" providerId="ADAL" clId="{CD4B8A0A-6707-4877-A213-596723CCECEF}" dt="2023-07-31T15:25:34.021" v="484"/>
          <ac:spMkLst>
            <pc:docMk/>
            <pc:sldMk cId="1497504068" sldId="1240"/>
            <ac:spMk id="2" creationId="{DD85C336-0C76-3527-891C-E237FC9B6EF4}"/>
          </ac:spMkLst>
        </pc:spChg>
        <pc:spChg chg="mod">
          <ac:chgData name="Holmes, Thomas" userId="381fd8d0-cc7d-4866-93eb-33b5e8d9e450" providerId="ADAL" clId="{CD4B8A0A-6707-4877-A213-596723CCECEF}" dt="2023-07-31T15:25:34.021" v="484"/>
          <ac:spMkLst>
            <pc:docMk/>
            <pc:sldMk cId="1497504068" sldId="1240"/>
            <ac:spMk id="3" creationId="{4E892C6E-12BB-C2F2-A9AB-DB7EA9D0E84F}"/>
          </ac:spMkLst>
        </pc:spChg>
      </pc:sldChg>
      <pc:sldChg chg="add">
        <pc:chgData name="Holmes, Thomas" userId="381fd8d0-cc7d-4866-93eb-33b5e8d9e450" providerId="ADAL" clId="{CD4B8A0A-6707-4877-A213-596723CCECEF}" dt="2023-07-31T15:27:16.805" v="487"/>
        <pc:sldMkLst>
          <pc:docMk/>
          <pc:sldMk cId="3114288585" sldId="1241"/>
        </pc:sldMkLst>
      </pc:sldChg>
      <pc:sldChg chg="modSp add mod">
        <pc:chgData name="Holmes, Thomas" userId="381fd8d0-cc7d-4866-93eb-33b5e8d9e450" providerId="ADAL" clId="{CD4B8A0A-6707-4877-A213-596723CCECEF}" dt="2023-07-31T15:29:20.855" v="518" actId="20577"/>
        <pc:sldMkLst>
          <pc:docMk/>
          <pc:sldMk cId="454597333" sldId="1242"/>
        </pc:sldMkLst>
        <pc:spChg chg="mod">
          <ac:chgData name="Holmes, Thomas" userId="381fd8d0-cc7d-4866-93eb-33b5e8d9e450" providerId="ADAL" clId="{CD4B8A0A-6707-4877-A213-596723CCECEF}" dt="2023-07-31T15:29:20.855" v="518" actId="20577"/>
          <ac:spMkLst>
            <pc:docMk/>
            <pc:sldMk cId="454597333" sldId="1242"/>
            <ac:spMk id="2" creationId="{FF41F68A-E123-C243-CDA0-009C1EF81969}"/>
          </ac:spMkLst>
        </pc:spChg>
      </pc:sldChg>
      <pc:sldChg chg="addSp delSp modSp add mod ord modClrScheme chgLayout">
        <pc:chgData name="Holmes, Thomas" userId="381fd8d0-cc7d-4866-93eb-33b5e8d9e450" providerId="ADAL" clId="{CD4B8A0A-6707-4877-A213-596723CCECEF}" dt="2023-08-10T15:08:53.241" v="2201"/>
        <pc:sldMkLst>
          <pc:docMk/>
          <pc:sldMk cId="4152043785" sldId="1243"/>
        </pc:sldMkLst>
        <pc:spChg chg="mod ord">
          <ac:chgData name="Holmes, Thomas" userId="381fd8d0-cc7d-4866-93eb-33b5e8d9e450" providerId="ADAL" clId="{CD4B8A0A-6707-4877-A213-596723CCECEF}" dt="2023-07-31T15:32:47.309" v="554" actId="700"/>
          <ac:spMkLst>
            <pc:docMk/>
            <pc:sldMk cId="4152043785" sldId="1243"/>
            <ac:spMk id="2" creationId="{FF41F68A-E123-C243-CDA0-009C1EF81969}"/>
          </ac:spMkLst>
        </pc:spChg>
        <pc:spChg chg="add del mod ord">
          <ac:chgData name="Holmes, Thomas" userId="381fd8d0-cc7d-4866-93eb-33b5e8d9e450" providerId="ADAL" clId="{CD4B8A0A-6707-4877-A213-596723CCECEF}" dt="2023-07-31T15:32:47.309" v="554" actId="700"/>
          <ac:spMkLst>
            <pc:docMk/>
            <pc:sldMk cId="4152043785" sldId="1243"/>
            <ac:spMk id="3" creationId="{5E074F72-15B6-0233-0D47-595DE6509D43}"/>
          </ac:spMkLst>
        </pc:spChg>
        <pc:spChg chg="add del mod ord">
          <ac:chgData name="Holmes, Thomas" userId="381fd8d0-cc7d-4866-93eb-33b5e8d9e450" providerId="ADAL" clId="{CD4B8A0A-6707-4877-A213-596723CCECEF}" dt="2023-07-31T15:32:47.309" v="554" actId="700"/>
          <ac:spMkLst>
            <pc:docMk/>
            <pc:sldMk cId="4152043785" sldId="1243"/>
            <ac:spMk id="4" creationId="{A50D184D-92F4-05EC-F366-CBD08756A715}"/>
          </ac:spMkLst>
        </pc:spChg>
      </pc:sldChg>
      <pc:sldChg chg="modSp new mod ord modNotesTx">
        <pc:chgData name="Holmes, Thomas" userId="381fd8d0-cc7d-4866-93eb-33b5e8d9e450" providerId="ADAL" clId="{CD4B8A0A-6707-4877-A213-596723CCECEF}" dt="2023-08-10T15:08:53.241" v="2201"/>
        <pc:sldMkLst>
          <pc:docMk/>
          <pc:sldMk cId="1118635702" sldId="1244"/>
        </pc:sldMkLst>
        <pc:spChg chg="mod">
          <ac:chgData name="Holmes, Thomas" userId="381fd8d0-cc7d-4866-93eb-33b5e8d9e450" providerId="ADAL" clId="{CD4B8A0A-6707-4877-A213-596723CCECEF}" dt="2023-07-31T15:33:06.958" v="577" actId="404"/>
          <ac:spMkLst>
            <pc:docMk/>
            <pc:sldMk cId="1118635702" sldId="1244"/>
            <ac:spMk id="2" creationId="{CF675B38-3195-DC16-5B35-B649E048D3E8}"/>
          </ac:spMkLst>
        </pc:spChg>
        <pc:spChg chg="mod">
          <ac:chgData name="Holmes, Thomas" userId="381fd8d0-cc7d-4866-93eb-33b5e8d9e450" providerId="ADAL" clId="{CD4B8A0A-6707-4877-A213-596723CCECEF}" dt="2023-07-31T15:40:17.795" v="1928" actId="403"/>
          <ac:spMkLst>
            <pc:docMk/>
            <pc:sldMk cId="1118635702" sldId="1244"/>
            <ac:spMk id="4" creationId="{5F769503-EE17-5E73-0009-E69B3B4FA625}"/>
          </ac:spMkLst>
        </pc:spChg>
      </pc:sldChg>
      <pc:sldChg chg="modSp add mod">
        <pc:chgData name="Holmes, Thomas" userId="381fd8d0-cc7d-4866-93eb-33b5e8d9e450" providerId="ADAL" clId="{CD4B8A0A-6707-4877-A213-596723CCECEF}" dt="2023-07-31T15:41:59.110" v="2114" actId="20577"/>
        <pc:sldMkLst>
          <pc:docMk/>
          <pc:sldMk cId="421543156" sldId="1245"/>
        </pc:sldMkLst>
        <pc:spChg chg="mod">
          <ac:chgData name="Holmes, Thomas" userId="381fd8d0-cc7d-4866-93eb-33b5e8d9e450" providerId="ADAL" clId="{CD4B8A0A-6707-4877-A213-596723CCECEF}" dt="2023-07-31T15:41:02.672" v="1947" actId="20577"/>
          <ac:spMkLst>
            <pc:docMk/>
            <pc:sldMk cId="421543156" sldId="1245"/>
            <ac:spMk id="2" creationId="{48F2BDB1-6067-8F4D-1C2A-E527680EEE5B}"/>
          </ac:spMkLst>
        </pc:spChg>
        <pc:spChg chg="mod">
          <ac:chgData name="Holmes, Thomas" userId="381fd8d0-cc7d-4866-93eb-33b5e8d9e450" providerId="ADAL" clId="{CD4B8A0A-6707-4877-A213-596723CCECEF}" dt="2023-07-31T15:41:59.110" v="2114" actId="20577"/>
          <ac:spMkLst>
            <pc:docMk/>
            <pc:sldMk cId="421543156" sldId="1245"/>
            <ac:spMk id="4" creationId="{655616E8-53CA-3AEB-3AD2-782E027DD16B}"/>
          </ac:spMkLst>
        </pc:spChg>
      </pc:sldChg>
      <pc:sldChg chg="modSp add mod">
        <pc:chgData name="Holmes, Thomas" userId="381fd8d0-cc7d-4866-93eb-33b5e8d9e450" providerId="ADAL" clId="{CD4B8A0A-6707-4877-A213-596723CCECEF}" dt="2023-08-10T15:10:10.188" v="2287" actId="1036"/>
        <pc:sldMkLst>
          <pc:docMk/>
          <pc:sldMk cId="1695141183" sldId="1246"/>
        </pc:sldMkLst>
        <pc:spChg chg="mod">
          <ac:chgData name="Holmes, Thomas" userId="381fd8d0-cc7d-4866-93eb-33b5e8d9e450" providerId="ADAL" clId="{CD4B8A0A-6707-4877-A213-596723CCECEF}" dt="2023-08-10T15:10:10.188" v="2287" actId="1036"/>
          <ac:spMkLst>
            <pc:docMk/>
            <pc:sldMk cId="1695141183" sldId="1246"/>
            <ac:spMk id="8194" creationId="{00000000-0000-0000-0000-000000000000}"/>
          </ac:spMkLst>
        </pc:spChg>
      </pc:sldChg>
      <pc:sldChg chg="add">
        <pc:chgData name="Holmes, Thomas" userId="381fd8d0-cc7d-4866-93eb-33b5e8d9e450" providerId="ADAL" clId="{CD4B8A0A-6707-4877-A213-596723CCECEF}" dt="2023-07-31T15:50:38.616" v="2156"/>
        <pc:sldMkLst>
          <pc:docMk/>
          <pc:sldMk cId="1321974519" sldId="1247"/>
        </pc:sldMkLst>
      </pc:sldChg>
      <pc:sldChg chg="modSp add mod modClrScheme chgLayout">
        <pc:chgData name="Holmes, Thomas" userId="381fd8d0-cc7d-4866-93eb-33b5e8d9e450" providerId="ADAL" clId="{CD4B8A0A-6707-4877-A213-596723CCECEF}" dt="2023-08-10T15:08:07.218" v="2181" actId="1076"/>
        <pc:sldMkLst>
          <pc:docMk/>
          <pc:sldMk cId="1707203208" sldId="1248"/>
        </pc:sldMkLst>
        <pc:spChg chg="mod ord">
          <ac:chgData name="Holmes, Thomas" userId="381fd8d0-cc7d-4866-93eb-33b5e8d9e450" providerId="ADAL" clId="{CD4B8A0A-6707-4877-A213-596723CCECEF}" dt="2023-07-31T15:59:59.266" v="2160" actId="700"/>
          <ac:spMkLst>
            <pc:docMk/>
            <pc:sldMk cId="1707203208" sldId="1248"/>
            <ac:spMk id="2" creationId="{5E95F701-29A7-4657-A844-DD0D2EDDE470}"/>
          </ac:spMkLst>
        </pc:spChg>
        <pc:spChg chg="mod ord">
          <ac:chgData name="Holmes, Thomas" userId="381fd8d0-cc7d-4866-93eb-33b5e8d9e450" providerId="ADAL" clId="{CD4B8A0A-6707-4877-A213-596723CCECEF}" dt="2023-07-31T15:59:59.266" v="2160" actId="700"/>
          <ac:spMkLst>
            <pc:docMk/>
            <pc:sldMk cId="1707203208" sldId="1248"/>
            <ac:spMk id="3" creationId="{0662763B-5324-4B62-9DBF-86B691F37D15}"/>
          </ac:spMkLst>
        </pc:spChg>
        <pc:spChg chg="mod ord">
          <ac:chgData name="Holmes, Thomas" userId="381fd8d0-cc7d-4866-93eb-33b5e8d9e450" providerId="ADAL" clId="{CD4B8A0A-6707-4877-A213-596723CCECEF}" dt="2023-07-31T15:59:59.266" v="2160" actId="700"/>
          <ac:spMkLst>
            <pc:docMk/>
            <pc:sldMk cId="1707203208" sldId="1248"/>
            <ac:spMk id="4" creationId="{F701D391-463A-9579-766B-A7FD9F729EB0}"/>
          </ac:spMkLst>
        </pc:spChg>
        <pc:picChg chg="mod">
          <ac:chgData name="Holmes, Thomas" userId="381fd8d0-cc7d-4866-93eb-33b5e8d9e450" providerId="ADAL" clId="{CD4B8A0A-6707-4877-A213-596723CCECEF}" dt="2023-08-10T15:08:07.218" v="2181" actId="1076"/>
          <ac:picMkLst>
            <pc:docMk/>
            <pc:sldMk cId="1707203208" sldId="1248"/>
            <ac:picMk id="7" creationId="{4813F5A8-95DC-D397-9D39-6A7830585AC9}"/>
          </ac:picMkLst>
        </pc:picChg>
      </pc:sldChg>
      <pc:sldChg chg="modSp add mod modClrScheme chgLayout">
        <pc:chgData name="Holmes, Thomas" userId="381fd8d0-cc7d-4866-93eb-33b5e8d9e450" providerId="ADAL" clId="{CD4B8A0A-6707-4877-A213-596723CCECEF}" dt="2023-07-31T15:59:59.266" v="2160" actId="700"/>
        <pc:sldMkLst>
          <pc:docMk/>
          <pc:sldMk cId="32468362" sldId="1249"/>
        </pc:sldMkLst>
        <pc:spChg chg="mod ord">
          <ac:chgData name="Holmes, Thomas" userId="381fd8d0-cc7d-4866-93eb-33b5e8d9e450" providerId="ADAL" clId="{CD4B8A0A-6707-4877-A213-596723CCECEF}" dt="2023-07-31T15:59:59.266" v="2160" actId="700"/>
          <ac:spMkLst>
            <pc:docMk/>
            <pc:sldMk cId="32468362" sldId="1249"/>
            <ac:spMk id="2" creationId="{5E95F701-29A7-4657-A844-DD0D2EDDE470}"/>
          </ac:spMkLst>
        </pc:spChg>
        <pc:spChg chg="mod ord">
          <ac:chgData name="Holmes, Thomas" userId="381fd8d0-cc7d-4866-93eb-33b5e8d9e450" providerId="ADAL" clId="{CD4B8A0A-6707-4877-A213-596723CCECEF}" dt="2023-07-31T15:59:59.266" v="2160" actId="700"/>
          <ac:spMkLst>
            <pc:docMk/>
            <pc:sldMk cId="32468362" sldId="1249"/>
            <ac:spMk id="3" creationId="{0662763B-5324-4B62-9DBF-86B691F37D15}"/>
          </ac:spMkLst>
        </pc:spChg>
        <pc:spChg chg="mod ord">
          <ac:chgData name="Holmes, Thomas" userId="381fd8d0-cc7d-4866-93eb-33b5e8d9e450" providerId="ADAL" clId="{CD4B8A0A-6707-4877-A213-596723CCECEF}" dt="2023-07-31T15:59:59.266" v="2160" actId="700"/>
          <ac:spMkLst>
            <pc:docMk/>
            <pc:sldMk cId="32468362" sldId="1249"/>
            <ac:spMk id="4" creationId="{FAAA8202-3D9B-AB62-E4E0-2EEB613B1BFA}"/>
          </ac:spMkLst>
        </pc:spChg>
      </pc:sldChg>
      <pc:sldChg chg="modSp add mod modClrScheme chgLayout">
        <pc:chgData name="Holmes, Thomas" userId="381fd8d0-cc7d-4866-93eb-33b5e8d9e450" providerId="ADAL" clId="{CD4B8A0A-6707-4877-A213-596723CCECEF}" dt="2023-07-31T15:59:59.266" v="2160" actId="700"/>
        <pc:sldMkLst>
          <pc:docMk/>
          <pc:sldMk cId="983067500" sldId="1250"/>
        </pc:sldMkLst>
        <pc:spChg chg="mod ord">
          <ac:chgData name="Holmes, Thomas" userId="381fd8d0-cc7d-4866-93eb-33b5e8d9e450" providerId="ADAL" clId="{CD4B8A0A-6707-4877-A213-596723CCECEF}" dt="2023-07-31T15:59:59.266" v="2160" actId="700"/>
          <ac:spMkLst>
            <pc:docMk/>
            <pc:sldMk cId="983067500" sldId="1250"/>
            <ac:spMk id="2" creationId="{5E95F701-29A7-4657-A844-DD0D2EDDE470}"/>
          </ac:spMkLst>
        </pc:spChg>
        <pc:spChg chg="mod ord">
          <ac:chgData name="Holmes, Thomas" userId="381fd8d0-cc7d-4866-93eb-33b5e8d9e450" providerId="ADAL" clId="{CD4B8A0A-6707-4877-A213-596723CCECEF}" dt="2023-07-31T15:59:59.266" v="2160" actId="700"/>
          <ac:spMkLst>
            <pc:docMk/>
            <pc:sldMk cId="983067500" sldId="1250"/>
            <ac:spMk id="3" creationId="{0662763B-5324-4B62-9DBF-86B691F37D15}"/>
          </ac:spMkLst>
        </pc:spChg>
        <pc:spChg chg="mod ord">
          <ac:chgData name="Holmes, Thomas" userId="381fd8d0-cc7d-4866-93eb-33b5e8d9e450" providerId="ADAL" clId="{CD4B8A0A-6707-4877-A213-596723CCECEF}" dt="2023-07-31T15:59:59.266" v="2160" actId="700"/>
          <ac:spMkLst>
            <pc:docMk/>
            <pc:sldMk cId="983067500" sldId="1250"/>
            <ac:spMk id="4" creationId="{DF7AC745-EDE6-804C-6245-F1D1E8F508B6}"/>
          </ac:spMkLst>
        </pc:spChg>
      </pc:sldChg>
      <pc:sldChg chg="modSp add mod modClrScheme chgLayout">
        <pc:chgData name="Holmes, Thomas" userId="381fd8d0-cc7d-4866-93eb-33b5e8d9e450" providerId="ADAL" clId="{CD4B8A0A-6707-4877-A213-596723CCECEF}" dt="2023-07-31T15:59:59.266" v="2160" actId="700"/>
        <pc:sldMkLst>
          <pc:docMk/>
          <pc:sldMk cId="4047554748" sldId="1251"/>
        </pc:sldMkLst>
        <pc:spChg chg="mod ord">
          <ac:chgData name="Holmes, Thomas" userId="381fd8d0-cc7d-4866-93eb-33b5e8d9e450" providerId="ADAL" clId="{CD4B8A0A-6707-4877-A213-596723CCECEF}" dt="2023-07-31T15:59:59.266" v="2160" actId="700"/>
          <ac:spMkLst>
            <pc:docMk/>
            <pc:sldMk cId="4047554748" sldId="1251"/>
            <ac:spMk id="2" creationId="{5E95F701-29A7-4657-A844-DD0D2EDDE470}"/>
          </ac:spMkLst>
        </pc:spChg>
        <pc:spChg chg="mod ord">
          <ac:chgData name="Holmes, Thomas" userId="381fd8d0-cc7d-4866-93eb-33b5e8d9e450" providerId="ADAL" clId="{CD4B8A0A-6707-4877-A213-596723CCECEF}" dt="2023-07-31T15:59:59.266" v="2160" actId="700"/>
          <ac:spMkLst>
            <pc:docMk/>
            <pc:sldMk cId="4047554748" sldId="1251"/>
            <ac:spMk id="3" creationId="{0662763B-5324-4B62-9DBF-86B691F37D15}"/>
          </ac:spMkLst>
        </pc:spChg>
        <pc:spChg chg="mod ord">
          <ac:chgData name="Holmes, Thomas" userId="381fd8d0-cc7d-4866-93eb-33b5e8d9e450" providerId="ADAL" clId="{CD4B8A0A-6707-4877-A213-596723CCECEF}" dt="2023-07-31T15:59:59.266" v="2160" actId="700"/>
          <ac:spMkLst>
            <pc:docMk/>
            <pc:sldMk cId="4047554748" sldId="1251"/>
            <ac:spMk id="4" creationId="{29B827E2-A718-E4A8-7A0E-61486F650BE3}"/>
          </ac:spMkLst>
        </pc:spChg>
      </pc:sldChg>
      <pc:sldChg chg="modSp add mod modClrScheme chgLayout">
        <pc:chgData name="Holmes, Thomas" userId="381fd8d0-cc7d-4866-93eb-33b5e8d9e450" providerId="ADAL" clId="{CD4B8A0A-6707-4877-A213-596723CCECEF}" dt="2023-07-31T15:59:59.266" v="2160" actId="700"/>
        <pc:sldMkLst>
          <pc:docMk/>
          <pc:sldMk cId="3959412417" sldId="1252"/>
        </pc:sldMkLst>
        <pc:spChg chg="mod ord">
          <ac:chgData name="Holmes, Thomas" userId="381fd8d0-cc7d-4866-93eb-33b5e8d9e450" providerId="ADAL" clId="{CD4B8A0A-6707-4877-A213-596723CCECEF}" dt="2023-07-31T15:59:59.266" v="2160" actId="700"/>
          <ac:spMkLst>
            <pc:docMk/>
            <pc:sldMk cId="3959412417" sldId="1252"/>
            <ac:spMk id="2" creationId="{5E95F701-29A7-4657-A844-DD0D2EDDE470}"/>
          </ac:spMkLst>
        </pc:spChg>
        <pc:spChg chg="mod ord">
          <ac:chgData name="Holmes, Thomas" userId="381fd8d0-cc7d-4866-93eb-33b5e8d9e450" providerId="ADAL" clId="{CD4B8A0A-6707-4877-A213-596723CCECEF}" dt="2023-07-31T15:59:59.266" v="2160" actId="700"/>
          <ac:spMkLst>
            <pc:docMk/>
            <pc:sldMk cId="3959412417" sldId="1252"/>
            <ac:spMk id="3" creationId="{0662763B-5324-4B62-9DBF-86B691F37D15}"/>
          </ac:spMkLst>
        </pc:spChg>
        <pc:spChg chg="mod ord">
          <ac:chgData name="Holmes, Thomas" userId="381fd8d0-cc7d-4866-93eb-33b5e8d9e450" providerId="ADAL" clId="{CD4B8A0A-6707-4877-A213-596723CCECEF}" dt="2023-07-31T15:59:59.266" v="2160" actId="700"/>
          <ac:spMkLst>
            <pc:docMk/>
            <pc:sldMk cId="3959412417" sldId="1252"/>
            <ac:spMk id="4" creationId="{E460F52D-7891-0589-9E77-DCF977C18D63}"/>
          </ac:spMkLst>
        </pc:spChg>
      </pc:sldChg>
      <pc:sldChg chg="modSp add mod modClrScheme chgLayout">
        <pc:chgData name="Holmes, Thomas" userId="381fd8d0-cc7d-4866-93eb-33b5e8d9e450" providerId="ADAL" clId="{CD4B8A0A-6707-4877-A213-596723CCECEF}" dt="2023-08-10T15:08:29.451" v="2183" actId="1076"/>
        <pc:sldMkLst>
          <pc:docMk/>
          <pc:sldMk cId="193744151" sldId="1253"/>
        </pc:sldMkLst>
        <pc:spChg chg="mod ord">
          <ac:chgData name="Holmes, Thomas" userId="381fd8d0-cc7d-4866-93eb-33b5e8d9e450" providerId="ADAL" clId="{CD4B8A0A-6707-4877-A213-596723CCECEF}" dt="2023-07-31T15:59:59.266" v="2160" actId="700"/>
          <ac:spMkLst>
            <pc:docMk/>
            <pc:sldMk cId="193744151" sldId="1253"/>
            <ac:spMk id="2" creationId="{5E95F701-29A7-4657-A844-DD0D2EDDE470}"/>
          </ac:spMkLst>
        </pc:spChg>
        <pc:spChg chg="mod ord">
          <ac:chgData name="Holmes, Thomas" userId="381fd8d0-cc7d-4866-93eb-33b5e8d9e450" providerId="ADAL" clId="{CD4B8A0A-6707-4877-A213-596723CCECEF}" dt="2023-07-31T15:59:59.266" v="2160" actId="700"/>
          <ac:spMkLst>
            <pc:docMk/>
            <pc:sldMk cId="193744151" sldId="1253"/>
            <ac:spMk id="3" creationId="{0662763B-5324-4B62-9DBF-86B691F37D15}"/>
          </ac:spMkLst>
        </pc:spChg>
        <pc:spChg chg="mod ord">
          <ac:chgData name="Holmes, Thomas" userId="381fd8d0-cc7d-4866-93eb-33b5e8d9e450" providerId="ADAL" clId="{CD4B8A0A-6707-4877-A213-596723CCECEF}" dt="2023-07-31T15:59:59.266" v="2160" actId="700"/>
          <ac:spMkLst>
            <pc:docMk/>
            <pc:sldMk cId="193744151" sldId="1253"/>
            <ac:spMk id="4" creationId="{B707F4C0-EC31-2449-0257-636270AF283D}"/>
          </ac:spMkLst>
        </pc:spChg>
        <pc:picChg chg="mod">
          <ac:chgData name="Holmes, Thomas" userId="381fd8d0-cc7d-4866-93eb-33b5e8d9e450" providerId="ADAL" clId="{CD4B8A0A-6707-4877-A213-596723CCECEF}" dt="2023-08-10T15:08:29.451" v="2183" actId="1076"/>
          <ac:picMkLst>
            <pc:docMk/>
            <pc:sldMk cId="193744151" sldId="1253"/>
            <ac:picMk id="5" creationId="{269CFFFC-2F7F-6B7D-3B4D-218E2A4C0593}"/>
          </ac:picMkLst>
        </pc:picChg>
      </pc:sldChg>
      <pc:sldChg chg="modSp add mod modClrScheme chgLayout">
        <pc:chgData name="Holmes, Thomas" userId="381fd8d0-cc7d-4866-93eb-33b5e8d9e450" providerId="ADAL" clId="{CD4B8A0A-6707-4877-A213-596723CCECEF}" dt="2023-07-31T15:59:59.266" v="2160" actId="700"/>
        <pc:sldMkLst>
          <pc:docMk/>
          <pc:sldMk cId="3513354679" sldId="1254"/>
        </pc:sldMkLst>
        <pc:spChg chg="mod ord">
          <ac:chgData name="Holmes, Thomas" userId="381fd8d0-cc7d-4866-93eb-33b5e8d9e450" providerId="ADAL" clId="{CD4B8A0A-6707-4877-A213-596723CCECEF}" dt="2023-07-31T15:59:59.266" v="2160" actId="700"/>
          <ac:spMkLst>
            <pc:docMk/>
            <pc:sldMk cId="3513354679" sldId="1254"/>
            <ac:spMk id="2" creationId="{5E95F701-29A7-4657-A844-DD0D2EDDE470}"/>
          </ac:spMkLst>
        </pc:spChg>
        <pc:spChg chg="mod ord">
          <ac:chgData name="Holmes, Thomas" userId="381fd8d0-cc7d-4866-93eb-33b5e8d9e450" providerId="ADAL" clId="{CD4B8A0A-6707-4877-A213-596723CCECEF}" dt="2023-07-31T15:59:59.266" v="2160" actId="700"/>
          <ac:spMkLst>
            <pc:docMk/>
            <pc:sldMk cId="3513354679" sldId="1254"/>
            <ac:spMk id="3" creationId="{0662763B-5324-4B62-9DBF-86B691F37D15}"/>
          </ac:spMkLst>
        </pc:spChg>
        <pc:spChg chg="mod ord">
          <ac:chgData name="Holmes, Thomas" userId="381fd8d0-cc7d-4866-93eb-33b5e8d9e450" providerId="ADAL" clId="{CD4B8A0A-6707-4877-A213-596723CCECEF}" dt="2023-07-31T15:59:59.266" v="2160" actId="700"/>
          <ac:spMkLst>
            <pc:docMk/>
            <pc:sldMk cId="3513354679" sldId="1254"/>
            <ac:spMk id="4" creationId="{BB4B6A6B-352D-3F8E-2B8D-7B24AF6D2B6C}"/>
          </ac:spMkLst>
        </pc:spChg>
      </pc:sldChg>
      <pc:sldChg chg="modSp add mod modClrScheme chgLayout">
        <pc:chgData name="Holmes, Thomas" userId="381fd8d0-cc7d-4866-93eb-33b5e8d9e450" providerId="ADAL" clId="{CD4B8A0A-6707-4877-A213-596723CCECEF}" dt="2023-07-31T16:00:11.851" v="2162" actId="2710"/>
        <pc:sldMkLst>
          <pc:docMk/>
          <pc:sldMk cId="1195091012" sldId="1255"/>
        </pc:sldMkLst>
        <pc:spChg chg="mod ord">
          <ac:chgData name="Holmes, Thomas" userId="381fd8d0-cc7d-4866-93eb-33b5e8d9e450" providerId="ADAL" clId="{CD4B8A0A-6707-4877-A213-596723CCECEF}" dt="2023-07-31T15:59:59.266" v="2160" actId="700"/>
          <ac:spMkLst>
            <pc:docMk/>
            <pc:sldMk cId="1195091012" sldId="1255"/>
            <ac:spMk id="2" creationId="{5E95F701-29A7-4657-A844-DD0D2EDDE470}"/>
          </ac:spMkLst>
        </pc:spChg>
        <pc:spChg chg="mod ord">
          <ac:chgData name="Holmes, Thomas" userId="381fd8d0-cc7d-4866-93eb-33b5e8d9e450" providerId="ADAL" clId="{CD4B8A0A-6707-4877-A213-596723CCECEF}" dt="2023-07-31T16:00:11.851" v="2162" actId="2710"/>
          <ac:spMkLst>
            <pc:docMk/>
            <pc:sldMk cId="1195091012" sldId="1255"/>
            <ac:spMk id="3" creationId="{0662763B-5324-4B62-9DBF-86B691F37D15}"/>
          </ac:spMkLst>
        </pc:spChg>
        <pc:spChg chg="mod ord">
          <ac:chgData name="Holmes, Thomas" userId="381fd8d0-cc7d-4866-93eb-33b5e8d9e450" providerId="ADAL" clId="{CD4B8A0A-6707-4877-A213-596723CCECEF}" dt="2023-07-31T15:59:59.266" v="2160" actId="700"/>
          <ac:spMkLst>
            <pc:docMk/>
            <pc:sldMk cId="1195091012" sldId="1255"/>
            <ac:spMk id="4" creationId="{CC938CF7-CCC5-199F-C3CD-4F58D8A139AA}"/>
          </ac:spMkLst>
        </pc:spChg>
      </pc:sldChg>
      <pc:sldMasterChg chg="delSldLayout">
        <pc:chgData name="Holmes, Thomas" userId="381fd8d0-cc7d-4866-93eb-33b5e8d9e450" providerId="ADAL" clId="{CD4B8A0A-6707-4877-A213-596723CCECEF}" dt="2023-07-31T15:27:18.847" v="488" actId="47"/>
        <pc:sldMasterMkLst>
          <pc:docMk/>
          <pc:sldMasterMk cId="115572109" sldId="2147483836"/>
        </pc:sldMasterMkLst>
        <pc:sldLayoutChg chg="del">
          <pc:chgData name="Holmes, Thomas" userId="381fd8d0-cc7d-4866-93eb-33b5e8d9e450" providerId="ADAL" clId="{CD4B8A0A-6707-4877-A213-596723CCECEF}" dt="2023-07-31T14:30:04.501" v="427" actId="47"/>
          <pc:sldLayoutMkLst>
            <pc:docMk/>
            <pc:sldMasterMk cId="115572109" sldId="2147483836"/>
            <pc:sldLayoutMk cId="2856215920" sldId="2147483937"/>
          </pc:sldLayoutMkLst>
        </pc:sldLayoutChg>
        <pc:sldLayoutChg chg="del">
          <pc:chgData name="Holmes, Thomas" userId="381fd8d0-cc7d-4866-93eb-33b5e8d9e450" providerId="ADAL" clId="{CD4B8A0A-6707-4877-A213-596723CCECEF}" dt="2023-07-31T15:27:18.847" v="488" actId="47"/>
          <pc:sldLayoutMkLst>
            <pc:docMk/>
            <pc:sldMasterMk cId="115572109" sldId="2147483836"/>
            <pc:sldLayoutMk cId="827580959" sldId="2147483938"/>
          </pc:sldLayoutMkLst>
        </pc:sldLayoutChg>
      </pc:sldMasterChg>
    </pc:docChg>
  </pc:docChgLst>
  <pc:docChgLst>
    <pc:chgData name="Holmes, Thomas" userId="381fd8d0-cc7d-4866-93eb-33b5e8d9e450" providerId="ADAL" clId="{896773F8-C6F3-4568-AFD8-30070481F599}"/>
    <pc:docChg chg="undo redo custSel addSld delSld modSld sldOrd modSection">
      <pc:chgData name="Holmes, Thomas" userId="381fd8d0-cc7d-4866-93eb-33b5e8d9e450" providerId="ADAL" clId="{896773F8-C6F3-4568-AFD8-30070481F599}" dt="2023-09-01T10:18:17.579" v="791" actId="47"/>
      <pc:docMkLst>
        <pc:docMk/>
      </pc:docMkLst>
      <pc:sldChg chg="modSp mod modNotesTx">
        <pc:chgData name="Holmes, Thomas" userId="381fd8d0-cc7d-4866-93eb-33b5e8d9e450" providerId="ADAL" clId="{896773F8-C6F3-4568-AFD8-30070481F599}" dt="2023-09-01T09:42:36.982" v="80" actId="14"/>
        <pc:sldMkLst>
          <pc:docMk/>
          <pc:sldMk cId="2728217068" sldId="283"/>
        </pc:sldMkLst>
        <pc:spChg chg="mod">
          <ac:chgData name="Holmes, Thomas" userId="381fd8d0-cc7d-4866-93eb-33b5e8d9e450" providerId="ADAL" clId="{896773F8-C6F3-4568-AFD8-30070481F599}" dt="2023-09-01T09:41:59.657" v="66" actId="113"/>
          <ac:spMkLst>
            <pc:docMk/>
            <pc:sldMk cId="2728217068" sldId="283"/>
            <ac:spMk id="5" creationId="{4DD9DF89-24B4-8E12-2376-F014FAAF71C2}"/>
          </ac:spMkLst>
        </pc:spChg>
      </pc:sldChg>
      <pc:sldChg chg="del ord">
        <pc:chgData name="Holmes, Thomas" userId="381fd8d0-cc7d-4866-93eb-33b5e8d9e450" providerId="ADAL" clId="{896773F8-C6F3-4568-AFD8-30070481F599}" dt="2023-09-01T09:56:15.995" v="221" actId="47"/>
        <pc:sldMkLst>
          <pc:docMk/>
          <pc:sldMk cId="2602435186" sldId="285"/>
        </pc:sldMkLst>
      </pc:sldChg>
      <pc:sldChg chg="modSp mod">
        <pc:chgData name="Holmes, Thomas" userId="381fd8d0-cc7d-4866-93eb-33b5e8d9e450" providerId="ADAL" clId="{896773F8-C6F3-4568-AFD8-30070481F599}" dt="2023-09-01T09:44:51.856" v="172" actId="113"/>
        <pc:sldMkLst>
          <pc:docMk/>
          <pc:sldMk cId="2304763548" sldId="286"/>
        </pc:sldMkLst>
        <pc:spChg chg="mod">
          <ac:chgData name="Holmes, Thomas" userId="381fd8d0-cc7d-4866-93eb-33b5e8d9e450" providerId="ADAL" clId="{896773F8-C6F3-4568-AFD8-30070481F599}" dt="2023-09-01T09:44:51.856" v="172" actId="113"/>
          <ac:spMkLst>
            <pc:docMk/>
            <pc:sldMk cId="2304763548" sldId="286"/>
            <ac:spMk id="3" creationId="{29BF6EC2-E87A-A5B2-0CC1-89AC729126A1}"/>
          </ac:spMkLst>
        </pc:spChg>
      </pc:sldChg>
      <pc:sldChg chg="del ord">
        <pc:chgData name="Holmes, Thomas" userId="381fd8d0-cc7d-4866-93eb-33b5e8d9e450" providerId="ADAL" clId="{896773F8-C6F3-4568-AFD8-30070481F599}" dt="2023-09-01T10:04:55.826" v="472" actId="47"/>
        <pc:sldMkLst>
          <pc:docMk/>
          <pc:sldMk cId="668048961" sldId="287"/>
        </pc:sldMkLst>
      </pc:sldChg>
      <pc:sldChg chg="modSp mod">
        <pc:chgData name="Holmes, Thomas" userId="381fd8d0-cc7d-4866-93eb-33b5e8d9e450" providerId="ADAL" clId="{896773F8-C6F3-4568-AFD8-30070481F599}" dt="2023-09-01T09:45:49.479" v="210" actId="20577"/>
        <pc:sldMkLst>
          <pc:docMk/>
          <pc:sldMk cId="2221489641" sldId="288"/>
        </pc:sldMkLst>
        <pc:spChg chg="mod">
          <ac:chgData name="Holmes, Thomas" userId="381fd8d0-cc7d-4866-93eb-33b5e8d9e450" providerId="ADAL" clId="{896773F8-C6F3-4568-AFD8-30070481F599}" dt="2023-09-01T09:45:49.479" v="210" actId="20577"/>
          <ac:spMkLst>
            <pc:docMk/>
            <pc:sldMk cId="2221489641" sldId="288"/>
            <ac:spMk id="3" creationId="{9C65C372-D8DD-78BF-2E06-241A8106DE37}"/>
          </ac:spMkLst>
        </pc:spChg>
      </pc:sldChg>
      <pc:sldChg chg="addSp delSp modSp del mod modClrScheme chgLayout">
        <pc:chgData name="Holmes, Thomas" userId="381fd8d0-cc7d-4866-93eb-33b5e8d9e450" providerId="ADAL" clId="{896773F8-C6F3-4568-AFD8-30070481F599}" dt="2023-09-01T10:16:30.135" v="587" actId="47"/>
        <pc:sldMkLst>
          <pc:docMk/>
          <pc:sldMk cId="1860925016" sldId="289"/>
        </pc:sldMkLst>
        <pc:spChg chg="add del mod ord">
          <ac:chgData name="Holmes, Thomas" userId="381fd8d0-cc7d-4866-93eb-33b5e8d9e450" providerId="ADAL" clId="{896773F8-C6F3-4568-AFD8-30070481F599}" dt="2023-09-01T10:15:33.280" v="506" actId="700"/>
          <ac:spMkLst>
            <pc:docMk/>
            <pc:sldMk cId="1860925016" sldId="289"/>
            <ac:spMk id="2" creationId="{F7FEDB36-85D0-AE0C-0ECB-3CBA6F465591}"/>
          </ac:spMkLst>
        </pc:spChg>
        <pc:spChg chg="add del mod ord">
          <ac:chgData name="Holmes, Thomas" userId="381fd8d0-cc7d-4866-93eb-33b5e8d9e450" providerId="ADAL" clId="{896773F8-C6F3-4568-AFD8-30070481F599}" dt="2023-09-01T10:15:33.280" v="506" actId="700"/>
          <ac:spMkLst>
            <pc:docMk/>
            <pc:sldMk cId="1860925016" sldId="289"/>
            <ac:spMk id="11266" creationId="{00000000-0000-0000-0000-000000000000}"/>
          </ac:spMkLst>
        </pc:spChg>
        <pc:spChg chg="mod ord">
          <ac:chgData name="Holmes, Thomas" userId="381fd8d0-cc7d-4866-93eb-33b5e8d9e450" providerId="ADAL" clId="{896773F8-C6F3-4568-AFD8-30070481F599}" dt="2023-09-01T10:15:33.280" v="506" actId="700"/>
          <ac:spMkLst>
            <pc:docMk/>
            <pc:sldMk cId="1860925016" sldId="289"/>
            <ac:spMk id="11267" creationId="{00000000-0000-0000-0000-000000000000}"/>
          </ac:spMkLst>
        </pc:spChg>
        <pc:graphicFrameChg chg="mod ord">
          <ac:chgData name="Holmes, Thomas" userId="381fd8d0-cc7d-4866-93eb-33b5e8d9e450" providerId="ADAL" clId="{896773F8-C6F3-4568-AFD8-30070481F599}" dt="2023-09-01T10:15:33.280" v="506" actId="700"/>
          <ac:graphicFrameMkLst>
            <pc:docMk/>
            <pc:sldMk cId="1860925016" sldId="289"/>
            <ac:graphicFrameMk id="11276" creationId="{00000000-0000-0000-0000-000000000000}"/>
          </ac:graphicFrameMkLst>
        </pc:graphicFrameChg>
      </pc:sldChg>
      <pc:sldChg chg="del">
        <pc:chgData name="Holmes, Thomas" userId="381fd8d0-cc7d-4866-93eb-33b5e8d9e450" providerId="ADAL" clId="{896773F8-C6F3-4568-AFD8-30070481F599}" dt="2023-09-01T09:52:41.683" v="211" actId="47"/>
        <pc:sldMkLst>
          <pc:docMk/>
          <pc:sldMk cId="1613877910" sldId="290"/>
        </pc:sldMkLst>
      </pc:sldChg>
      <pc:sldChg chg="del">
        <pc:chgData name="Holmes, Thomas" userId="381fd8d0-cc7d-4866-93eb-33b5e8d9e450" providerId="ADAL" clId="{896773F8-C6F3-4568-AFD8-30070481F599}" dt="2023-09-01T10:17:30.818" v="715" actId="47"/>
        <pc:sldMkLst>
          <pc:docMk/>
          <pc:sldMk cId="826096324" sldId="292"/>
        </pc:sldMkLst>
      </pc:sldChg>
      <pc:sldChg chg="del">
        <pc:chgData name="Holmes, Thomas" userId="381fd8d0-cc7d-4866-93eb-33b5e8d9e450" providerId="ADAL" clId="{896773F8-C6F3-4568-AFD8-30070481F599}" dt="2023-09-01T09:52:51.232" v="212" actId="47"/>
        <pc:sldMkLst>
          <pc:docMk/>
          <pc:sldMk cId="992543814" sldId="296"/>
        </pc:sldMkLst>
      </pc:sldChg>
      <pc:sldChg chg="del">
        <pc:chgData name="Holmes, Thomas" userId="381fd8d0-cc7d-4866-93eb-33b5e8d9e450" providerId="ADAL" clId="{896773F8-C6F3-4568-AFD8-30070481F599}" dt="2023-09-01T10:14:42.182" v="494" actId="47"/>
        <pc:sldMkLst>
          <pc:docMk/>
          <pc:sldMk cId="3424342128" sldId="297"/>
        </pc:sldMkLst>
      </pc:sldChg>
      <pc:sldChg chg="del">
        <pc:chgData name="Holmes, Thomas" userId="381fd8d0-cc7d-4866-93eb-33b5e8d9e450" providerId="ADAL" clId="{896773F8-C6F3-4568-AFD8-30070481F599}" dt="2023-09-01T10:18:17.579" v="791" actId="47"/>
        <pc:sldMkLst>
          <pc:docMk/>
          <pc:sldMk cId="1528815221" sldId="298"/>
        </pc:sldMkLst>
      </pc:sldChg>
      <pc:sldChg chg="ord">
        <pc:chgData name="Holmes, Thomas" userId="381fd8d0-cc7d-4866-93eb-33b5e8d9e450" providerId="ADAL" clId="{896773F8-C6F3-4568-AFD8-30070481F599}" dt="2023-09-01T10:08:56.860" v="486"/>
        <pc:sldMkLst>
          <pc:docMk/>
          <pc:sldMk cId="3247868762" sldId="752"/>
        </pc:sldMkLst>
      </pc:sldChg>
      <pc:sldChg chg="modSp add mod modClrScheme chgLayout">
        <pc:chgData name="Holmes, Thomas" userId="381fd8d0-cc7d-4866-93eb-33b5e8d9e450" providerId="ADAL" clId="{896773F8-C6F3-4568-AFD8-30070481F599}" dt="2023-09-01T10:07:32.032" v="483" actId="14100"/>
        <pc:sldMkLst>
          <pc:docMk/>
          <pc:sldMk cId="3396606971" sldId="754"/>
        </pc:sldMkLst>
        <pc:spChg chg="mod ord">
          <ac:chgData name="Holmes, Thomas" userId="381fd8d0-cc7d-4866-93eb-33b5e8d9e450" providerId="ADAL" clId="{896773F8-C6F3-4568-AFD8-30070481F599}" dt="2023-09-01T10:07:04.997" v="478" actId="700"/>
          <ac:spMkLst>
            <pc:docMk/>
            <pc:sldMk cId="3396606971" sldId="754"/>
            <ac:spMk id="2" creationId="{63B5EEE8-2337-964F-AC13-450B48E99C3D}"/>
          </ac:spMkLst>
        </pc:spChg>
        <pc:spChg chg="mod ord">
          <ac:chgData name="Holmes, Thomas" userId="381fd8d0-cc7d-4866-93eb-33b5e8d9e450" providerId="ADAL" clId="{896773F8-C6F3-4568-AFD8-30070481F599}" dt="2023-09-01T10:07:04.997" v="478" actId="700"/>
          <ac:spMkLst>
            <pc:docMk/>
            <pc:sldMk cId="3396606971" sldId="754"/>
            <ac:spMk id="8" creationId="{709E9EF0-3345-9E45-8A1A-1C399506BA4E}"/>
          </ac:spMkLst>
        </pc:spChg>
        <pc:spChg chg="mod ord">
          <ac:chgData name="Holmes, Thomas" userId="381fd8d0-cc7d-4866-93eb-33b5e8d9e450" providerId="ADAL" clId="{896773F8-C6F3-4568-AFD8-30070481F599}" dt="2023-09-01T10:07:32.032" v="483" actId="14100"/>
          <ac:spMkLst>
            <pc:docMk/>
            <pc:sldMk cId="3396606971" sldId="754"/>
            <ac:spMk id="9" creationId="{502FDB0C-223E-B446-9859-78A7F93A2DF8}"/>
          </ac:spMkLst>
        </pc:spChg>
      </pc:sldChg>
      <pc:sldChg chg="modSp add mod modClrScheme chgLayout">
        <pc:chgData name="Holmes, Thomas" userId="381fd8d0-cc7d-4866-93eb-33b5e8d9e450" providerId="ADAL" clId="{896773F8-C6F3-4568-AFD8-30070481F599}" dt="2023-09-01T10:09:12.714" v="488" actId="700"/>
        <pc:sldMkLst>
          <pc:docMk/>
          <pc:sldMk cId="2619362536" sldId="768"/>
        </pc:sldMkLst>
        <pc:spChg chg="mod ord">
          <ac:chgData name="Holmes, Thomas" userId="381fd8d0-cc7d-4866-93eb-33b5e8d9e450" providerId="ADAL" clId="{896773F8-C6F3-4568-AFD8-30070481F599}" dt="2023-09-01T10:09:12.714" v="488" actId="700"/>
          <ac:spMkLst>
            <pc:docMk/>
            <pc:sldMk cId="2619362536" sldId="768"/>
            <ac:spMk id="2" creationId="{EC884908-9F3A-C888-5248-F14B1F8A4D73}"/>
          </ac:spMkLst>
        </pc:spChg>
        <pc:spChg chg="mod ord">
          <ac:chgData name="Holmes, Thomas" userId="381fd8d0-cc7d-4866-93eb-33b5e8d9e450" providerId="ADAL" clId="{896773F8-C6F3-4568-AFD8-30070481F599}" dt="2023-09-01T10:09:12.714" v="488" actId="700"/>
          <ac:spMkLst>
            <pc:docMk/>
            <pc:sldMk cId="2619362536" sldId="768"/>
            <ac:spMk id="3" creationId="{DEA36F8B-FC9E-18CE-8A7F-9AC34967458A}"/>
          </ac:spMkLst>
        </pc:spChg>
        <pc:spChg chg="mod ord">
          <ac:chgData name="Holmes, Thomas" userId="381fd8d0-cc7d-4866-93eb-33b5e8d9e450" providerId="ADAL" clId="{896773F8-C6F3-4568-AFD8-30070481F599}" dt="2023-09-01T10:09:12.714" v="488" actId="700"/>
          <ac:spMkLst>
            <pc:docMk/>
            <pc:sldMk cId="2619362536" sldId="768"/>
            <ac:spMk id="4" creationId="{128A1836-ABE7-2F6F-CBB6-99D3688BFACD}"/>
          </ac:spMkLst>
        </pc:spChg>
      </pc:sldChg>
      <pc:sldChg chg="modSp add mod modClrScheme chgLayout">
        <pc:chgData name="Holmes, Thomas" userId="381fd8d0-cc7d-4866-93eb-33b5e8d9e450" providerId="ADAL" clId="{896773F8-C6F3-4568-AFD8-30070481F599}" dt="2023-09-01T10:09:26.961" v="489" actId="14100"/>
        <pc:sldMkLst>
          <pc:docMk/>
          <pc:sldMk cId="1807492307" sldId="769"/>
        </pc:sldMkLst>
        <pc:spChg chg="mod ord">
          <ac:chgData name="Holmes, Thomas" userId="381fd8d0-cc7d-4866-93eb-33b5e8d9e450" providerId="ADAL" clId="{896773F8-C6F3-4568-AFD8-30070481F599}" dt="2023-09-01T10:09:12.714" v="488" actId="700"/>
          <ac:spMkLst>
            <pc:docMk/>
            <pc:sldMk cId="1807492307" sldId="769"/>
            <ac:spMk id="2" creationId="{3588E3A4-B3EE-A0B7-A7A8-835FA45F8107}"/>
          </ac:spMkLst>
        </pc:spChg>
        <pc:spChg chg="mod ord">
          <ac:chgData name="Holmes, Thomas" userId="381fd8d0-cc7d-4866-93eb-33b5e8d9e450" providerId="ADAL" clId="{896773F8-C6F3-4568-AFD8-30070481F599}" dt="2023-09-01T10:09:12.714" v="488" actId="700"/>
          <ac:spMkLst>
            <pc:docMk/>
            <pc:sldMk cId="1807492307" sldId="769"/>
            <ac:spMk id="3" creationId="{8D530F54-AC2B-3D16-698B-193DCDB44FCF}"/>
          </ac:spMkLst>
        </pc:spChg>
        <pc:spChg chg="mod ord">
          <ac:chgData name="Holmes, Thomas" userId="381fd8d0-cc7d-4866-93eb-33b5e8d9e450" providerId="ADAL" clId="{896773F8-C6F3-4568-AFD8-30070481F599}" dt="2023-09-01T10:09:26.961" v="489" actId="14100"/>
          <ac:spMkLst>
            <pc:docMk/>
            <pc:sldMk cId="1807492307" sldId="769"/>
            <ac:spMk id="6" creationId="{0B08DE82-1DE7-7425-0C92-DDD6B2356385}"/>
          </ac:spMkLst>
        </pc:spChg>
      </pc:sldChg>
      <pc:sldChg chg="modSp add mod modClrScheme chgLayout">
        <pc:chgData name="Holmes, Thomas" userId="381fd8d0-cc7d-4866-93eb-33b5e8d9e450" providerId="ADAL" clId="{896773F8-C6F3-4568-AFD8-30070481F599}" dt="2023-09-01T10:08:32.446" v="485" actId="700"/>
        <pc:sldMkLst>
          <pc:docMk/>
          <pc:sldMk cId="904797185" sldId="770"/>
        </pc:sldMkLst>
        <pc:spChg chg="mod ord">
          <ac:chgData name="Holmes, Thomas" userId="381fd8d0-cc7d-4866-93eb-33b5e8d9e450" providerId="ADAL" clId="{896773F8-C6F3-4568-AFD8-30070481F599}" dt="2023-09-01T10:08:32.446" v="485" actId="700"/>
          <ac:spMkLst>
            <pc:docMk/>
            <pc:sldMk cId="904797185" sldId="770"/>
            <ac:spMk id="2" creationId="{63B5EEE8-2337-964F-AC13-450B48E99C3D}"/>
          </ac:spMkLst>
        </pc:spChg>
        <pc:spChg chg="mod ord">
          <ac:chgData name="Holmes, Thomas" userId="381fd8d0-cc7d-4866-93eb-33b5e8d9e450" providerId="ADAL" clId="{896773F8-C6F3-4568-AFD8-30070481F599}" dt="2023-09-01T10:08:32.446" v="485" actId="700"/>
          <ac:spMkLst>
            <pc:docMk/>
            <pc:sldMk cId="904797185" sldId="770"/>
            <ac:spMk id="8" creationId="{709E9EF0-3345-9E45-8A1A-1C399506BA4E}"/>
          </ac:spMkLst>
        </pc:spChg>
        <pc:spChg chg="mod ord">
          <ac:chgData name="Holmes, Thomas" userId="381fd8d0-cc7d-4866-93eb-33b5e8d9e450" providerId="ADAL" clId="{896773F8-C6F3-4568-AFD8-30070481F599}" dt="2023-09-01T10:08:32.446" v="485" actId="700"/>
          <ac:spMkLst>
            <pc:docMk/>
            <pc:sldMk cId="904797185" sldId="770"/>
            <ac:spMk id="9" creationId="{502FDB0C-223E-B446-9859-78A7F93A2DF8}"/>
          </ac:spMkLst>
        </pc:spChg>
      </pc:sldChg>
      <pc:sldChg chg="modSp del mod">
        <pc:chgData name="Holmes, Thomas" userId="381fd8d0-cc7d-4866-93eb-33b5e8d9e450" providerId="ADAL" clId="{896773F8-C6F3-4568-AFD8-30070481F599}" dt="2023-09-01T09:42:40.828" v="81" actId="47"/>
        <pc:sldMkLst>
          <pc:docMk/>
          <pc:sldMk cId="1495993470" sldId="1194"/>
        </pc:sldMkLst>
        <pc:spChg chg="mod">
          <ac:chgData name="Holmes, Thomas" userId="381fd8d0-cc7d-4866-93eb-33b5e8d9e450" providerId="ADAL" clId="{896773F8-C6F3-4568-AFD8-30070481F599}" dt="2023-09-01T09:41:33.178" v="58" actId="21"/>
          <ac:spMkLst>
            <pc:docMk/>
            <pc:sldMk cId="1495993470" sldId="1194"/>
            <ac:spMk id="4" creationId="{C0E7959B-54FA-6262-548A-93F63AC668E0}"/>
          </ac:spMkLst>
        </pc:spChg>
      </pc:sldChg>
      <pc:sldChg chg="modSp mod">
        <pc:chgData name="Holmes, Thomas" userId="381fd8d0-cc7d-4866-93eb-33b5e8d9e450" providerId="ADAL" clId="{896773F8-C6F3-4568-AFD8-30070481F599}" dt="2023-09-01T09:39:19.229" v="41" actId="20577"/>
        <pc:sldMkLst>
          <pc:docMk/>
          <pc:sldMk cId="1118635702" sldId="1244"/>
        </pc:sldMkLst>
        <pc:spChg chg="mod">
          <ac:chgData name="Holmes, Thomas" userId="381fd8d0-cc7d-4866-93eb-33b5e8d9e450" providerId="ADAL" clId="{896773F8-C6F3-4568-AFD8-30070481F599}" dt="2023-09-01T09:39:19.229" v="41" actId="20577"/>
          <ac:spMkLst>
            <pc:docMk/>
            <pc:sldMk cId="1118635702" sldId="1244"/>
            <ac:spMk id="4" creationId="{5F769503-EE17-5E73-0009-E69B3B4FA625}"/>
          </ac:spMkLst>
        </pc:spChg>
      </pc:sldChg>
      <pc:sldChg chg="add del ord">
        <pc:chgData name="Holmes, Thomas" userId="381fd8d0-cc7d-4866-93eb-33b5e8d9e450" providerId="ADAL" clId="{896773F8-C6F3-4568-AFD8-30070481F599}" dt="2023-09-01T10:01:57.579" v="356" actId="47"/>
        <pc:sldMkLst>
          <pc:docMk/>
          <pc:sldMk cId="1695141183" sldId="1246"/>
        </pc:sldMkLst>
      </pc:sldChg>
      <pc:sldChg chg="del">
        <pc:chgData name="Holmes, Thomas" userId="381fd8d0-cc7d-4866-93eb-33b5e8d9e450" providerId="ADAL" clId="{896773F8-C6F3-4568-AFD8-30070481F599}" dt="2023-09-01T10:13:58.138" v="493" actId="2696"/>
        <pc:sldMkLst>
          <pc:docMk/>
          <pc:sldMk cId="1321974519" sldId="1247"/>
        </pc:sldMkLst>
      </pc:sldChg>
      <pc:sldChg chg="new del">
        <pc:chgData name="Holmes, Thomas" userId="381fd8d0-cc7d-4866-93eb-33b5e8d9e450" providerId="ADAL" clId="{896773F8-C6F3-4568-AFD8-30070481F599}" dt="2023-09-01T09:55:21.303" v="216" actId="680"/>
        <pc:sldMkLst>
          <pc:docMk/>
          <pc:sldMk cId="749466158" sldId="1256"/>
        </pc:sldMkLst>
      </pc:sldChg>
      <pc:sldChg chg="addSp modSp new mod modNotesTx">
        <pc:chgData name="Holmes, Thomas" userId="381fd8d0-cc7d-4866-93eb-33b5e8d9e450" providerId="ADAL" clId="{896773F8-C6F3-4568-AFD8-30070481F599}" dt="2023-09-01T10:01:50.631" v="355" actId="1076"/>
        <pc:sldMkLst>
          <pc:docMk/>
          <pc:sldMk cId="4104052802" sldId="1256"/>
        </pc:sldMkLst>
        <pc:spChg chg="mod">
          <ac:chgData name="Holmes, Thomas" userId="381fd8d0-cc7d-4866-93eb-33b5e8d9e450" providerId="ADAL" clId="{896773F8-C6F3-4568-AFD8-30070481F599}" dt="2023-09-01T09:56:42.871" v="269" actId="20577"/>
          <ac:spMkLst>
            <pc:docMk/>
            <pc:sldMk cId="4104052802" sldId="1256"/>
            <ac:spMk id="2" creationId="{4E4A61AF-19E7-4CD0-09DE-D5439534E15E}"/>
          </ac:spMkLst>
        </pc:spChg>
        <pc:spChg chg="mod">
          <ac:chgData name="Holmes, Thomas" userId="381fd8d0-cc7d-4866-93eb-33b5e8d9e450" providerId="ADAL" clId="{896773F8-C6F3-4568-AFD8-30070481F599}" dt="2023-09-01T10:00:44.686" v="346" actId="20577"/>
          <ac:spMkLst>
            <pc:docMk/>
            <pc:sldMk cId="4104052802" sldId="1256"/>
            <ac:spMk id="4" creationId="{20609988-B175-16FB-ACA1-04AF12580727}"/>
          </ac:spMkLst>
        </pc:spChg>
        <pc:spChg chg="add mod">
          <ac:chgData name="Holmes, Thomas" userId="381fd8d0-cc7d-4866-93eb-33b5e8d9e450" providerId="ADAL" clId="{896773F8-C6F3-4568-AFD8-30070481F599}" dt="2023-09-01T10:01:33.736" v="353" actId="1076"/>
          <ac:spMkLst>
            <pc:docMk/>
            <pc:sldMk cId="4104052802" sldId="1256"/>
            <ac:spMk id="5" creationId="{F80DF302-DF1E-7719-A9AF-74BB291E3F97}"/>
          </ac:spMkLst>
        </pc:spChg>
        <pc:spChg chg="mod">
          <ac:chgData name="Holmes, Thomas" userId="381fd8d0-cc7d-4866-93eb-33b5e8d9e450" providerId="ADAL" clId="{896773F8-C6F3-4568-AFD8-30070481F599}" dt="2023-09-01T10:01:23.332" v="351"/>
          <ac:spMkLst>
            <pc:docMk/>
            <pc:sldMk cId="4104052802" sldId="1256"/>
            <ac:spMk id="7" creationId="{48E37178-01F3-7C1D-D4D5-26AF667988EC}"/>
          </ac:spMkLst>
        </pc:spChg>
        <pc:spChg chg="mod">
          <ac:chgData name="Holmes, Thomas" userId="381fd8d0-cc7d-4866-93eb-33b5e8d9e450" providerId="ADAL" clId="{896773F8-C6F3-4568-AFD8-30070481F599}" dt="2023-09-01T10:01:23.332" v="351"/>
          <ac:spMkLst>
            <pc:docMk/>
            <pc:sldMk cId="4104052802" sldId="1256"/>
            <ac:spMk id="8" creationId="{35949E1A-FB8F-9261-A179-ECF31BC97C0A}"/>
          </ac:spMkLst>
        </pc:spChg>
        <pc:spChg chg="mod">
          <ac:chgData name="Holmes, Thomas" userId="381fd8d0-cc7d-4866-93eb-33b5e8d9e450" providerId="ADAL" clId="{896773F8-C6F3-4568-AFD8-30070481F599}" dt="2023-09-01T10:01:23.332" v="351"/>
          <ac:spMkLst>
            <pc:docMk/>
            <pc:sldMk cId="4104052802" sldId="1256"/>
            <ac:spMk id="9" creationId="{DFBC1900-CEB1-C603-C86D-9CA6641564DF}"/>
          </ac:spMkLst>
        </pc:spChg>
        <pc:spChg chg="mod">
          <ac:chgData name="Holmes, Thomas" userId="381fd8d0-cc7d-4866-93eb-33b5e8d9e450" providerId="ADAL" clId="{896773F8-C6F3-4568-AFD8-30070481F599}" dt="2023-09-01T10:01:23.332" v="351"/>
          <ac:spMkLst>
            <pc:docMk/>
            <pc:sldMk cId="4104052802" sldId="1256"/>
            <ac:spMk id="10" creationId="{25567A24-E6C1-DD83-4284-EFCE7F9E123B}"/>
          </ac:spMkLst>
        </pc:spChg>
        <pc:spChg chg="mod">
          <ac:chgData name="Holmes, Thomas" userId="381fd8d0-cc7d-4866-93eb-33b5e8d9e450" providerId="ADAL" clId="{896773F8-C6F3-4568-AFD8-30070481F599}" dt="2023-09-01T10:01:23.332" v="351"/>
          <ac:spMkLst>
            <pc:docMk/>
            <pc:sldMk cId="4104052802" sldId="1256"/>
            <ac:spMk id="11" creationId="{745F5803-A190-DE66-FFB1-5B930BE9578B}"/>
          </ac:spMkLst>
        </pc:spChg>
        <pc:spChg chg="add mod">
          <ac:chgData name="Holmes, Thomas" userId="381fd8d0-cc7d-4866-93eb-33b5e8d9e450" providerId="ADAL" clId="{896773F8-C6F3-4568-AFD8-30070481F599}" dt="2023-09-01T10:01:50.631" v="355" actId="1076"/>
          <ac:spMkLst>
            <pc:docMk/>
            <pc:sldMk cId="4104052802" sldId="1256"/>
            <ac:spMk id="12" creationId="{3546728F-895E-EAC3-DD6D-A24DED1B5A18}"/>
          </ac:spMkLst>
        </pc:spChg>
        <pc:grpChg chg="add mod">
          <ac:chgData name="Holmes, Thomas" userId="381fd8d0-cc7d-4866-93eb-33b5e8d9e450" providerId="ADAL" clId="{896773F8-C6F3-4568-AFD8-30070481F599}" dt="2023-09-01T10:01:30.179" v="352" actId="1076"/>
          <ac:grpSpMkLst>
            <pc:docMk/>
            <pc:sldMk cId="4104052802" sldId="1256"/>
            <ac:grpSpMk id="6" creationId="{C02E34B9-293E-2588-19DA-D45440B8EAFF}"/>
          </ac:grpSpMkLst>
        </pc:grpChg>
      </pc:sldChg>
      <pc:sldChg chg="addSp delSp modSp new mod">
        <pc:chgData name="Holmes, Thomas" userId="381fd8d0-cc7d-4866-93eb-33b5e8d9e450" providerId="ADAL" clId="{896773F8-C6F3-4568-AFD8-30070481F599}" dt="2023-09-01T10:06:38.204" v="476" actId="22"/>
        <pc:sldMkLst>
          <pc:docMk/>
          <pc:sldMk cId="1254448223" sldId="1257"/>
        </pc:sldMkLst>
        <pc:spChg chg="mod">
          <ac:chgData name="Holmes, Thomas" userId="381fd8d0-cc7d-4866-93eb-33b5e8d9e450" providerId="ADAL" clId="{896773F8-C6F3-4568-AFD8-30070481F599}" dt="2023-09-01T10:02:17.466" v="371" actId="20577"/>
          <ac:spMkLst>
            <pc:docMk/>
            <pc:sldMk cId="1254448223" sldId="1257"/>
            <ac:spMk id="2" creationId="{75DD1480-4909-2C96-3029-6E9D9E105621}"/>
          </ac:spMkLst>
        </pc:spChg>
        <pc:spChg chg="mod">
          <ac:chgData name="Holmes, Thomas" userId="381fd8d0-cc7d-4866-93eb-33b5e8d9e450" providerId="ADAL" clId="{896773F8-C6F3-4568-AFD8-30070481F599}" dt="2023-09-01T10:04:43.338" v="471" actId="20577"/>
          <ac:spMkLst>
            <pc:docMk/>
            <pc:sldMk cId="1254448223" sldId="1257"/>
            <ac:spMk id="4" creationId="{495428AD-CB47-D21A-0501-7ED03A52BCC8}"/>
          </ac:spMkLst>
        </pc:spChg>
        <pc:spChg chg="add del">
          <ac:chgData name="Holmes, Thomas" userId="381fd8d0-cc7d-4866-93eb-33b5e8d9e450" providerId="ADAL" clId="{896773F8-C6F3-4568-AFD8-30070481F599}" dt="2023-09-01T10:06:32.037" v="474" actId="22"/>
          <ac:spMkLst>
            <pc:docMk/>
            <pc:sldMk cId="1254448223" sldId="1257"/>
            <ac:spMk id="6" creationId="{B8F908D5-CEDE-29E9-421F-8D36F251CA3D}"/>
          </ac:spMkLst>
        </pc:spChg>
        <pc:spChg chg="add del">
          <ac:chgData name="Holmes, Thomas" userId="381fd8d0-cc7d-4866-93eb-33b5e8d9e450" providerId="ADAL" clId="{896773F8-C6F3-4568-AFD8-30070481F599}" dt="2023-09-01T10:06:38.204" v="476" actId="22"/>
          <ac:spMkLst>
            <pc:docMk/>
            <pc:sldMk cId="1254448223" sldId="1257"/>
            <ac:spMk id="8" creationId="{13BF4DC7-2AA0-8288-59E7-4AE49C3579AD}"/>
          </ac:spMkLst>
        </pc:spChg>
      </pc:sldChg>
      <pc:sldChg chg="addSp delSp modSp new mod modNotesTx">
        <pc:chgData name="Holmes, Thomas" userId="381fd8d0-cc7d-4866-93eb-33b5e8d9e450" providerId="ADAL" clId="{896773F8-C6F3-4568-AFD8-30070481F599}" dt="2023-09-01T10:16:27.670" v="586"/>
        <pc:sldMkLst>
          <pc:docMk/>
          <pc:sldMk cId="481871528" sldId="1258"/>
        </pc:sldMkLst>
        <pc:spChg chg="mod">
          <ac:chgData name="Holmes, Thomas" userId="381fd8d0-cc7d-4866-93eb-33b5e8d9e450" providerId="ADAL" clId="{896773F8-C6F3-4568-AFD8-30070481F599}" dt="2023-09-01T10:16:19.187" v="585" actId="20577"/>
          <ac:spMkLst>
            <pc:docMk/>
            <pc:sldMk cId="481871528" sldId="1258"/>
            <ac:spMk id="2" creationId="{C50AA00C-FB25-5183-88B9-19443C645F3A}"/>
          </ac:spMkLst>
        </pc:spChg>
        <pc:spChg chg="del">
          <ac:chgData name="Holmes, Thomas" userId="381fd8d0-cc7d-4866-93eb-33b5e8d9e450" providerId="ADAL" clId="{896773F8-C6F3-4568-AFD8-30070481F599}" dt="2023-09-01T10:16:05.275" v="508" actId="478"/>
          <ac:spMkLst>
            <pc:docMk/>
            <pc:sldMk cId="481871528" sldId="1258"/>
            <ac:spMk id="4" creationId="{9B7C06EB-58C6-70CA-9FD7-805A4DDB4680}"/>
          </ac:spMkLst>
        </pc:spChg>
        <pc:spChg chg="add mod">
          <ac:chgData name="Holmes, Thomas" userId="381fd8d0-cc7d-4866-93eb-33b5e8d9e450" providerId="ADAL" clId="{896773F8-C6F3-4568-AFD8-30070481F599}" dt="2023-09-01T10:16:13.907" v="569" actId="1035"/>
          <ac:spMkLst>
            <pc:docMk/>
            <pc:sldMk cId="481871528" sldId="1258"/>
            <ac:spMk id="5" creationId="{B39806A5-2CE7-FAD2-5A74-57811FC59D1A}"/>
          </ac:spMkLst>
        </pc:spChg>
        <pc:spChg chg="add mod">
          <ac:chgData name="Holmes, Thomas" userId="381fd8d0-cc7d-4866-93eb-33b5e8d9e450" providerId="ADAL" clId="{896773F8-C6F3-4568-AFD8-30070481F599}" dt="2023-09-01T10:16:13.907" v="569" actId="1035"/>
          <ac:spMkLst>
            <pc:docMk/>
            <pc:sldMk cId="481871528" sldId="1258"/>
            <ac:spMk id="6" creationId="{FE0E8E79-D93C-4128-CE02-039DD641B0B9}"/>
          </ac:spMkLst>
        </pc:spChg>
        <pc:spChg chg="add mod">
          <ac:chgData name="Holmes, Thomas" userId="381fd8d0-cc7d-4866-93eb-33b5e8d9e450" providerId="ADAL" clId="{896773F8-C6F3-4568-AFD8-30070481F599}" dt="2023-09-01T10:16:13.907" v="569" actId="1035"/>
          <ac:spMkLst>
            <pc:docMk/>
            <pc:sldMk cId="481871528" sldId="1258"/>
            <ac:spMk id="7" creationId="{AE2D0113-FCAA-BDD1-6596-55AB392DF8A0}"/>
          </ac:spMkLst>
        </pc:spChg>
        <pc:spChg chg="add mod">
          <ac:chgData name="Holmes, Thomas" userId="381fd8d0-cc7d-4866-93eb-33b5e8d9e450" providerId="ADAL" clId="{896773F8-C6F3-4568-AFD8-30070481F599}" dt="2023-09-01T10:16:13.907" v="569" actId="1035"/>
          <ac:spMkLst>
            <pc:docMk/>
            <pc:sldMk cId="481871528" sldId="1258"/>
            <ac:spMk id="8" creationId="{083E8B79-0A27-7556-8290-8FE1BF59CA21}"/>
          </ac:spMkLst>
        </pc:spChg>
        <pc:spChg chg="add mod">
          <ac:chgData name="Holmes, Thomas" userId="381fd8d0-cc7d-4866-93eb-33b5e8d9e450" providerId="ADAL" clId="{896773F8-C6F3-4568-AFD8-30070481F599}" dt="2023-09-01T10:16:13.907" v="569" actId="1035"/>
          <ac:spMkLst>
            <pc:docMk/>
            <pc:sldMk cId="481871528" sldId="1258"/>
            <ac:spMk id="9" creationId="{3E872992-5CEC-EA85-668E-A4E8928C30A1}"/>
          </ac:spMkLst>
        </pc:spChg>
        <pc:spChg chg="add mod">
          <ac:chgData name="Holmes, Thomas" userId="381fd8d0-cc7d-4866-93eb-33b5e8d9e450" providerId="ADAL" clId="{896773F8-C6F3-4568-AFD8-30070481F599}" dt="2023-09-01T10:16:13.907" v="569" actId="1035"/>
          <ac:spMkLst>
            <pc:docMk/>
            <pc:sldMk cId="481871528" sldId="1258"/>
            <ac:spMk id="10" creationId="{06145E27-1313-D832-C653-526CDC13922A}"/>
          </ac:spMkLst>
        </pc:spChg>
        <pc:spChg chg="add mod">
          <ac:chgData name="Holmes, Thomas" userId="381fd8d0-cc7d-4866-93eb-33b5e8d9e450" providerId="ADAL" clId="{896773F8-C6F3-4568-AFD8-30070481F599}" dt="2023-09-01T10:16:13.907" v="569" actId="1035"/>
          <ac:spMkLst>
            <pc:docMk/>
            <pc:sldMk cId="481871528" sldId="1258"/>
            <ac:spMk id="11" creationId="{6B08FDD9-1848-3DDC-79AE-278F9D912640}"/>
          </ac:spMkLst>
        </pc:spChg>
      </pc:sldChg>
      <pc:sldChg chg="modSp add del mod modClrScheme chgLayout">
        <pc:chgData name="Holmes, Thomas" userId="381fd8d0-cc7d-4866-93eb-33b5e8d9e450" providerId="ADAL" clId="{896773F8-C6F3-4568-AFD8-30070481F599}" dt="2023-09-01T10:13:31.740" v="492" actId="47"/>
        <pc:sldMkLst>
          <pc:docMk/>
          <pc:sldMk cId="1621921637" sldId="1258"/>
        </pc:sldMkLst>
        <pc:spChg chg="mod ord">
          <ac:chgData name="Holmes, Thomas" userId="381fd8d0-cc7d-4866-93eb-33b5e8d9e450" providerId="ADAL" clId="{896773F8-C6F3-4568-AFD8-30070481F599}" dt="2023-09-01T10:12:35.625" v="491" actId="700"/>
          <ac:spMkLst>
            <pc:docMk/>
            <pc:sldMk cId="1621921637" sldId="1258"/>
            <ac:spMk id="2" creationId="{EC884908-9F3A-C888-5248-F14B1F8A4D73}"/>
          </ac:spMkLst>
        </pc:spChg>
        <pc:spChg chg="mod ord">
          <ac:chgData name="Holmes, Thomas" userId="381fd8d0-cc7d-4866-93eb-33b5e8d9e450" providerId="ADAL" clId="{896773F8-C6F3-4568-AFD8-30070481F599}" dt="2023-09-01T10:12:35.625" v="491" actId="700"/>
          <ac:spMkLst>
            <pc:docMk/>
            <pc:sldMk cId="1621921637" sldId="1258"/>
            <ac:spMk id="3" creationId="{DEA36F8B-FC9E-18CE-8A7F-9AC34967458A}"/>
          </ac:spMkLst>
        </pc:spChg>
        <pc:spChg chg="mod ord">
          <ac:chgData name="Holmes, Thomas" userId="381fd8d0-cc7d-4866-93eb-33b5e8d9e450" providerId="ADAL" clId="{896773F8-C6F3-4568-AFD8-30070481F599}" dt="2023-09-01T10:12:35.625" v="491" actId="700"/>
          <ac:spMkLst>
            <pc:docMk/>
            <pc:sldMk cId="1621921637" sldId="1258"/>
            <ac:spMk id="4" creationId="{128A1836-ABE7-2F6F-CBB6-99D3688BFACD}"/>
          </ac:spMkLst>
        </pc:spChg>
      </pc:sldChg>
      <pc:sldChg chg="new del">
        <pc:chgData name="Holmes, Thomas" userId="381fd8d0-cc7d-4866-93eb-33b5e8d9e450" providerId="ADAL" clId="{896773F8-C6F3-4568-AFD8-30070481F599}" dt="2023-09-01T10:15:28.423" v="501" actId="680"/>
        <pc:sldMkLst>
          <pc:docMk/>
          <pc:sldMk cId="2042431979" sldId="1258"/>
        </pc:sldMkLst>
      </pc:sldChg>
      <pc:sldChg chg="addSp modSp new mod">
        <pc:chgData name="Holmes, Thomas" userId="381fd8d0-cc7d-4866-93eb-33b5e8d9e450" providerId="ADAL" clId="{896773F8-C6F3-4568-AFD8-30070481F599}" dt="2023-09-01T10:17:25.176" v="714" actId="20577"/>
        <pc:sldMkLst>
          <pc:docMk/>
          <pc:sldMk cId="3881685132" sldId="1259"/>
        </pc:sldMkLst>
        <pc:spChg chg="mod">
          <ac:chgData name="Holmes, Thomas" userId="381fd8d0-cc7d-4866-93eb-33b5e8d9e450" providerId="ADAL" clId="{896773F8-C6F3-4568-AFD8-30070481F599}" dt="2023-09-01T10:17:04.598" v="673" actId="20577"/>
          <ac:spMkLst>
            <pc:docMk/>
            <pc:sldMk cId="3881685132" sldId="1259"/>
            <ac:spMk id="2" creationId="{5A40303D-2FF2-DB67-639C-B9A580E0B9EC}"/>
          </ac:spMkLst>
        </pc:spChg>
        <pc:spChg chg="mod">
          <ac:chgData name="Holmes, Thomas" userId="381fd8d0-cc7d-4866-93eb-33b5e8d9e450" providerId="ADAL" clId="{896773F8-C6F3-4568-AFD8-30070481F599}" dt="2023-09-01T10:17:25.176" v="714" actId="20577"/>
          <ac:spMkLst>
            <pc:docMk/>
            <pc:sldMk cId="3881685132" sldId="1259"/>
            <ac:spMk id="4" creationId="{C7E61431-5ACB-42D3-3F20-3DB9F0FFA82A}"/>
          </ac:spMkLst>
        </pc:spChg>
        <pc:spChg chg="add mod">
          <ac:chgData name="Holmes, Thomas" userId="381fd8d0-cc7d-4866-93eb-33b5e8d9e450" providerId="ADAL" clId="{896773F8-C6F3-4568-AFD8-30070481F599}" dt="2023-09-01T10:16:59.421" v="658" actId="1036"/>
          <ac:spMkLst>
            <pc:docMk/>
            <pc:sldMk cId="3881685132" sldId="1259"/>
            <ac:spMk id="5" creationId="{F30B23D2-7EEB-0A89-4FE1-61B2775C815E}"/>
          </ac:spMkLst>
        </pc:spChg>
        <pc:spChg chg="add mod">
          <ac:chgData name="Holmes, Thomas" userId="381fd8d0-cc7d-4866-93eb-33b5e8d9e450" providerId="ADAL" clId="{896773F8-C6F3-4568-AFD8-30070481F599}" dt="2023-09-01T10:16:59.421" v="658" actId="1036"/>
          <ac:spMkLst>
            <pc:docMk/>
            <pc:sldMk cId="3881685132" sldId="1259"/>
            <ac:spMk id="6" creationId="{AF41E0EE-548C-13BA-02B9-CF7B6C173E57}"/>
          </ac:spMkLst>
        </pc:spChg>
        <pc:spChg chg="mod">
          <ac:chgData name="Holmes, Thomas" userId="381fd8d0-cc7d-4866-93eb-33b5e8d9e450" providerId="ADAL" clId="{896773F8-C6F3-4568-AFD8-30070481F599}" dt="2023-09-01T10:16:51.350" v="589"/>
          <ac:spMkLst>
            <pc:docMk/>
            <pc:sldMk cId="3881685132" sldId="1259"/>
            <ac:spMk id="8" creationId="{6428872E-5958-373E-B428-F9DF4B38016A}"/>
          </ac:spMkLst>
        </pc:spChg>
        <pc:spChg chg="mod">
          <ac:chgData name="Holmes, Thomas" userId="381fd8d0-cc7d-4866-93eb-33b5e8d9e450" providerId="ADAL" clId="{896773F8-C6F3-4568-AFD8-30070481F599}" dt="2023-09-01T10:16:51.350" v="589"/>
          <ac:spMkLst>
            <pc:docMk/>
            <pc:sldMk cId="3881685132" sldId="1259"/>
            <ac:spMk id="9" creationId="{579DF7B2-63A3-F337-3DE9-5B4B51608E14}"/>
          </ac:spMkLst>
        </pc:spChg>
        <pc:spChg chg="mod">
          <ac:chgData name="Holmes, Thomas" userId="381fd8d0-cc7d-4866-93eb-33b5e8d9e450" providerId="ADAL" clId="{896773F8-C6F3-4568-AFD8-30070481F599}" dt="2023-09-01T10:16:51.350" v="589"/>
          <ac:spMkLst>
            <pc:docMk/>
            <pc:sldMk cId="3881685132" sldId="1259"/>
            <ac:spMk id="10" creationId="{1592AE6B-C189-CF7C-053D-40B0256F280F}"/>
          </ac:spMkLst>
        </pc:spChg>
        <pc:spChg chg="mod">
          <ac:chgData name="Holmes, Thomas" userId="381fd8d0-cc7d-4866-93eb-33b5e8d9e450" providerId="ADAL" clId="{896773F8-C6F3-4568-AFD8-30070481F599}" dt="2023-09-01T10:16:51.350" v="589"/>
          <ac:spMkLst>
            <pc:docMk/>
            <pc:sldMk cId="3881685132" sldId="1259"/>
            <ac:spMk id="11" creationId="{E04D258F-6EA5-EFCF-9709-D8BC2FAC232A}"/>
          </ac:spMkLst>
        </pc:spChg>
        <pc:spChg chg="add mod">
          <ac:chgData name="Holmes, Thomas" userId="381fd8d0-cc7d-4866-93eb-33b5e8d9e450" providerId="ADAL" clId="{896773F8-C6F3-4568-AFD8-30070481F599}" dt="2023-09-01T10:16:59.421" v="658" actId="1036"/>
          <ac:spMkLst>
            <pc:docMk/>
            <pc:sldMk cId="3881685132" sldId="1259"/>
            <ac:spMk id="12" creationId="{1C885163-4EBE-0CE7-BDBB-CFAF4BF971D0}"/>
          </ac:spMkLst>
        </pc:spChg>
        <pc:grpChg chg="add mod">
          <ac:chgData name="Holmes, Thomas" userId="381fd8d0-cc7d-4866-93eb-33b5e8d9e450" providerId="ADAL" clId="{896773F8-C6F3-4568-AFD8-30070481F599}" dt="2023-09-01T10:16:59.421" v="658" actId="1036"/>
          <ac:grpSpMkLst>
            <pc:docMk/>
            <pc:sldMk cId="3881685132" sldId="1259"/>
            <ac:grpSpMk id="7" creationId="{309ABEAA-88D9-D847-B271-147645A9B9A4}"/>
          </ac:grpSpMkLst>
        </pc:grpChg>
      </pc:sldChg>
      <pc:sldChg chg="addSp delSp modSp new mod">
        <pc:chgData name="Holmes, Thomas" userId="381fd8d0-cc7d-4866-93eb-33b5e8d9e450" providerId="ADAL" clId="{896773F8-C6F3-4568-AFD8-30070481F599}" dt="2023-09-01T10:18:14.863" v="790" actId="1037"/>
        <pc:sldMkLst>
          <pc:docMk/>
          <pc:sldMk cId="4063439640" sldId="1260"/>
        </pc:sldMkLst>
        <pc:spChg chg="mod">
          <ac:chgData name="Holmes, Thomas" userId="381fd8d0-cc7d-4866-93eb-33b5e8d9e450" providerId="ADAL" clId="{896773F8-C6F3-4568-AFD8-30070481F599}" dt="2023-09-01T10:17:56.014" v="755" actId="20577"/>
          <ac:spMkLst>
            <pc:docMk/>
            <pc:sldMk cId="4063439640" sldId="1260"/>
            <ac:spMk id="2" creationId="{17DF4602-C590-DB2E-9C48-DB362911952B}"/>
          </ac:spMkLst>
        </pc:spChg>
        <pc:spChg chg="del">
          <ac:chgData name="Holmes, Thomas" userId="381fd8d0-cc7d-4866-93eb-33b5e8d9e450" providerId="ADAL" clId="{896773F8-C6F3-4568-AFD8-30070481F599}" dt="2023-09-01T10:18:09.903" v="756" actId="478"/>
          <ac:spMkLst>
            <pc:docMk/>
            <pc:sldMk cId="4063439640" sldId="1260"/>
            <ac:spMk id="4" creationId="{6AA160C9-B207-66A7-6A84-D805F8DD7992}"/>
          </ac:spMkLst>
        </pc:spChg>
        <pc:spChg chg="add mod">
          <ac:chgData name="Holmes, Thomas" userId="381fd8d0-cc7d-4866-93eb-33b5e8d9e450" providerId="ADAL" clId="{896773F8-C6F3-4568-AFD8-30070481F599}" dt="2023-09-01T10:18:14.863" v="790" actId="1037"/>
          <ac:spMkLst>
            <pc:docMk/>
            <pc:sldMk cId="4063439640" sldId="1260"/>
            <ac:spMk id="6" creationId="{C55F5A4E-05F4-8FFD-986B-DBF5C47DC615}"/>
          </ac:spMkLst>
        </pc:spChg>
        <pc:spChg chg="add mod">
          <ac:chgData name="Holmes, Thomas" userId="381fd8d0-cc7d-4866-93eb-33b5e8d9e450" providerId="ADAL" clId="{896773F8-C6F3-4568-AFD8-30070481F599}" dt="2023-09-01T10:18:14.863" v="790" actId="1037"/>
          <ac:spMkLst>
            <pc:docMk/>
            <pc:sldMk cId="4063439640" sldId="1260"/>
            <ac:spMk id="7" creationId="{E65DC5C6-1455-B95C-6A8C-C0D1AA046A0B}"/>
          </ac:spMkLst>
        </pc:spChg>
        <pc:spChg chg="add mod">
          <ac:chgData name="Holmes, Thomas" userId="381fd8d0-cc7d-4866-93eb-33b5e8d9e450" providerId="ADAL" clId="{896773F8-C6F3-4568-AFD8-30070481F599}" dt="2023-09-01T10:18:14.863" v="790" actId="1037"/>
          <ac:spMkLst>
            <pc:docMk/>
            <pc:sldMk cId="4063439640" sldId="1260"/>
            <ac:spMk id="8" creationId="{1FE63A40-1B28-DF2F-DC7B-9B58E387EA9F}"/>
          </ac:spMkLst>
        </pc:spChg>
        <pc:graphicFrameChg chg="add mod">
          <ac:chgData name="Holmes, Thomas" userId="381fd8d0-cc7d-4866-93eb-33b5e8d9e450" providerId="ADAL" clId="{896773F8-C6F3-4568-AFD8-30070481F599}" dt="2023-09-01T10:18:14.863" v="790" actId="1037"/>
          <ac:graphicFrameMkLst>
            <pc:docMk/>
            <pc:sldMk cId="4063439640" sldId="1260"/>
            <ac:graphicFrameMk id="5" creationId="{C0C1E32B-C1DB-A4B4-D091-B59C85118C77}"/>
          </ac:graphicFrameMkLst>
        </pc:graphicFrameChg>
      </pc:sldChg>
      <pc:sldMasterChg chg="delSldLayout">
        <pc:chgData name="Holmes, Thomas" userId="381fd8d0-cc7d-4866-93eb-33b5e8d9e450" providerId="ADAL" clId="{896773F8-C6F3-4568-AFD8-30070481F599}" dt="2023-09-01T10:18:17.579" v="791" actId="47"/>
        <pc:sldMasterMkLst>
          <pc:docMk/>
          <pc:sldMasterMk cId="115572109" sldId="2147483836"/>
        </pc:sldMasterMkLst>
        <pc:sldLayoutChg chg="del">
          <pc:chgData name="Holmes, Thomas" userId="381fd8d0-cc7d-4866-93eb-33b5e8d9e450" providerId="ADAL" clId="{896773F8-C6F3-4568-AFD8-30070481F599}" dt="2023-09-01T10:18:17.579" v="791" actId="47"/>
          <pc:sldLayoutMkLst>
            <pc:docMk/>
            <pc:sldMasterMk cId="115572109" sldId="2147483836"/>
            <pc:sldLayoutMk cId="2481675162" sldId="2147483936"/>
          </pc:sldLayoutMkLst>
        </pc:sldLayoutChg>
        <pc:sldLayoutChg chg="del">
          <pc:chgData name="Holmes, Thomas" userId="381fd8d0-cc7d-4866-93eb-33b5e8d9e450" providerId="ADAL" clId="{896773F8-C6F3-4568-AFD8-30070481F599}" dt="2023-09-01T09:52:51.232" v="212" actId="47"/>
          <pc:sldLayoutMkLst>
            <pc:docMk/>
            <pc:sldMasterMk cId="115572109" sldId="2147483836"/>
            <pc:sldLayoutMk cId="1170089997" sldId="2147483949"/>
          </pc:sldLayoutMkLst>
        </pc:sldLayoutChg>
        <pc:sldLayoutChg chg="del">
          <pc:chgData name="Holmes, Thomas" userId="381fd8d0-cc7d-4866-93eb-33b5e8d9e450" providerId="ADAL" clId="{896773F8-C6F3-4568-AFD8-30070481F599}" dt="2023-09-01T10:14:42.182" v="494" actId="47"/>
          <pc:sldLayoutMkLst>
            <pc:docMk/>
            <pc:sldMasterMk cId="115572109" sldId="2147483836"/>
            <pc:sldLayoutMk cId="393485299" sldId="2147483950"/>
          </pc:sldLayoutMkLst>
        </pc:sldLayoutChg>
      </pc:sldMasterChg>
    </pc:docChg>
  </pc:docChgLst>
  <pc:docChgLst>
    <pc:chgData name="Holmes, Thomas" userId="381fd8d0-cc7d-4866-93eb-33b5e8d9e450" providerId="ADAL" clId="{9AAA12C3-DD61-4D83-9686-37655A21DA7B}"/>
    <pc:docChg chg="undo redo custSel modSld">
      <pc:chgData name="Holmes, Thomas" userId="381fd8d0-cc7d-4866-93eb-33b5e8d9e450" providerId="ADAL" clId="{9AAA12C3-DD61-4D83-9686-37655A21DA7B}" dt="2023-09-27T13:50:54.619" v="828" actId="27636"/>
      <pc:docMkLst>
        <pc:docMk/>
      </pc:docMkLst>
      <pc:sldChg chg="modSp mod">
        <pc:chgData name="Holmes, Thomas" userId="381fd8d0-cc7d-4866-93eb-33b5e8d9e450" providerId="ADAL" clId="{9AAA12C3-DD61-4D83-9686-37655A21DA7B}" dt="2023-09-27T13:48:55.543" v="825" actId="20577"/>
        <pc:sldMkLst>
          <pc:docMk/>
          <pc:sldMk cId="3524288453" sldId="258"/>
        </pc:sldMkLst>
        <pc:spChg chg="mod">
          <ac:chgData name="Holmes, Thomas" userId="381fd8d0-cc7d-4866-93eb-33b5e8d9e450" providerId="ADAL" clId="{9AAA12C3-DD61-4D83-9686-37655A21DA7B}" dt="2023-09-27T13:48:55.543" v="825" actId="20577"/>
          <ac:spMkLst>
            <pc:docMk/>
            <pc:sldMk cId="3524288453" sldId="258"/>
            <ac:spMk id="4" creationId="{15BC58DC-BFA1-4974-AAFC-8AE984E3119E}"/>
          </ac:spMkLst>
        </pc:spChg>
      </pc:sldChg>
      <pc:sldChg chg="modSp mod">
        <pc:chgData name="Holmes, Thomas" userId="381fd8d0-cc7d-4866-93eb-33b5e8d9e450" providerId="ADAL" clId="{9AAA12C3-DD61-4D83-9686-37655A21DA7B}" dt="2023-09-27T13:50:54.619" v="828" actId="27636"/>
        <pc:sldMkLst>
          <pc:docMk/>
          <pc:sldMk cId="136770938" sldId="259"/>
        </pc:sldMkLst>
        <pc:spChg chg="mod">
          <ac:chgData name="Holmes, Thomas" userId="381fd8d0-cc7d-4866-93eb-33b5e8d9e450" providerId="ADAL" clId="{9AAA12C3-DD61-4D83-9686-37655A21DA7B}" dt="2023-09-27T13:50:54.619" v="828" actId="27636"/>
          <ac:spMkLst>
            <pc:docMk/>
            <pc:sldMk cId="136770938" sldId="259"/>
            <ac:spMk id="3" creationId="{F72E4B59-72E6-47AB-B355-2D7F7EDBB2AB}"/>
          </ac:spMkLst>
        </pc:spChg>
      </pc:sldChg>
      <pc:sldChg chg="modSp mod">
        <pc:chgData name="Holmes, Thomas" userId="381fd8d0-cc7d-4866-93eb-33b5e8d9e450" providerId="ADAL" clId="{9AAA12C3-DD61-4D83-9686-37655A21DA7B}" dt="2023-09-27T13:45:42.581" v="656" actId="20577"/>
        <pc:sldMkLst>
          <pc:docMk/>
          <pc:sldMk cId="264021216" sldId="412"/>
        </pc:sldMkLst>
        <pc:spChg chg="mod">
          <ac:chgData name="Holmes, Thomas" userId="381fd8d0-cc7d-4866-93eb-33b5e8d9e450" providerId="ADAL" clId="{9AAA12C3-DD61-4D83-9686-37655A21DA7B}" dt="2023-09-27T13:45:42.581" v="656" actId="20577"/>
          <ac:spMkLst>
            <pc:docMk/>
            <pc:sldMk cId="264021216" sldId="412"/>
            <ac:spMk id="2" creationId="{214E200F-4A51-4D63-8981-9326025F4334}"/>
          </ac:spMkLst>
        </pc:spChg>
        <pc:spChg chg="mod">
          <ac:chgData name="Holmes, Thomas" userId="381fd8d0-cc7d-4866-93eb-33b5e8d9e450" providerId="ADAL" clId="{9AAA12C3-DD61-4D83-9686-37655A21DA7B}" dt="2023-09-27T13:45:34.527" v="645" actId="20577"/>
          <ac:spMkLst>
            <pc:docMk/>
            <pc:sldMk cId="264021216" sldId="412"/>
            <ac:spMk id="4" creationId="{413AE037-648A-4FB7-945E-25C4E657AF33}"/>
          </ac:spMkLst>
        </pc:spChg>
      </pc:sldChg>
      <pc:sldChg chg="addSp delSp modSp mod modNotesTx">
        <pc:chgData name="Holmes, Thomas" userId="381fd8d0-cc7d-4866-93eb-33b5e8d9e450" providerId="ADAL" clId="{9AAA12C3-DD61-4D83-9686-37655A21DA7B}" dt="2023-09-27T13:33:55.771" v="618" actId="20577"/>
        <pc:sldMkLst>
          <pc:docMk/>
          <pc:sldMk cId="1592991364" sldId="612"/>
        </pc:sldMkLst>
        <pc:spChg chg="mod">
          <ac:chgData name="Holmes, Thomas" userId="381fd8d0-cc7d-4866-93eb-33b5e8d9e450" providerId="ADAL" clId="{9AAA12C3-DD61-4D83-9686-37655A21DA7B}" dt="2023-09-27T13:33:55.771" v="618" actId="20577"/>
          <ac:spMkLst>
            <pc:docMk/>
            <pc:sldMk cId="1592991364" sldId="612"/>
            <ac:spMk id="7" creationId="{F126042B-17C8-1145-842E-77FE317455DF}"/>
          </ac:spMkLst>
        </pc:spChg>
        <pc:spChg chg="mod">
          <ac:chgData name="Holmes, Thomas" userId="381fd8d0-cc7d-4866-93eb-33b5e8d9e450" providerId="ADAL" clId="{9AAA12C3-DD61-4D83-9686-37655A21DA7B}" dt="2023-09-27T13:22:30.228" v="104" actId="1076"/>
          <ac:spMkLst>
            <pc:docMk/>
            <pc:sldMk cId="1592991364" sldId="612"/>
            <ac:spMk id="8" creationId="{FCDD0000-AF51-C043-8208-538EE03B5E78}"/>
          </ac:spMkLst>
        </pc:spChg>
        <pc:spChg chg="mod">
          <ac:chgData name="Holmes, Thomas" userId="381fd8d0-cc7d-4866-93eb-33b5e8d9e450" providerId="ADAL" clId="{9AAA12C3-DD61-4D83-9686-37655A21DA7B}" dt="2023-09-27T13:25:35.003" v="175" actId="1038"/>
          <ac:spMkLst>
            <pc:docMk/>
            <pc:sldMk cId="1592991364" sldId="612"/>
            <ac:spMk id="12" creationId="{5EC0EC4A-6F09-5948-BF72-CCAF85B96BFC}"/>
          </ac:spMkLst>
        </pc:spChg>
        <pc:spChg chg="mod">
          <ac:chgData name="Holmes, Thomas" userId="381fd8d0-cc7d-4866-93eb-33b5e8d9e450" providerId="ADAL" clId="{9AAA12C3-DD61-4D83-9686-37655A21DA7B}" dt="2023-09-27T13:25:22.204" v="153" actId="1035"/>
          <ac:spMkLst>
            <pc:docMk/>
            <pc:sldMk cId="1592991364" sldId="612"/>
            <ac:spMk id="13" creationId="{684378A9-A6BB-9442-8D24-90850808DF77}"/>
          </ac:spMkLst>
        </pc:spChg>
        <pc:picChg chg="del">
          <ac:chgData name="Holmes, Thomas" userId="381fd8d0-cc7d-4866-93eb-33b5e8d9e450" providerId="ADAL" clId="{9AAA12C3-DD61-4D83-9686-37655A21DA7B}" dt="2023-09-27T13:19:56.685" v="95" actId="478"/>
          <ac:picMkLst>
            <pc:docMk/>
            <pc:sldMk cId="1592991364" sldId="612"/>
            <ac:picMk id="3" creationId="{8D34CAA5-EE24-4E1A-A927-4889BB9DE1B4}"/>
          </ac:picMkLst>
        </pc:picChg>
        <pc:picChg chg="add mod">
          <ac:chgData name="Holmes, Thomas" userId="381fd8d0-cc7d-4866-93eb-33b5e8d9e450" providerId="ADAL" clId="{9AAA12C3-DD61-4D83-9686-37655A21DA7B}" dt="2023-09-27T13:22:33.507" v="106" actId="1076"/>
          <ac:picMkLst>
            <pc:docMk/>
            <pc:sldMk cId="1592991364" sldId="612"/>
            <ac:picMk id="5" creationId="{B6F71491-F98A-26FA-1D8B-F22078C5796D}"/>
          </ac:picMkLst>
        </pc:picChg>
        <pc:picChg chg="del mod">
          <ac:chgData name="Holmes, Thomas" userId="381fd8d0-cc7d-4866-93eb-33b5e8d9e450" providerId="ADAL" clId="{9AAA12C3-DD61-4D83-9686-37655A21DA7B}" dt="2023-09-27T13:22:57.456" v="113" actId="478"/>
          <ac:picMkLst>
            <pc:docMk/>
            <pc:sldMk cId="1592991364" sldId="612"/>
            <ac:picMk id="9" creationId="{084C2AC4-A18F-495E-98C7-1D674073FE38}"/>
          </ac:picMkLst>
        </pc:picChg>
        <pc:picChg chg="add mod">
          <ac:chgData name="Holmes, Thomas" userId="381fd8d0-cc7d-4866-93eb-33b5e8d9e450" providerId="ADAL" clId="{9AAA12C3-DD61-4D83-9686-37655A21DA7B}" dt="2023-09-27T13:22:55.050" v="111" actId="1076"/>
          <ac:picMkLst>
            <pc:docMk/>
            <pc:sldMk cId="1592991364" sldId="612"/>
            <ac:picMk id="10" creationId="{F08CE02F-7E96-DD69-10EE-169D56774621}"/>
          </ac:picMkLst>
        </pc:picChg>
        <pc:picChg chg="add del mod">
          <ac:chgData name="Holmes, Thomas" userId="381fd8d0-cc7d-4866-93eb-33b5e8d9e450" providerId="ADAL" clId="{9AAA12C3-DD61-4D83-9686-37655A21DA7B}" dt="2023-09-27T13:25:03.797" v="120" actId="478"/>
          <ac:picMkLst>
            <pc:docMk/>
            <pc:sldMk cId="1592991364" sldId="612"/>
            <ac:picMk id="14" creationId="{7D32A100-1830-0F59-CF7E-8E1E56E9FDA7}"/>
          </ac:picMkLst>
        </pc:picChg>
        <pc:picChg chg="del">
          <ac:chgData name="Holmes, Thomas" userId="381fd8d0-cc7d-4866-93eb-33b5e8d9e450" providerId="ADAL" clId="{9AAA12C3-DD61-4D83-9686-37655A21DA7B}" dt="2023-09-27T13:24:21.929" v="114" actId="478"/>
          <ac:picMkLst>
            <pc:docMk/>
            <pc:sldMk cId="1592991364" sldId="612"/>
            <ac:picMk id="15" creationId="{45F3D5A7-3201-46AF-885A-C8A673CC6698}"/>
          </ac:picMkLst>
        </pc:picChg>
        <pc:picChg chg="add mod">
          <ac:chgData name="Holmes, Thomas" userId="381fd8d0-cc7d-4866-93eb-33b5e8d9e450" providerId="ADAL" clId="{9AAA12C3-DD61-4D83-9686-37655A21DA7B}" dt="2023-09-27T13:25:26.396" v="154" actId="1076"/>
          <ac:picMkLst>
            <pc:docMk/>
            <pc:sldMk cId="1592991364" sldId="612"/>
            <ac:picMk id="17" creationId="{5901AE4B-6686-22BF-9CB2-8A29B5F67882}"/>
          </ac:picMkLst>
        </pc:picChg>
      </pc:sldChg>
      <pc:sldChg chg="modSp mod">
        <pc:chgData name="Holmes, Thomas" userId="381fd8d0-cc7d-4866-93eb-33b5e8d9e450" providerId="ADAL" clId="{9AAA12C3-DD61-4D83-9686-37655A21DA7B}" dt="2023-09-27T08:56:53.798" v="17" actId="20577"/>
        <pc:sldMkLst>
          <pc:docMk/>
          <pc:sldMk cId="904797185" sldId="770"/>
        </pc:sldMkLst>
        <pc:spChg chg="mod">
          <ac:chgData name="Holmes, Thomas" userId="381fd8d0-cc7d-4866-93eb-33b5e8d9e450" providerId="ADAL" clId="{9AAA12C3-DD61-4D83-9686-37655A21DA7B}" dt="2023-09-27T08:56:53.798" v="17" actId="20577"/>
          <ac:spMkLst>
            <pc:docMk/>
            <pc:sldMk cId="904797185" sldId="770"/>
            <ac:spMk id="10" creationId="{93094B33-0A8E-7046-BAB5-101E33C46A90}"/>
          </ac:spMkLst>
        </pc:spChg>
      </pc:sldChg>
      <pc:sldChg chg="addSp delSp modSp mod">
        <pc:chgData name="Holmes, Thomas" userId="381fd8d0-cc7d-4866-93eb-33b5e8d9e450" providerId="ADAL" clId="{9AAA12C3-DD61-4D83-9686-37655A21DA7B}" dt="2023-09-27T13:44:16.300" v="641" actId="20577"/>
        <pc:sldMkLst>
          <pc:docMk/>
          <pc:sldMk cId="1428252425" sldId="1190"/>
        </pc:sldMkLst>
        <pc:spChg chg="mod">
          <ac:chgData name="Holmes, Thomas" userId="381fd8d0-cc7d-4866-93eb-33b5e8d9e450" providerId="ADAL" clId="{9AAA12C3-DD61-4D83-9686-37655A21DA7B}" dt="2023-09-27T13:44:16.300" v="641" actId="20577"/>
          <ac:spMkLst>
            <pc:docMk/>
            <pc:sldMk cId="1428252425" sldId="1190"/>
            <ac:spMk id="5" creationId="{427257BD-72C6-4D9B-A3B0-9CD71F468083}"/>
          </ac:spMkLst>
        </pc:spChg>
        <pc:spChg chg="mod">
          <ac:chgData name="Holmes, Thomas" userId="381fd8d0-cc7d-4866-93eb-33b5e8d9e450" providerId="ADAL" clId="{9AAA12C3-DD61-4D83-9686-37655A21DA7B}" dt="2023-09-27T13:25:52.502" v="203" actId="20577"/>
          <ac:spMkLst>
            <pc:docMk/>
            <pc:sldMk cId="1428252425" sldId="1190"/>
            <ac:spMk id="6" creationId="{913CD006-B1F1-4CF7-834D-509A26759374}"/>
          </ac:spMkLst>
        </pc:spChg>
        <pc:picChg chg="add mod">
          <ac:chgData name="Holmes, Thomas" userId="381fd8d0-cc7d-4866-93eb-33b5e8d9e450" providerId="ADAL" clId="{9AAA12C3-DD61-4D83-9686-37655A21DA7B}" dt="2023-09-27T13:26:24.830" v="206" actId="1076"/>
          <ac:picMkLst>
            <pc:docMk/>
            <pc:sldMk cId="1428252425" sldId="1190"/>
            <ac:picMk id="3" creationId="{93B74019-0DF1-AD77-AFCA-3F8F9012BA94}"/>
          </ac:picMkLst>
        </pc:picChg>
        <pc:picChg chg="del">
          <ac:chgData name="Holmes, Thomas" userId="381fd8d0-cc7d-4866-93eb-33b5e8d9e450" providerId="ADAL" clId="{9AAA12C3-DD61-4D83-9686-37655A21DA7B}" dt="2023-09-27T13:26:20.238" v="204" actId="478"/>
          <ac:picMkLst>
            <pc:docMk/>
            <pc:sldMk cId="1428252425" sldId="1190"/>
            <ac:picMk id="10" creationId="{8C034ED0-3B94-24CA-224A-737783BA409E}"/>
          </ac:picMkLst>
        </pc:picChg>
      </pc:sldChg>
      <pc:sldChg chg="modSp mod">
        <pc:chgData name="Holmes, Thomas" userId="381fd8d0-cc7d-4866-93eb-33b5e8d9e450" providerId="ADAL" clId="{9AAA12C3-DD61-4D83-9686-37655A21DA7B}" dt="2023-09-27T13:50:40.427" v="826" actId="20577"/>
        <pc:sldMkLst>
          <pc:docMk/>
          <pc:sldMk cId="4005289180" sldId="1191"/>
        </pc:sldMkLst>
        <pc:spChg chg="mod">
          <ac:chgData name="Holmes, Thomas" userId="381fd8d0-cc7d-4866-93eb-33b5e8d9e450" providerId="ADAL" clId="{9AAA12C3-DD61-4D83-9686-37655A21DA7B}" dt="2023-09-27T13:50:40.427" v="826" actId="20577"/>
          <ac:spMkLst>
            <pc:docMk/>
            <pc:sldMk cId="4005289180" sldId="1191"/>
            <ac:spMk id="3" creationId="{D4F9AAC1-BCB8-4F5D-BE4F-CB8E701D7425}"/>
          </ac:spMkLst>
        </pc:spChg>
      </pc:sldChg>
      <pc:sldChg chg="modSp mod">
        <pc:chgData name="Holmes, Thomas" userId="381fd8d0-cc7d-4866-93eb-33b5e8d9e450" providerId="ADAL" clId="{9AAA12C3-DD61-4D83-9686-37655A21DA7B}" dt="2023-09-27T13:17:26.608" v="23" actId="20577"/>
        <pc:sldMkLst>
          <pc:docMk/>
          <pc:sldMk cId="3114288585" sldId="1241"/>
        </pc:sldMkLst>
        <pc:spChg chg="mod">
          <ac:chgData name="Holmes, Thomas" userId="381fd8d0-cc7d-4866-93eb-33b5e8d9e450" providerId="ADAL" clId="{9AAA12C3-DD61-4D83-9686-37655A21DA7B}" dt="2023-09-27T13:17:26.608" v="23" actId="20577"/>
          <ac:spMkLst>
            <pc:docMk/>
            <pc:sldMk cId="3114288585" sldId="1241"/>
            <ac:spMk id="3" creationId="{4E892C6E-12BB-C2F2-A9AB-DB7EA9D0E84F}"/>
          </ac:spMkLst>
        </pc:spChg>
      </pc:sldChg>
      <pc:sldChg chg="addSp delSp modSp mod">
        <pc:chgData name="Holmes, Thomas" userId="381fd8d0-cc7d-4866-93eb-33b5e8d9e450" providerId="ADAL" clId="{9AAA12C3-DD61-4D83-9686-37655A21DA7B}" dt="2023-09-27T13:30:09.502" v="538" actId="1037"/>
        <pc:sldMkLst>
          <pc:docMk/>
          <pc:sldMk cId="1707203208" sldId="1248"/>
        </pc:sldMkLst>
        <pc:spChg chg="mod">
          <ac:chgData name="Holmes, Thomas" userId="381fd8d0-cc7d-4866-93eb-33b5e8d9e450" providerId="ADAL" clId="{9AAA12C3-DD61-4D83-9686-37655A21DA7B}" dt="2023-09-27T13:29:06.059" v="519" actId="20577"/>
          <ac:spMkLst>
            <pc:docMk/>
            <pc:sldMk cId="1707203208" sldId="1248"/>
            <ac:spMk id="3" creationId="{0662763B-5324-4B62-9DBF-86B691F37D15}"/>
          </ac:spMkLst>
        </pc:spChg>
        <pc:picChg chg="add mod">
          <ac:chgData name="Holmes, Thomas" userId="381fd8d0-cc7d-4866-93eb-33b5e8d9e450" providerId="ADAL" clId="{9AAA12C3-DD61-4D83-9686-37655A21DA7B}" dt="2023-09-27T13:27:02.963" v="257" actId="1076"/>
          <ac:picMkLst>
            <pc:docMk/>
            <pc:sldMk cId="1707203208" sldId="1248"/>
            <ac:picMk id="6" creationId="{C54885BE-8190-0532-EF46-DA8F0FA477C1}"/>
          </ac:picMkLst>
        </pc:picChg>
        <pc:picChg chg="add del">
          <ac:chgData name="Holmes, Thomas" userId="381fd8d0-cc7d-4866-93eb-33b5e8d9e450" providerId="ADAL" clId="{9AAA12C3-DD61-4D83-9686-37655A21DA7B}" dt="2023-09-27T13:29:39.324" v="522" actId="478"/>
          <ac:picMkLst>
            <pc:docMk/>
            <pc:sldMk cId="1707203208" sldId="1248"/>
            <ac:picMk id="7" creationId="{4813F5A8-95DC-D397-9D39-6A7830585AC9}"/>
          </ac:picMkLst>
        </pc:picChg>
        <pc:picChg chg="add mod">
          <ac:chgData name="Holmes, Thomas" userId="381fd8d0-cc7d-4866-93eb-33b5e8d9e450" providerId="ADAL" clId="{9AAA12C3-DD61-4D83-9686-37655A21DA7B}" dt="2023-09-27T13:28:44.408" v="482" actId="1076"/>
          <ac:picMkLst>
            <pc:docMk/>
            <pc:sldMk cId="1707203208" sldId="1248"/>
            <ac:picMk id="9" creationId="{5D457585-BBD9-5E3B-BF83-0454AA1529FE}"/>
          </ac:picMkLst>
        </pc:picChg>
        <pc:picChg chg="add mod">
          <ac:chgData name="Holmes, Thomas" userId="381fd8d0-cc7d-4866-93eb-33b5e8d9e450" providerId="ADAL" clId="{9AAA12C3-DD61-4D83-9686-37655A21DA7B}" dt="2023-09-27T13:30:09.502" v="538" actId="1037"/>
          <ac:picMkLst>
            <pc:docMk/>
            <pc:sldMk cId="1707203208" sldId="1248"/>
            <ac:picMk id="11" creationId="{AC207397-D215-6F6F-D141-726B5E121D09}"/>
          </ac:picMkLst>
        </pc:picChg>
      </pc:sldChg>
      <pc:sldChg chg="addSp delSp modSp mod">
        <pc:chgData name="Holmes, Thomas" userId="381fd8d0-cc7d-4866-93eb-33b5e8d9e450" providerId="ADAL" clId="{9AAA12C3-DD61-4D83-9686-37655A21DA7B}" dt="2023-09-27T13:31:12.519" v="565" actId="1076"/>
        <pc:sldMkLst>
          <pc:docMk/>
          <pc:sldMk cId="32468362" sldId="1249"/>
        </pc:sldMkLst>
        <pc:spChg chg="mod">
          <ac:chgData name="Holmes, Thomas" userId="381fd8d0-cc7d-4866-93eb-33b5e8d9e450" providerId="ADAL" clId="{9AAA12C3-DD61-4D83-9686-37655A21DA7B}" dt="2023-09-27T13:30:39.686" v="559" actId="20577"/>
          <ac:spMkLst>
            <pc:docMk/>
            <pc:sldMk cId="32468362" sldId="1249"/>
            <ac:spMk id="3" creationId="{0662763B-5324-4B62-9DBF-86B691F37D15}"/>
          </ac:spMkLst>
        </pc:spChg>
        <pc:picChg chg="del">
          <ac:chgData name="Holmes, Thomas" userId="381fd8d0-cc7d-4866-93eb-33b5e8d9e450" providerId="ADAL" clId="{9AAA12C3-DD61-4D83-9686-37655A21DA7B}" dt="2023-09-27T13:30:43.544" v="560" actId="478"/>
          <ac:picMkLst>
            <pc:docMk/>
            <pc:sldMk cId="32468362" sldId="1249"/>
            <ac:picMk id="5" creationId="{7BD2CA06-30D6-B2F6-2A1E-A14D0C1B5269}"/>
          </ac:picMkLst>
        </pc:picChg>
        <pc:picChg chg="add mod">
          <ac:chgData name="Holmes, Thomas" userId="381fd8d0-cc7d-4866-93eb-33b5e8d9e450" providerId="ADAL" clId="{9AAA12C3-DD61-4D83-9686-37655A21DA7B}" dt="2023-09-27T13:31:12.519" v="565" actId="1076"/>
          <ac:picMkLst>
            <pc:docMk/>
            <pc:sldMk cId="32468362" sldId="1249"/>
            <ac:picMk id="7" creationId="{92EBF54E-660E-19D9-631B-581522FBE281}"/>
          </ac:picMkLst>
        </pc:picChg>
      </pc:sldChg>
      <pc:sldChg chg="addSp delSp modSp mod">
        <pc:chgData name="Holmes, Thomas" userId="381fd8d0-cc7d-4866-93eb-33b5e8d9e450" providerId="ADAL" clId="{9AAA12C3-DD61-4D83-9686-37655A21DA7B}" dt="2023-09-27T13:32:50.282" v="570" actId="1076"/>
        <pc:sldMkLst>
          <pc:docMk/>
          <pc:sldMk cId="193744151" sldId="1253"/>
        </pc:sldMkLst>
        <pc:picChg chg="del">
          <ac:chgData name="Holmes, Thomas" userId="381fd8d0-cc7d-4866-93eb-33b5e8d9e450" providerId="ADAL" clId="{9AAA12C3-DD61-4D83-9686-37655A21DA7B}" dt="2023-09-27T13:31:34.808" v="566" actId="478"/>
          <ac:picMkLst>
            <pc:docMk/>
            <pc:sldMk cId="193744151" sldId="1253"/>
            <ac:picMk id="5" creationId="{269CFFFC-2F7F-6B7D-3B4D-218E2A4C0593}"/>
          </ac:picMkLst>
        </pc:picChg>
        <pc:picChg chg="add mod">
          <ac:chgData name="Holmes, Thomas" userId="381fd8d0-cc7d-4866-93eb-33b5e8d9e450" providerId="ADAL" clId="{9AAA12C3-DD61-4D83-9686-37655A21DA7B}" dt="2023-09-27T13:32:50.282" v="570" actId="1076"/>
          <ac:picMkLst>
            <pc:docMk/>
            <pc:sldMk cId="193744151" sldId="1253"/>
            <ac:picMk id="7" creationId="{18F86323-3B61-E24C-0DE7-39FCB06C39D9}"/>
          </ac:picMkLst>
        </pc:picChg>
      </pc:sldChg>
      <pc:sldChg chg="modSp mod">
        <pc:chgData name="Holmes, Thomas" userId="381fd8d0-cc7d-4866-93eb-33b5e8d9e450" providerId="ADAL" clId="{9AAA12C3-DD61-4D83-9686-37655A21DA7B}" dt="2023-09-27T13:33:35.559" v="601" actId="20577"/>
        <pc:sldMkLst>
          <pc:docMk/>
          <pc:sldMk cId="1195091012" sldId="1255"/>
        </pc:sldMkLst>
        <pc:spChg chg="mod">
          <ac:chgData name="Holmes, Thomas" userId="381fd8d0-cc7d-4866-93eb-33b5e8d9e450" providerId="ADAL" clId="{9AAA12C3-DD61-4D83-9686-37655A21DA7B}" dt="2023-09-27T13:33:35.559" v="601" actId="20577"/>
          <ac:spMkLst>
            <pc:docMk/>
            <pc:sldMk cId="1195091012" sldId="1255"/>
            <ac:spMk id="3" creationId="{0662763B-5324-4B62-9DBF-86B691F37D15}"/>
          </ac:spMkLst>
        </pc:spChg>
      </pc:sldChg>
    </pc:docChg>
  </pc:docChgLst>
  <pc:docChgLst>
    <pc:chgData name="Crockett, Vicky" userId="4a741779-e5fa-48eb-bd65-a03606f528a3" providerId="ADAL" clId="{DF3388E0-F262-4D89-B7CD-C88767D6C57D}"/>
    <pc:docChg chg="undo custSel addSld delSld modSld sldOrd modSection">
      <pc:chgData name="Crockett, Vicky" userId="4a741779-e5fa-48eb-bd65-a03606f528a3" providerId="ADAL" clId="{DF3388E0-F262-4D89-B7CD-C88767D6C57D}" dt="2023-02-16T11:30:52.634" v="864"/>
      <pc:docMkLst>
        <pc:docMk/>
      </pc:docMkLst>
      <pc:sldChg chg="modSp mod">
        <pc:chgData name="Crockett, Vicky" userId="4a741779-e5fa-48eb-bd65-a03606f528a3" providerId="ADAL" clId="{DF3388E0-F262-4D89-B7CD-C88767D6C57D}" dt="2023-02-16T11:14:02.993" v="794" actId="20577"/>
        <pc:sldMkLst>
          <pc:docMk/>
          <pc:sldMk cId="3524288453" sldId="258"/>
        </pc:sldMkLst>
        <pc:spChg chg="mod">
          <ac:chgData name="Crockett, Vicky" userId="4a741779-e5fa-48eb-bd65-a03606f528a3" providerId="ADAL" clId="{DF3388E0-F262-4D89-B7CD-C88767D6C57D}" dt="2023-02-16T11:14:02.993" v="794" actId="20577"/>
          <ac:spMkLst>
            <pc:docMk/>
            <pc:sldMk cId="3524288453" sldId="258"/>
            <ac:spMk id="4" creationId="{15BC58DC-BFA1-4974-AAFC-8AE984E3119E}"/>
          </ac:spMkLst>
        </pc:spChg>
      </pc:sldChg>
      <pc:sldChg chg="delSp modSp mod">
        <pc:chgData name="Crockett, Vicky" userId="4a741779-e5fa-48eb-bd65-a03606f528a3" providerId="ADAL" clId="{DF3388E0-F262-4D89-B7CD-C88767D6C57D}" dt="2023-02-16T11:30:06.846" v="818" actId="20577"/>
        <pc:sldMkLst>
          <pc:docMk/>
          <pc:sldMk cId="136770938" sldId="259"/>
        </pc:sldMkLst>
        <pc:spChg chg="mod">
          <ac:chgData name="Crockett, Vicky" userId="4a741779-e5fa-48eb-bd65-a03606f528a3" providerId="ADAL" clId="{DF3388E0-F262-4D89-B7CD-C88767D6C57D}" dt="2023-02-16T11:30:06.846" v="818" actId="20577"/>
          <ac:spMkLst>
            <pc:docMk/>
            <pc:sldMk cId="136770938" sldId="259"/>
            <ac:spMk id="2" creationId="{FF1D7086-6DA9-4E7C-BE94-94C764D3FFB7}"/>
          </ac:spMkLst>
        </pc:spChg>
        <pc:spChg chg="mod">
          <ac:chgData name="Crockett, Vicky" userId="4a741779-e5fa-48eb-bd65-a03606f528a3" providerId="ADAL" clId="{DF3388E0-F262-4D89-B7CD-C88767D6C57D}" dt="2023-02-16T11:12:35.903" v="699" actId="20577"/>
          <ac:spMkLst>
            <pc:docMk/>
            <pc:sldMk cId="136770938" sldId="259"/>
            <ac:spMk id="3" creationId="{F72E4B59-72E6-47AB-B355-2D7F7EDBB2AB}"/>
          </ac:spMkLst>
        </pc:spChg>
        <pc:picChg chg="del">
          <ac:chgData name="Crockett, Vicky" userId="4a741779-e5fa-48eb-bd65-a03606f528a3" providerId="ADAL" clId="{DF3388E0-F262-4D89-B7CD-C88767D6C57D}" dt="2023-02-16T11:11:18.971" v="551" actId="478"/>
          <ac:picMkLst>
            <pc:docMk/>
            <pc:sldMk cId="136770938" sldId="259"/>
            <ac:picMk id="4" creationId="{04DBD7DC-DEF8-47B8-BE15-7F3B34849293}"/>
          </ac:picMkLst>
        </pc:picChg>
      </pc:sldChg>
      <pc:sldChg chg="addSp delSp modSp del mod">
        <pc:chgData name="Crockett, Vicky" userId="4a741779-e5fa-48eb-bd65-a03606f528a3" providerId="ADAL" clId="{DF3388E0-F262-4D89-B7CD-C88767D6C57D}" dt="2023-02-16T11:29:32.764" v="809" actId="47"/>
        <pc:sldMkLst>
          <pc:docMk/>
          <pc:sldMk cId="969029146" sldId="308"/>
        </pc:sldMkLst>
        <pc:spChg chg="del">
          <ac:chgData name="Crockett, Vicky" userId="4a741779-e5fa-48eb-bd65-a03606f528a3" providerId="ADAL" clId="{DF3388E0-F262-4D89-B7CD-C88767D6C57D}" dt="2023-02-16T11:16:20.884" v="802" actId="478"/>
          <ac:spMkLst>
            <pc:docMk/>
            <pc:sldMk cId="969029146" sldId="308"/>
            <ac:spMk id="4" creationId="{35D19F35-8642-4AB9-B3E4-CC5FE78D6CEC}"/>
          </ac:spMkLst>
        </pc:spChg>
        <pc:spChg chg="add del mod">
          <ac:chgData name="Crockett, Vicky" userId="4a741779-e5fa-48eb-bd65-a03606f528a3" providerId="ADAL" clId="{DF3388E0-F262-4D89-B7CD-C88767D6C57D}" dt="2023-02-16T11:16:18.339" v="801" actId="478"/>
          <ac:spMkLst>
            <pc:docMk/>
            <pc:sldMk cId="969029146" sldId="308"/>
            <ac:spMk id="6" creationId="{B4A14ECD-99B9-D11D-4610-A06C970FFC5B}"/>
          </ac:spMkLst>
        </pc:spChg>
        <pc:spChg chg="del mod">
          <ac:chgData name="Crockett, Vicky" userId="4a741779-e5fa-48eb-bd65-a03606f528a3" providerId="ADAL" clId="{DF3388E0-F262-4D89-B7CD-C88767D6C57D}" dt="2023-02-16T11:16:09.617" v="800" actId="478"/>
          <ac:spMkLst>
            <pc:docMk/>
            <pc:sldMk cId="969029146" sldId="308"/>
            <ac:spMk id="4098" creationId="{00000000-0000-0000-0000-000000000000}"/>
          </ac:spMkLst>
        </pc:spChg>
        <pc:picChg chg="add del mod">
          <ac:chgData name="Crockett, Vicky" userId="4a741779-e5fa-48eb-bd65-a03606f528a3" providerId="ADAL" clId="{DF3388E0-F262-4D89-B7CD-C88767D6C57D}" dt="2023-02-16T11:18:44.627" v="804" actId="478"/>
          <ac:picMkLst>
            <pc:docMk/>
            <pc:sldMk cId="969029146" sldId="308"/>
            <ac:picMk id="3" creationId="{4CC77AA6-0563-A0F6-F27D-22A812AE8668}"/>
          </ac:picMkLst>
        </pc:picChg>
        <pc:picChg chg="add del mod">
          <ac:chgData name="Crockett, Vicky" userId="4a741779-e5fa-48eb-bd65-a03606f528a3" providerId="ADAL" clId="{DF3388E0-F262-4D89-B7CD-C88767D6C57D}" dt="2023-02-16T11:29:30.511" v="808" actId="478"/>
          <ac:picMkLst>
            <pc:docMk/>
            <pc:sldMk cId="969029146" sldId="308"/>
            <ac:picMk id="8" creationId="{6A3FA1C2-4047-0E26-80E0-90852A1A1C07}"/>
          </ac:picMkLst>
        </pc:picChg>
      </pc:sldChg>
      <pc:sldChg chg="del">
        <pc:chgData name="Crockett, Vicky" userId="4a741779-e5fa-48eb-bd65-a03606f528a3" providerId="ADAL" clId="{DF3388E0-F262-4D89-B7CD-C88767D6C57D}" dt="2023-02-16T10:58:06.224" v="1" actId="47"/>
        <pc:sldMkLst>
          <pc:docMk/>
          <pc:sldMk cId="3649570908" sldId="309"/>
        </pc:sldMkLst>
      </pc:sldChg>
      <pc:sldChg chg="del">
        <pc:chgData name="Crockett, Vicky" userId="4a741779-e5fa-48eb-bd65-a03606f528a3" providerId="ADAL" clId="{DF3388E0-F262-4D89-B7CD-C88767D6C57D}" dt="2023-02-16T11:29:54.080" v="810" actId="47"/>
        <pc:sldMkLst>
          <pc:docMk/>
          <pc:sldMk cId="736370241" sldId="314"/>
        </pc:sldMkLst>
      </pc:sldChg>
      <pc:sldChg chg="del">
        <pc:chgData name="Crockett, Vicky" userId="4a741779-e5fa-48eb-bd65-a03606f528a3" providerId="ADAL" clId="{DF3388E0-F262-4D89-B7CD-C88767D6C57D}" dt="2023-02-16T11:29:54.080" v="810" actId="47"/>
        <pc:sldMkLst>
          <pc:docMk/>
          <pc:sldMk cId="689849931" sldId="315"/>
        </pc:sldMkLst>
      </pc:sldChg>
      <pc:sldChg chg="del">
        <pc:chgData name="Crockett, Vicky" userId="4a741779-e5fa-48eb-bd65-a03606f528a3" providerId="ADAL" clId="{DF3388E0-F262-4D89-B7CD-C88767D6C57D}" dt="2023-02-16T11:29:54.080" v="810" actId="47"/>
        <pc:sldMkLst>
          <pc:docMk/>
          <pc:sldMk cId="2955375208" sldId="316"/>
        </pc:sldMkLst>
      </pc:sldChg>
      <pc:sldChg chg="del">
        <pc:chgData name="Crockett, Vicky" userId="4a741779-e5fa-48eb-bd65-a03606f528a3" providerId="ADAL" clId="{DF3388E0-F262-4D89-B7CD-C88767D6C57D}" dt="2023-02-16T11:29:54.080" v="810" actId="47"/>
        <pc:sldMkLst>
          <pc:docMk/>
          <pc:sldMk cId="3533245735" sldId="317"/>
        </pc:sldMkLst>
      </pc:sldChg>
      <pc:sldChg chg="del">
        <pc:chgData name="Crockett, Vicky" userId="4a741779-e5fa-48eb-bd65-a03606f528a3" providerId="ADAL" clId="{DF3388E0-F262-4D89-B7CD-C88767D6C57D}" dt="2023-02-16T11:29:54.080" v="810" actId="47"/>
        <pc:sldMkLst>
          <pc:docMk/>
          <pc:sldMk cId="3391268532" sldId="318"/>
        </pc:sldMkLst>
      </pc:sldChg>
      <pc:sldChg chg="del">
        <pc:chgData name="Crockett, Vicky" userId="4a741779-e5fa-48eb-bd65-a03606f528a3" providerId="ADAL" clId="{DF3388E0-F262-4D89-B7CD-C88767D6C57D}" dt="2023-02-16T11:29:54.080" v="810" actId="47"/>
        <pc:sldMkLst>
          <pc:docMk/>
          <pc:sldMk cId="3263843386" sldId="319"/>
        </pc:sldMkLst>
      </pc:sldChg>
      <pc:sldChg chg="modSp mod ord">
        <pc:chgData name="Crockett, Vicky" userId="4a741779-e5fa-48eb-bd65-a03606f528a3" providerId="ADAL" clId="{DF3388E0-F262-4D89-B7CD-C88767D6C57D}" dt="2023-02-16T11:30:48.226" v="862" actId="20577"/>
        <pc:sldMkLst>
          <pc:docMk/>
          <pc:sldMk cId="1304311029" sldId="320"/>
        </pc:sldMkLst>
        <pc:spChg chg="mod">
          <ac:chgData name="Crockett, Vicky" userId="4a741779-e5fa-48eb-bd65-a03606f528a3" providerId="ADAL" clId="{DF3388E0-F262-4D89-B7CD-C88767D6C57D}" dt="2023-02-16T11:30:48.226" v="862" actId="20577"/>
          <ac:spMkLst>
            <pc:docMk/>
            <pc:sldMk cId="1304311029" sldId="320"/>
            <ac:spMk id="5" creationId="{DB8CEBDB-4BE3-4C88-A8F8-37FD3478AA74}"/>
          </ac:spMkLst>
        </pc:spChg>
      </pc:sldChg>
      <pc:sldChg chg="del">
        <pc:chgData name="Crockett, Vicky" userId="4a741779-e5fa-48eb-bd65-a03606f528a3" providerId="ADAL" clId="{DF3388E0-F262-4D89-B7CD-C88767D6C57D}" dt="2023-02-16T11:29:54.080" v="810" actId="47"/>
        <pc:sldMkLst>
          <pc:docMk/>
          <pc:sldMk cId="3872127002" sldId="321"/>
        </pc:sldMkLst>
      </pc:sldChg>
      <pc:sldChg chg="del">
        <pc:chgData name="Crockett, Vicky" userId="4a741779-e5fa-48eb-bd65-a03606f528a3" providerId="ADAL" clId="{DF3388E0-F262-4D89-B7CD-C88767D6C57D}" dt="2023-02-16T11:29:54.080" v="810" actId="47"/>
        <pc:sldMkLst>
          <pc:docMk/>
          <pc:sldMk cId="2970301719" sldId="323"/>
        </pc:sldMkLst>
      </pc:sldChg>
      <pc:sldChg chg="del">
        <pc:chgData name="Crockett, Vicky" userId="4a741779-e5fa-48eb-bd65-a03606f528a3" providerId="ADAL" clId="{DF3388E0-F262-4D89-B7CD-C88767D6C57D}" dt="2023-02-16T11:29:54.080" v="810" actId="47"/>
        <pc:sldMkLst>
          <pc:docMk/>
          <pc:sldMk cId="30785184" sldId="324"/>
        </pc:sldMkLst>
      </pc:sldChg>
      <pc:sldChg chg="del">
        <pc:chgData name="Crockett, Vicky" userId="4a741779-e5fa-48eb-bd65-a03606f528a3" providerId="ADAL" clId="{DF3388E0-F262-4D89-B7CD-C88767D6C57D}" dt="2023-02-16T11:29:54.080" v="810" actId="47"/>
        <pc:sldMkLst>
          <pc:docMk/>
          <pc:sldMk cId="2202486925" sldId="325"/>
        </pc:sldMkLst>
      </pc:sldChg>
      <pc:sldChg chg="del">
        <pc:chgData name="Crockett, Vicky" userId="4a741779-e5fa-48eb-bd65-a03606f528a3" providerId="ADAL" clId="{DF3388E0-F262-4D89-B7CD-C88767D6C57D}" dt="2023-02-16T11:29:54.080" v="810" actId="47"/>
        <pc:sldMkLst>
          <pc:docMk/>
          <pc:sldMk cId="325719255" sldId="326"/>
        </pc:sldMkLst>
      </pc:sldChg>
      <pc:sldChg chg="del">
        <pc:chgData name="Crockett, Vicky" userId="4a741779-e5fa-48eb-bd65-a03606f528a3" providerId="ADAL" clId="{DF3388E0-F262-4D89-B7CD-C88767D6C57D}" dt="2023-02-16T11:29:54.080" v="810" actId="47"/>
        <pc:sldMkLst>
          <pc:docMk/>
          <pc:sldMk cId="276985765" sldId="327"/>
        </pc:sldMkLst>
      </pc:sldChg>
      <pc:sldChg chg="del">
        <pc:chgData name="Crockett, Vicky" userId="4a741779-e5fa-48eb-bd65-a03606f528a3" providerId="ADAL" clId="{DF3388E0-F262-4D89-B7CD-C88767D6C57D}" dt="2023-02-16T11:29:54.080" v="810" actId="47"/>
        <pc:sldMkLst>
          <pc:docMk/>
          <pc:sldMk cId="228224227" sldId="328"/>
        </pc:sldMkLst>
      </pc:sldChg>
      <pc:sldChg chg="del">
        <pc:chgData name="Crockett, Vicky" userId="4a741779-e5fa-48eb-bd65-a03606f528a3" providerId="ADAL" clId="{DF3388E0-F262-4D89-B7CD-C88767D6C57D}" dt="2023-02-16T11:29:54.080" v="810" actId="47"/>
        <pc:sldMkLst>
          <pc:docMk/>
          <pc:sldMk cId="1515310839" sldId="329"/>
        </pc:sldMkLst>
      </pc:sldChg>
      <pc:sldChg chg="del">
        <pc:chgData name="Crockett, Vicky" userId="4a741779-e5fa-48eb-bd65-a03606f528a3" providerId="ADAL" clId="{DF3388E0-F262-4D89-B7CD-C88767D6C57D}" dt="2023-02-16T11:29:54.080" v="810" actId="47"/>
        <pc:sldMkLst>
          <pc:docMk/>
          <pc:sldMk cId="2226189712" sldId="331"/>
        </pc:sldMkLst>
      </pc:sldChg>
      <pc:sldChg chg="del">
        <pc:chgData name="Crockett, Vicky" userId="4a741779-e5fa-48eb-bd65-a03606f528a3" providerId="ADAL" clId="{DF3388E0-F262-4D89-B7CD-C88767D6C57D}" dt="2023-02-16T11:29:54.080" v="810" actId="47"/>
        <pc:sldMkLst>
          <pc:docMk/>
          <pc:sldMk cId="4128375999" sldId="332"/>
        </pc:sldMkLst>
      </pc:sldChg>
      <pc:sldChg chg="del">
        <pc:chgData name="Crockett, Vicky" userId="4a741779-e5fa-48eb-bd65-a03606f528a3" providerId="ADAL" clId="{DF3388E0-F262-4D89-B7CD-C88767D6C57D}" dt="2023-02-16T11:29:54.080" v="810" actId="47"/>
        <pc:sldMkLst>
          <pc:docMk/>
          <pc:sldMk cId="3960038155" sldId="333"/>
        </pc:sldMkLst>
      </pc:sldChg>
      <pc:sldChg chg="del">
        <pc:chgData name="Crockett, Vicky" userId="4a741779-e5fa-48eb-bd65-a03606f528a3" providerId="ADAL" clId="{DF3388E0-F262-4D89-B7CD-C88767D6C57D}" dt="2023-02-16T11:29:54.080" v="810" actId="47"/>
        <pc:sldMkLst>
          <pc:docMk/>
          <pc:sldMk cId="3737760790" sldId="334"/>
        </pc:sldMkLst>
      </pc:sldChg>
      <pc:sldChg chg="modSp mod ord">
        <pc:chgData name="Crockett, Vicky" userId="4a741779-e5fa-48eb-bd65-a03606f528a3" providerId="ADAL" clId="{DF3388E0-F262-4D89-B7CD-C88767D6C57D}" dt="2023-02-16T11:07:15.676" v="493" actId="5793"/>
        <pc:sldMkLst>
          <pc:docMk/>
          <pc:sldMk cId="1806616886" sldId="335"/>
        </pc:sldMkLst>
        <pc:spChg chg="mod">
          <ac:chgData name="Crockett, Vicky" userId="4a741779-e5fa-48eb-bd65-a03606f528a3" providerId="ADAL" clId="{DF3388E0-F262-4D89-B7CD-C88767D6C57D}" dt="2023-02-16T11:07:15.676" v="493" actId="5793"/>
          <ac:spMkLst>
            <pc:docMk/>
            <pc:sldMk cId="1806616886" sldId="335"/>
            <ac:spMk id="5" creationId="{67BDD806-E4BE-453D-8ED6-E542591B9563}"/>
          </ac:spMkLst>
        </pc:spChg>
      </pc:sldChg>
      <pc:sldChg chg="modSp del mod ord">
        <pc:chgData name="Crockett, Vicky" userId="4a741779-e5fa-48eb-bd65-a03606f528a3" providerId="ADAL" clId="{DF3388E0-F262-4D89-B7CD-C88767D6C57D}" dt="2023-02-16T11:10:41.374" v="550" actId="47"/>
        <pc:sldMkLst>
          <pc:docMk/>
          <pc:sldMk cId="112591483" sldId="336"/>
        </pc:sldMkLst>
        <pc:spChg chg="mod">
          <ac:chgData name="Crockett, Vicky" userId="4a741779-e5fa-48eb-bd65-a03606f528a3" providerId="ADAL" clId="{DF3388E0-F262-4D89-B7CD-C88767D6C57D}" dt="2023-02-16T11:07:11.508" v="490" actId="20577"/>
          <ac:spMkLst>
            <pc:docMk/>
            <pc:sldMk cId="112591483" sldId="336"/>
            <ac:spMk id="5" creationId="{BA43F8DB-7C75-46A5-81EA-2536412F06D5}"/>
          </ac:spMkLst>
        </pc:spChg>
      </pc:sldChg>
      <pc:sldChg chg="modSp mod ord">
        <pc:chgData name="Crockett, Vicky" userId="4a741779-e5fa-48eb-bd65-a03606f528a3" providerId="ADAL" clId="{DF3388E0-F262-4D89-B7CD-C88767D6C57D}" dt="2023-02-16T11:30:52.634" v="864"/>
        <pc:sldMkLst>
          <pc:docMk/>
          <pc:sldMk cId="2081086166" sldId="337"/>
        </pc:sldMkLst>
        <pc:spChg chg="mod">
          <ac:chgData name="Crockett, Vicky" userId="4a741779-e5fa-48eb-bd65-a03606f528a3" providerId="ADAL" clId="{DF3388E0-F262-4D89-B7CD-C88767D6C57D}" dt="2023-02-16T11:07:20.409" v="504" actId="20577"/>
          <ac:spMkLst>
            <pc:docMk/>
            <pc:sldMk cId="2081086166" sldId="337"/>
            <ac:spMk id="5" creationId="{6C390B76-162D-4DE2-94C0-A8FB0154DB20}"/>
          </ac:spMkLst>
        </pc:spChg>
      </pc:sldChg>
      <pc:sldChg chg="del">
        <pc:chgData name="Crockett, Vicky" userId="4a741779-e5fa-48eb-bd65-a03606f528a3" providerId="ADAL" clId="{DF3388E0-F262-4D89-B7CD-C88767D6C57D}" dt="2023-02-16T11:29:54.080" v="810" actId="47"/>
        <pc:sldMkLst>
          <pc:docMk/>
          <pc:sldMk cId="2180408988" sldId="338"/>
        </pc:sldMkLst>
      </pc:sldChg>
      <pc:sldChg chg="modSp add del mod">
        <pc:chgData name="Crockett, Vicky" userId="4a741779-e5fa-48eb-bd65-a03606f528a3" providerId="ADAL" clId="{DF3388E0-F262-4D89-B7CD-C88767D6C57D}" dt="2023-02-16T11:09:57.711" v="537" actId="27636"/>
        <pc:sldMkLst>
          <pc:docMk/>
          <pc:sldMk cId="264021216" sldId="412"/>
        </pc:sldMkLst>
        <pc:spChg chg="mod">
          <ac:chgData name="Crockett, Vicky" userId="4a741779-e5fa-48eb-bd65-a03606f528a3" providerId="ADAL" clId="{DF3388E0-F262-4D89-B7CD-C88767D6C57D}" dt="2023-02-16T11:09:57.711" v="537" actId="27636"/>
          <ac:spMkLst>
            <pc:docMk/>
            <pc:sldMk cId="264021216" sldId="412"/>
            <ac:spMk id="2" creationId="{214E200F-4A51-4D63-8981-9326025F4334}"/>
          </ac:spMkLst>
        </pc:spChg>
        <pc:spChg chg="mod">
          <ac:chgData name="Crockett, Vicky" userId="4a741779-e5fa-48eb-bd65-a03606f528a3" providerId="ADAL" clId="{DF3388E0-F262-4D89-B7CD-C88767D6C57D}" dt="2023-02-16T11:09:46.994" v="535" actId="20577"/>
          <ac:spMkLst>
            <pc:docMk/>
            <pc:sldMk cId="264021216" sldId="412"/>
            <ac:spMk id="4" creationId="{413AE037-648A-4FB7-945E-25C4E657AF33}"/>
          </ac:spMkLst>
        </pc:spChg>
      </pc:sldChg>
      <pc:sldChg chg="modSp add mod">
        <pc:chgData name="Crockett, Vicky" userId="4a741779-e5fa-48eb-bd65-a03606f528a3" providerId="ADAL" clId="{DF3388E0-F262-4D89-B7CD-C88767D6C57D}" dt="2023-02-16T11:05:11.236" v="435" actId="20577"/>
        <pc:sldMkLst>
          <pc:docMk/>
          <pc:sldMk cId="4005289180" sldId="1191"/>
        </pc:sldMkLst>
        <pc:spChg chg="mod">
          <ac:chgData name="Crockett, Vicky" userId="4a741779-e5fa-48eb-bd65-a03606f528a3" providerId="ADAL" clId="{DF3388E0-F262-4D89-B7CD-C88767D6C57D}" dt="2023-02-16T10:58:17.591" v="6" actId="20577"/>
          <ac:spMkLst>
            <pc:docMk/>
            <pc:sldMk cId="4005289180" sldId="1191"/>
            <ac:spMk id="2" creationId="{851AB6A3-9715-4222-9B3E-9BAC74D25E74}"/>
          </ac:spMkLst>
        </pc:spChg>
        <pc:spChg chg="mod">
          <ac:chgData name="Crockett, Vicky" userId="4a741779-e5fa-48eb-bd65-a03606f528a3" providerId="ADAL" clId="{DF3388E0-F262-4D89-B7CD-C88767D6C57D}" dt="2023-02-16T11:05:11.236" v="435" actId="20577"/>
          <ac:spMkLst>
            <pc:docMk/>
            <pc:sldMk cId="4005289180" sldId="1191"/>
            <ac:spMk id="3" creationId="{D4F9AAC1-BCB8-4F5D-BE4F-CB8E701D7425}"/>
          </ac:spMkLst>
        </pc:spChg>
      </pc:sldChg>
      <pc:sldChg chg="modSp add del mod">
        <pc:chgData name="Crockett, Vicky" userId="4a741779-e5fa-48eb-bd65-a03606f528a3" providerId="ADAL" clId="{DF3388E0-F262-4D89-B7CD-C88767D6C57D}" dt="2023-02-16T11:07:06.788" v="480" actId="47"/>
        <pc:sldMkLst>
          <pc:docMk/>
          <pc:sldMk cId="2483549329" sldId="1207"/>
        </pc:sldMkLst>
        <pc:spChg chg="mod">
          <ac:chgData name="Crockett, Vicky" userId="4a741779-e5fa-48eb-bd65-a03606f528a3" providerId="ADAL" clId="{DF3388E0-F262-4D89-B7CD-C88767D6C57D}" dt="2023-02-16T11:06:23.095" v="454" actId="20577"/>
          <ac:spMkLst>
            <pc:docMk/>
            <pc:sldMk cId="2483549329" sldId="1207"/>
            <ac:spMk id="5" creationId="{427257BD-72C6-4D9B-A3B0-9CD71F468083}"/>
          </ac:spMkLst>
        </pc:spChg>
        <pc:spChg chg="mod">
          <ac:chgData name="Crockett, Vicky" userId="4a741779-e5fa-48eb-bd65-a03606f528a3" providerId="ADAL" clId="{DF3388E0-F262-4D89-B7CD-C88767D6C57D}" dt="2023-02-16T11:06:14.774" v="437" actId="6549"/>
          <ac:spMkLst>
            <pc:docMk/>
            <pc:sldMk cId="2483549329" sldId="1207"/>
            <ac:spMk id="8" creationId="{1B710A53-C87F-4C9B-9255-23E0301D86C0}"/>
          </ac:spMkLst>
        </pc:spChg>
      </pc:sldChg>
      <pc:sldMasterChg chg="delSldLayout">
        <pc:chgData name="Crockett, Vicky" userId="4a741779-e5fa-48eb-bd65-a03606f528a3" providerId="ADAL" clId="{DF3388E0-F262-4D89-B7CD-C88767D6C57D}" dt="2023-02-16T11:07:06.788" v="480" actId="47"/>
        <pc:sldMasterMkLst>
          <pc:docMk/>
          <pc:sldMasterMk cId="300464794" sldId="2147483648"/>
        </pc:sldMasterMkLst>
        <pc:sldLayoutChg chg="del">
          <pc:chgData name="Crockett, Vicky" userId="4a741779-e5fa-48eb-bd65-a03606f528a3" providerId="ADAL" clId="{DF3388E0-F262-4D89-B7CD-C88767D6C57D}" dt="2023-02-16T10:58:06.224" v="1" actId="47"/>
          <pc:sldLayoutMkLst>
            <pc:docMk/>
            <pc:sldMasterMk cId="300464794" sldId="2147483648"/>
            <pc:sldLayoutMk cId="226806798" sldId="2147483802"/>
          </pc:sldLayoutMkLst>
        </pc:sldLayoutChg>
        <pc:sldLayoutChg chg="del">
          <pc:chgData name="Crockett, Vicky" userId="4a741779-e5fa-48eb-bd65-a03606f528a3" providerId="ADAL" clId="{DF3388E0-F262-4D89-B7CD-C88767D6C57D}" dt="2023-02-16T11:07:06.788" v="480" actId="47"/>
          <pc:sldLayoutMkLst>
            <pc:docMk/>
            <pc:sldMasterMk cId="300464794" sldId="2147483648"/>
            <pc:sldLayoutMk cId="1556467578" sldId="214748392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27/09/2023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27/09/2023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type="body" idx="1"/>
          </p:nvPr>
        </p:nvSpPr>
        <p:spPr/>
        <p:txBody>
          <a:bodyPr/>
          <a:lstStyle/>
          <a:p>
            <a:r>
              <a:rPr lang="en-GB" dirty="0"/>
              <a:t>Python is a scripting language with a clean and Object Oriented (</a:t>
            </a:r>
            <a:r>
              <a:rPr lang="en-GB" dirty="0" err="1"/>
              <a:t>OO</a:t>
            </a:r>
            <a:r>
              <a:rPr lang="en-GB" dirty="0"/>
              <a:t>) based interface.</a:t>
            </a:r>
          </a:p>
          <a:p>
            <a:r>
              <a:rPr lang="en-US" dirty="0"/>
              <a:t>Python was invented by Guido van Rossum, however a much wider community has been involved in its development. Although a free and open source, Python version 2 is copyright </a:t>
            </a:r>
            <a:r>
              <a:rPr lang="en-GB" dirty="0"/>
              <a:t>BeOpen.com and </a:t>
            </a:r>
            <a:r>
              <a:rPr lang="en-GB" dirty="0" err="1"/>
              <a:t>Stichting</a:t>
            </a:r>
            <a:r>
              <a:rPr lang="en-GB" dirty="0"/>
              <a:t> </a:t>
            </a:r>
            <a:r>
              <a:rPr lang="en-GB" dirty="0" err="1"/>
              <a:t>Mathematisch</a:t>
            </a:r>
            <a:r>
              <a:rPr lang="en-GB" dirty="0"/>
              <a:t> Centrum Amsterdam. The Python 3 copyright however is owned by the Python Software Foundation, which was formed in 2001. It is not controlled by the Free Software Foundation, and does not contain any GNU code (although there are optional links), although the licence is "GPL compatible".</a:t>
            </a:r>
          </a:p>
          <a:p>
            <a:r>
              <a:rPr lang="en-GB" dirty="0"/>
              <a:t>Selected links:</a:t>
            </a:r>
          </a:p>
          <a:p>
            <a:pPr lvl="1"/>
            <a:r>
              <a:rPr lang="en-GB" dirty="0"/>
              <a:t>Python: http://www.python.org</a:t>
            </a:r>
          </a:p>
          <a:p>
            <a:pPr lvl="1"/>
            <a:r>
              <a:rPr lang="en-GB" dirty="0" err="1"/>
              <a:t>Jython</a:t>
            </a:r>
            <a:r>
              <a:rPr lang="en-GB" dirty="0"/>
              <a:t>: http://www.jython.org</a:t>
            </a:r>
          </a:p>
          <a:p>
            <a:pPr lvl="1"/>
            <a:r>
              <a:rPr lang="en-GB" dirty="0"/>
              <a:t>Iron Python: http://www.codeplex.com/Wiki/View.aspx?ProjectName=IronPython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a number of versions of Python, and they all differ in subtle ways.  The most common version, and the one assumed for this course, is known as </a:t>
            </a:r>
            <a:r>
              <a:rPr lang="en-GB" dirty="0" err="1"/>
              <a:t>CPython</a:t>
            </a:r>
            <a:r>
              <a:rPr lang="en-GB" dirty="0"/>
              <a:t>. It is written in C, for speed and portability, and runs on many platforms. You can even download the source code and compile it yourself.  </a:t>
            </a:r>
          </a:p>
          <a:p>
            <a:pPr lvl="1"/>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5548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r>
              <a:rPr lang="en-GB" dirty="0"/>
              <a:t>IDE = Integrated Development environment</a:t>
            </a:r>
          </a:p>
        </p:txBody>
      </p:sp>
    </p:spTree>
    <p:extLst>
      <p:ext uri="{BB962C8B-B14F-4D97-AF65-F5344CB8AC3E}">
        <p14:creationId xmlns:p14="http://schemas.microsoft.com/office/powerpoint/2010/main" val="130977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r>
              <a:rPr lang="en-GB" dirty="0"/>
              <a:t>Demo this for the students</a:t>
            </a:r>
          </a:p>
        </p:txBody>
      </p:sp>
    </p:spTree>
    <p:extLst>
      <p:ext uri="{BB962C8B-B14F-4D97-AF65-F5344CB8AC3E}">
        <p14:creationId xmlns:p14="http://schemas.microsoft.com/office/powerpoint/2010/main" val="293944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most scripting languages, Python variables are defined automatically, and are untyped until assigned. Variables are actually references to objects, so the assignment of a string to a variable makes that variable reference a string object. </a:t>
            </a:r>
            <a:r>
              <a:rPr lang="en-GB" dirty="0" err="1"/>
              <a:t>Uninitialised</a:t>
            </a:r>
            <a:r>
              <a:rPr lang="en-GB" dirty="0"/>
              <a:t> variables reference an object called None (NULL or </a:t>
            </a:r>
            <a:r>
              <a:rPr lang="en-GB" dirty="0" err="1"/>
              <a:t>undef</a:t>
            </a:r>
            <a:r>
              <a:rPr lang="en-GB" dirty="0"/>
              <a:t> in other languages).</a:t>
            </a:r>
          </a:p>
          <a:p>
            <a:r>
              <a:rPr lang="en-GB" dirty="0"/>
              <a:t>Being objects, class specific functions, like altering the case of a string, are implemented as methods calls on the object. If you are not familiar with this terminology, a method call is like a conventional function call, with a reference to the variable passed automatically. We shall see examples shortly.</a:t>
            </a:r>
          </a:p>
          <a:p>
            <a:r>
              <a:rPr lang="en-GB" dirty="0"/>
              <a:t>Where the objects themselves are immutable (cannot be altered), then several variables may reference the same physical value.  </a:t>
            </a:r>
          </a:p>
          <a:p>
            <a:r>
              <a:rPr lang="en-GB" dirty="0"/>
              <a:t>Unlike most scripting languages, variables defined in a function are local by default - and must be specifically marked as global if required. </a:t>
            </a:r>
          </a:p>
          <a:p>
            <a:r>
              <a:rPr lang="en-GB" dirty="0"/>
              <a:t>When you delete a variable then that removes the name. That will decrement the object's reference count, and when the count reaches zero then the memory can be reused. </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22</a:t>
            </a:fld>
            <a:endParaRPr lang="en-GB"/>
          </a:p>
        </p:txBody>
      </p:sp>
    </p:spTree>
    <p:extLst>
      <p:ext uri="{BB962C8B-B14F-4D97-AF65-F5344CB8AC3E}">
        <p14:creationId xmlns:p14="http://schemas.microsoft.com/office/powerpoint/2010/main" val="122998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Montserrat"/>
              </a:rPr>
              <a:t>There are many data structures in Python. </a:t>
            </a:r>
            <a:br>
              <a:rPr lang="en-US" dirty="0">
                <a:latin typeface="Montserrat"/>
              </a:rPr>
            </a:br>
            <a:r>
              <a:rPr lang="en-US" dirty="0">
                <a:latin typeface="Montserrat"/>
              </a:rPr>
              <a:t>Primitive data types include, integers, strings, </a:t>
            </a:r>
            <a:r>
              <a:rPr lang="en-US" dirty="0" err="1">
                <a:latin typeface="Montserrat"/>
              </a:rPr>
              <a:t>boolean</a:t>
            </a:r>
            <a:r>
              <a:rPr lang="en-US" dirty="0">
                <a:latin typeface="Montserrat"/>
              </a:rPr>
              <a:t> and floats. </a:t>
            </a:r>
            <a:br>
              <a:rPr lang="en-US" dirty="0"/>
            </a:br>
            <a:r>
              <a:rPr lang="en-US" dirty="0">
                <a:latin typeface="Montserrat"/>
              </a:rPr>
              <a:t>******EXPLAIN THIS********</a:t>
            </a:r>
            <a:endParaRPr lang="en-US" dirty="0"/>
          </a:p>
          <a:p>
            <a:br>
              <a:rPr lang="en-US" dirty="0"/>
            </a:br>
            <a:r>
              <a:rPr lang="en-US" dirty="0">
                <a:latin typeface="Montserrat"/>
              </a:rPr>
              <a:t>More complex data types are called collections. These include: </a:t>
            </a:r>
            <a:br>
              <a:rPr lang="en-US" dirty="0">
                <a:latin typeface="Montserrat"/>
              </a:rPr>
            </a:br>
            <a:r>
              <a:rPr lang="en-US" dirty="0"/>
              <a:t>Lists, tuples, sets, dictionaries etc.</a:t>
            </a:r>
            <a:br>
              <a:rPr lang="en-US" dirty="0"/>
            </a:br>
            <a:r>
              <a:rPr lang="en-US" dirty="0"/>
              <a:t>****EXPLAIN****** Talk a bit about Ordered, mutable </a:t>
            </a:r>
            <a:r>
              <a:rPr lang="en-US" dirty="0" err="1"/>
              <a:t>etc</a:t>
            </a:r>
            <a:r>
              <a:rPr lang="en-US"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
        <p:nvSpPr>
          <p:cNvPr id="7" name="Slide Image Placeholder 6">
            <a:extLst>
              <a:ext uri="{FF2B5EF4-FFF2-40B4-BE49-F238E27FC236}">
                <a16:creationId xmlns:a16="http://schemas.microsoft.com/office/drawing/2014/main" id="{61BFF284-FA11-4FB6-8A3E-D362C6F0B5CC}"/>
              </a:ext>
            </a:extLst>
          </p:cNvPr>
          <p:cNvSpPr>
            <a:spLocks noGrp="1" noRot="1" noChangeAspect="1"/>
          </p:cNvSpPr>
          <p:nvPr>
            <p:ph type="sldImg"/>
          </p:nvPr>
        </p:nvSpPr>
        <p:spPr/>
      </p:sp>
    </p:spTree>
    <p:extLst>
      <p:ext uri="{BB962C8B-B14F-4D97-AF65-F5344CB8AC3E}">
        <p14:creationId xmlns:p14="http://schemas.microsoft.com/office/powerpoint/2010/main" val="3807781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
        <p:nvSpPr>
          <p:cNvPr id="6" name="Slide Image Placeholder 5">
            <a:extLst>
              <a:ext uri="{FF2B5EF4-FFF2-40B4-BE49-F238E27FC236}">
                <a16:creationId xmlns:a16="http://schemas.microsoft.com/office/drawing/2014/main" id="{CDEE42E6-3459-448A-9955-0344FCE207C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93B58DB-37AD-4CFF-8984-6ED59CB52D3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85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Montserrat"/>
              </a:rPr>
              <a:t>Python can be said to be built around 3 basic variable types. Numbers, Characters, and Booleans. ***EXPLAIN THESE 3****</a:t>
            </a:r>
            <a:endParaRPr lang="en-US"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
        <p:nvSpPr>
          <p:cNvPr id="7" name="Slide Image Placeholder 6">
            <a:extLst>
              <a:ext uri="{FF2B5EF4-FFF2-40B4-BE49-F238E27FC236}">
                <a16:creationId xmlns:a16="http://schemas.microsoft.com/office/drawing/2014/main" id="{61BFF284-FA11-4FB6-8A3E-D362C6F0B5CC}"/>
              </a:ext>
            </a:extLst>
          </p:cNvPr>
          <p:cNvSpPr>
            <a:spLocks noGrp="1" noRot="1" noChangeAspect="1"/>
          </p:cNvSpPr>
          <p:nvPr>
            <p:ph type="sldImg"/>
          </p:nvPr>
        </p:nvSpPr>
        <p:spPr/>
      </p:sp>
    </p:spTree>
    <p:extLst>
      <p:ext uri="{BB962C8B-B14F-4D97-AF65-F5344CB8AC3E}">
        <p14:creationId xmlns:p14="http://schemas.microsoft.com/office/powerpoint/2010/main" val="70084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operator is usually a symbol (see the slide after the summary) which carries out an operation on a single object (unary operator) or between two operators (binary operator). The result has a value, which may be passed to a function (like print) or used on the right-hand side of an assignment.</a:t>
            </a:r>
          </a:p>
          <a:p>
            <a:r>
              <a:rPr lang="en-GB" dirty="0"/>
              <a:t>Arithmetic operators like + (plus), - (minus), * (multiply), /(divide), and % (modulus) have familiar meanings when used with numbers, but what do they mean when used with strings? Operators have different meanings depending on the type of object they are operating on, some of which are not at all obvious. For example, % does string formatting - something that you would not have guessed!</a:t>
            </a:r>
          </a:p>
          <a:p>
            <a:r>
              <a:rPr lang="en-GB" dirty="0"/>
              <a:t>It is therefore, imperative that we know what type (class) of object we are dealing with, and the type function will tell us that.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30</a:t>
            </a:fld>
            <a:endParaRPr lang="en-GB"/>
          </a:p>
        </p:txBody>
      </p:sp>
    </p:spTree>
    <p:extLst>
      <p:ext uri="{BB962C8B-B14F-4D97-AF65-F5344CB8AC3E}">
        <p14:creationId xmlns:p14="http://schemas.microsoft.com/office/powerpoint/2010/main" val="300731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7171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idx="1"/>
          </p:nvPr>
        </p:nvSpPr>
        <p:spPr/>
        <p:txBody>
          <a:bodyPr/>
          <a:lstStyle/>
          <a:p>
            <a:r>
              <a:rPr lang="en-GB" dirty="0"/>
              <a:t>Like most modern languages, Python has a garbage collector. This means we do not have to worry too much about tidying up memory (we said "too much", not "at all"). Unicode is the term used to describe multi-byte character sets, i.e. those containing more than 256 characters. Western Europeans may consider these "foreign", but Unicode is required to store and display the Euro currency symbol €.</a:t>
            </a:r>
          </a:p>
          <a:p>
            <a:r>
              <a:rPr lang="en-GB" dirty="0"/>
              <a:t>One of the strengths of community based products like Python is the huge range of add-on libraries, most of them free. They include numeric libraries like </a:t>
            </a:r>
            <a:r>
              <a:rPr lang="en-GB" dirty="0" err="1"/>
              <a:t>NumPy</a:t>
            </a:r>
            <a:r>
              <a:rPr lang="en-GB" dirty="0"/>
              <a:t> (http://numpy.scipy.org), and </a:t>
            </a:r>
            <a:r>
              <a:rPr lang="en-GB" dirty="0" err="1"/>
              <a:t>DISLIN</a:t>
            </a:r>
            <a:r>
              <a:rPr lang="en-GB" dirty="0"/>
              <a:t> - a library for data visualization (http://www.mps.mpg.de/dislin) .  </a:t>
            </a:r>
          </a:p>
          <a:p>
            <a:r>
              <a:rPr lang="en-GB" dirty="0" err="1"/>
              <a:t>JSON</a:t>
            </a:r>
            <a:r>
              <a:rPr lang="en-GB" dirty="0"/>
              <a:t> (JavaScript Object Notation) is considered an important part of Python, and is heavily used. It is used with Ajax, and is more or less an alternative to XML. There are several web development frameworks, not just those listed,  and many other web interfaces, including at least four to the Twitter API (most use </a:t>
            </a:r>
            <a:r>
              <a:rPr lang="en-GB" dirty="0" err="1"/>
              <a:t>JSON</a:t>
            </a:r>
            <a:r>
              <a:rPr lang="en-GB" dirty="0"/>
              <a:t>).</a:t>
            </a:r>
          </a:p>
          <a:p>
            <a:r>
              <a:rPr lang="en-GB" dirty="0"/>
              <a:t>RDBMS support includes PostgreSQL, Oracle, DB2, Sybase, </a:t>
            </a:r>
            <a:r>
              <a:rPr lang="en-GB" dirty="0" err="1"/>
              <a:t>SAPDB</a:t>
            </a:r>
            <a:r>
              <a:rPr lang="en-GB" dirty="0"/>
              <a:t>, Informix, Ingres, MySQL, </a:t>
            </a:r>
            <a:r>
              <a:rPr lang="en-GB" dirty="0" err="1"/>
              <a:t>SQLLite</a:t>
            </a:r>
            <a:r>
              <a:rPr lang="en-GB" dirty="0"/>
              <a:t>, ODBC, and native Python databases </a:t>
            </a:r>
            <a:r>
              <a:rPr lang="en-GB" dirty="0" err="1"/>
              <a:t>buzhug</a:t>
            </a:r>
            <a:r>
              <a:rPr lang="en-GB" dirty="0"/>
              <a:t>, and </a:t>
            </a:r>
            <a:r>
              <a:rPr lang="en-GB" dirty="0" err="1"/>
              <a:t>SnakeSQL</a:t>
            </a:r>
            <a:r>
              <a:rPr lang="en-GB" dirty="0"/>
              <a:t>. There have been issues with Microsoft's SQL Server in the past.</a:t>
            </a:r>
          </a:p>
          <a:p>
            <a:r>
              <a:rPr lang="en-GB" dirty="0"/>
              <a:t>The add-ons themselves would not be possible without low-level hooks into the C programming language. Most APIs (Application Program Interfaces) are designed around C, and Python can have libraries written in C. To interface to a 3rd-party product therefore, one "merely" has to write a C-Python wrapper around it.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3265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type="body" idx="1"/>
          </p:nvPr>
        </p:nvSpPr>
        <p:spPr/>
        <p:txBody>
          <a:bodyPr/>
          <a:lstStyle/>
          <a:p>
            <a:r>
              <a:rPr lang="en-GB" dirty="0"/>
              <a:t>Like many scripting languages, Java, C#, Perl, Ruby, PHP, Python is compiled at runtime into an internal format known as byte-code. It is unrealistic to expect this to run as quickly as C code which has been compiled into a native executable format such as PE COFF (on Windows) or ELF (on UNIX). Despite this, some remarkable benchmarks have been produced where the performance is sometimes comparable. It is worth pointing out that it requires a very good C programmer to produce fast, efficient code which is safe. Achieving safe code in Python is much easier, and quicker.</a:t>
            </a:r>
          </a:p>
          <a:p>
            <a:r>
              <a:rPr lang="en-GB" dirty="0"/>
              <a:t>By the way, as we shall see later, the byte-code produced by a Python module  is usually saved, so it only has to be compiled once. This byte-code is not portable.</a:t>
            </a:r>
          </a:p>
          <a:p>
            <a:r>
              <a:rPr lang="en-GB" dirty="0"/>
              <a:t>Further information on benchmarks is available at: http://shootout.alioth.debian.org/gp4/python.php.</a:t>
            </a:r>
          </a:p>
          <a:p>
            <a:r>
              <a:rPr lang="en-GB" dirty="0"/>
              <a:t>Iron Python and </a:t>
            </a:r>
            <a:r>
              <a:rPr lang="en-GB" dirty="0" err="1"/>
              <a:t>Jython</a:t>
            </a:r>
            <a:r>
              <a:rPr lang="en-GB" dirty="0"/>
              <a:t> perform about the same as </a:t>
            </a:r>
            <a:r>
              <a:rPr lang="en-GB" dirty="0" err="1"/>
              <a:t>CPython</a:t>
            </a:r>
            <a:r>
              <a:rPr lang="en-GB" dirty="0"/>
              <a:t>, however on all these VM implementations there is continual work on improvements and optimisations.  </a:t>
            </a:r>
          </a:p>
          <a:p>
            <a:r>
              <a:rPr lang="en-GB" dirty="0"/>
              <a:t>There are a number of projects working on speeding up Python. </a:t>
            </a:r>
            <a:r>
              <a:rPr lang="en-GB" dirty="0" err="1"/>
              <a:t>Psyco</a:t>
            </a:r>
            <a:r>
              <a:rPr lang="en-GB" dirty="0"/>
              <a:t> was an old Python 2 package that has maintenance issues - it will not run on 64-bit machines, for example. The development effort on </a:t>
            </a:r>
            <a:r>
              <a:rPr lang="en-GB" dirty="0" err="1"/>
              <a:t>Psyco</a:t>
            </a:r>
            <a:r>
              <a:rPr lang="en-GB" dirty="0"/>
              <a:t> has moved to </a:t>
            </a:r>
            <a:r>
              <a:rPr lang="en-GB" dirty="0" err="1"/>
              <a:t>PyPy</a:t>
            </a:r>
            <a:r>
              <a:rPr lang="en-GB" dirty="0"/>
              <a:t> (Python written in Python), which has recently been ported to Python 3. </a:t>
            </a:r>
          </a:p>
          <a:p>
            <a:r>
              <a:rPr lang="en-GB" dirty="0"/>
              <a:t>Google's "</a:t>
            </a:r>
            <a:r>
              <a:rPr lang="en-GB" dirty="0" err="1"/>
              <a:t>Unladen</a:t>
            </a:r>
            <a:r>
              <a:rPr lang="en-GB" dirty="0"/>
              <a:t> Swallow" project was merged into the base, and has improved the base performance ("</a:t>
            </a:r>
            <a:r>
              <a:rPr lang="en-GB" dirty="0" err="1"/>
              <a:t>Unladen</a:t>
            </a:r>
            <a:r>
              <a:rPr lang="en-GB" dirty="0"/>
              <a:t> Swallow" comes from a memorable line in "Monty Python and the Holy Grail"), see PEP 3146.</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30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generally good practice to use specific virtual environments for specific Python projects.</a:t>
            </a:r>
          </a:p>
          <a:p>
            <a:endParaRPr lang="en-GB" dirty="0"/>
          </a:p>
          <a:p>
            <a:r>
              <a:rPr lang="en-GB" dirty="0"/>
              <a:t>A virtual environment is essentially a folder containing everything your Python project needs in order to run – no more and no less.</a:t>
            </a:r>
          </a:p>
          <a:p>
            <a:endParaRPr lang="en-GB" dirty="0"/>
          </a:p>
          <a:p>
            <a:r>
              <a:rPr lang="en-GB" dirty="0"/>
              <a:t>These are usually managed by an environment manager, such as python’s built-in </a:t>
            </a:r>
            <a:r>
              <a:rPr lang="en-GB" dirty="0" err="1"/>
              <a:t>venv</a:t>
            </a:r>
            <a:r>
              <a:rPr lang="en-GB" dirty="0"/>
              <a:t> or Anaconda’s </a:t>
            </a:r>
            <a:r>
              <a:rPr lang="en-GB" dirty="0" err="1"/>
              <a:t>conda</a:t>
            </a:r>
            <a:r>
              <a:rPr lang="en-GB" dirty="0"/>
              <a:t>, which you use to add and remove elements from your environment.</a:t>
            </a:r>
          </a:p>
          <a:p>
            <a:endParaRPr lang="en-GB" dirty="0"/>
          </a:p>
          <a:p>
            <a:r>
              <a:rPr lang="en-GB" dirty="0"/>
              <a:t>By using a virtual environment, you know exactly what your project requires to run, the specific versions of any packages used, as well as the specific version of Python it was built with.</a:t>
            </a:r>
          </a:p>
          <a:p>
            <a:endParaRPr lang="en-GB" dirty="0"/>
          </a:p>
          <a:p>
            <a:r>
              <a:rPr lang="en-GB" dirty="0"/>
              <a:t>We are going to create an environment using the GUI-based environment that comes with Anaconda, though everything can be done on the command line if you are confident.</a:t>
            </a:r>
          </a:p>
        </p:txBody>
      </p:sp>
      <p:sp>
        <p:nvSpPr>
          <p:cNvPr id="4" name="Slide Number Placeholder 3"/>
          <p:cNvSpPr>
            <a:spLocks noGrp="1"/>
          </p:cNvSpPr>
          <p:nvPr>
            <p:ph type="sldNum" sz="quarter" idx="5"/>
          </p:nvPr>
        </p:nvSpPr>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110542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err="1"/>
              <a:t>JupyterLab</a:t>
            </a:r>
            <a:r>
              <a:rPr lang="en-GB" dirty="0"/>
              <a:t> is an open-source web application that you can use to create and share documents that contain live code, equations, visualisations, and text.</a:t>
            </a:r>
          </a:p>
        </p:txBody>
      </p:sp>
      <p:sp>
        <p:nvSpPr>
          <p:cNvPr id="4" name="Slide Number Placeholder 3"/>
          <p:cNvSpPr>
            <a:spLocks noGrp="1"/>
          </p:cNvSpPr>
          <p:nvPr>
            <p:ph type="sldNum" sz="quarter" idx="10"/>
          </p:nvPr>
        </p:nvSpPr>
        <p:spPr/>
        <p:txBody>
          <a:bodyPr/>
          <a:lstStyle/>
          <a:p>
            <a:fld id="{548901C6-1DA1-FB44-ABEE-06A0FEB7738E}" type="slidenum">
              <a:rPr lang="en-GB" smtClean="0"/>
              <a:pPr/>
              <a:t>11</a:t>
            </a:fld>
            <a:endParaRPr lang="en-GB"/>
          </a:p>
        </p:txBody>
      </p:sp>
      <p:sp>
        <p:nvSpPr>
          <p:cNvPr id="7" name="Slide Image Placeholder 6">
            <a:extLst>
              <a:ext uri="{FF2B5EF4-FFF2-40B4-BE49-F238E27FC236}">
                <a16:creationId xmlns:a16="http://schemas.microsoft.com/office/drawing/2014/main" id="{A53D56DB-398A-4C9F-8149-19AE60F362C7}"/>
              </a:ext>
            </a:extLst>
          </p:cNvPr>
          <p:cNvSpPr>
            <a:spLocks noGrp="1" noRot="1" noChangeAspect="1"/>
          </p:cNvSpPr>
          <p:nvPr>
            <p:ph type="sldImg"/>
          </p:nvPr>
        </p:nvSpPr>
        <p:spPr/>
      </p:sp>
    </p:spTree>
    <p:extLst>
      <p:ext uri="{BB962C8B-B14F-4D97-AF65-F5344CB8AC3E}">
        <p14:creationId xmlns:p14="http://schemas.microsoft.com/office/powerpoint/2010/main" val="373397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pPr marL="444500" lvl="2" inden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dirty="0"/>
          </a:p>
        </p:txBody>
      </p:sp>
    </p:spTree>
    <p:extLst>
      <p:ext uri="{BB962C8B-B14F-4D97-AF65-F5344CB8AC3E}">
        <p14:creationId xmlns:p14="http://schemas.microsoft.com/office/powerpoint/2010/main" val="2175452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r>
              <a:rPr lang="en-GB" dirty="0"/>
              <a:t>The instructor should demo each of these slides as they go along. There is a notebook with the text in it also to aid.</a:t>
            </a:r>
          </a:p>
        </p:txBody>
      </p:sp>
    </p:spTree>
    <p:extLst>
      <p:ext uri="{BB962C8B-B14F-4D97-AF65-F5344CB8AC3E}">
        <p14:creationId xmlns:p14="http://schemas.microsoft.com/office/powerpoint/2010/main" val="3872929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r>
              <a:rPr lang="en-GB" dirty="0"/>
              <a:t>IDE = Integrated Development environment</a:t>
            </a:r>
          </a:p>
        </p:txBody>
      </p:sp>
    </p:spTree>
    <p:extLst>
      <p:ext uri="{BB962C8B-B14F-4D97-AF65-F5344CB8AC3E}">
        <p14:creationId xmlns:p14="http://schemas.microsoft.com/office/powerpoint/2010/main" val="245275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r>
              <a:rPr lang="en-GB" dirty="0"/>
              <a:t>IDE = Integrated Development environment</a:t>
            </a:r>
          </a:p>
        </p:txBody>
      </p:sp>
    </p:spTree>
    <p:extLst>
      <p:ext uri="{BB962C8B-B14F-4D97-AF65-F5344CB8AC3E}">
        <p14:creationId xmlns:p14="http://schemas.microsoft.com/office/powerpoint/2010/main" val="2971320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16291090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418982881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Dark Blue">
    <p:bg>
      <p:bgPr>
        <a:solidFill>
          <a:srgbClr val="00405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48027" y="536783"/>
            <a:ext cx="2127213" cy="1197621"/>
          </a:xfrm>
          <a:prstGeom prst="rect">
            <a:avLst/>
          </a:prstGeom>
        </p:spPr>
      </p:pic>
      <p:sp>
        <p:nvSpPr>
          <p:cNvPr id="8" name="Text Placeholder 6"/>
          <p:cNvSpPr>
            <a:spLocks noGrp="1"/>
          </p:cNvSpPr>
          <p:nvPr>
            <p:ph type="body" sz="quarter" idx="12" hasCustomPrompt="1"/>
          </p:nvPr>
        </p:nvSpPr>
        <p:spPr>
          <a:xfrm>
            <a:off x="385300" y="5237213"/>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1800" b="1">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solidFill>
                  <a:schemeClr val="bg1"/>
                </a:solidFill>
              </a:defRPr>
            </a:lvl1pPr>
          </a:lstStyle>
          <a:p>
            <a:r>
              <a:rPr lang="en-US" noProof="0" dirty="0"/>
              <a:t>CLICK TO EDIT TITLE</a:t>
            </a:r>
            <a:endParaRPr lang="en-GB" noProof="0" dirty="0"/>
          </a:p>
        </p:txBody>
      </p:sp>
      <p:sp>
        <p:nvSpPr>
          <p:cNvPr id="5" name="Text Placeholder 4"/>
          <p:cNvSpPr>
            <a:spLocks noGrp="1"/>
          </p:cNvSpPr>
          <p:nvPr>
            <p:ph type="body" sz="quarter" idx="13" hasCustomPrompt="1"/>
          </p:nvPr>
        </p:nvSpPr>
        <p:spPr>
          <a:xfrm>
            <a:off x="7824705" y="5237213"/>
            <a:ext cx="3978275" cy="1255712"/>
          </a:xfrm>
        </p:spPr>
        <p:txBody>
          <a:bodyPr/>
          <a:lstStyle>
            <a:lvl1pPr>
              <a:lnSpc>
                <a:spcPct val="100000"/>
              </a:lnSpc>
              <a:spcBef>
                <a:spcPts val="0"/>
              </a:spcBef>
              <a:spcAft>
                <a:spcPts val="600"/>
              </a:spcAft>
              <a:defRPr sz="1400">
                <a:solidFill>
                  <a:schemeClr val="bg1"/>
                </a:solidFill>
              </a:defRPr>
            </a:lvl1pPr>
          </a:lstStyle>
          <a:p>
            <a:r>
              <a:rPr lang="en-GB" dirty="0"/>
              <a:t>Trainer name Trainer name </a:t>
            </a:r>
          </a:p>
          <a:p>
            <a:r>
              <a:rPr lang="en-GB" dirty="0"/>
              <a:t>Job title</a:t>
            </a:r>
          </a:p>
          <a:p>
            <a:r>
              <a:rPr lang="en-GB" dirty="0"/>
              <a:t>Relevant certifications</a:t>
            </a:r>
          </a:p>
          <a:p>
            <a:r>
              <a:rPr lang="en-GB" dirty="0"/>
              <a:t>Email address, etc…</a:t>
            </a:r>
          </a:p>
          <a:p>
            <a:endParaRPr lang="en-GB" dirty="0"/>
          </a:p>
        </p:txBody>
      </p:sp>
      <p:pic>
        <p:nvPicPr>
          <p:cNvPr id="7" name="Picture 6"/>
          <p:cNvPicPr>
            <a:picLocks noChangeAspect="1"/>
          </p:cNvPicPr>
          <p:nvPr userDrawn="1"/>
        </p:nvPicPr>
        <p:blipFill>
          <a:blip r:embed="rId3"/>
          <a:stretch>
            <a:fillRect/>
          </a:stretch>
        </p:blipFill>
        <p:spPr>
          <a:xfrm>
            <a:off x="0" y="3856395"/>
            <a:ext cx="7552267" cy="1399822"/>
          </a:xfrm>
          <a:prstGeom prst="rect">
            <a:avLst/>
          </a:prstGeom>
        </p:spPr>
      </p:pic>
    </p:spTree>
    <p:extLst>
      <p:ext uri="{BB962C8B-B14F-4D97-AF65-F5344CB8AC3E}">
        <p14:creationId xmlns:p14="http://schemas.microsoft.com/office/powerpoint/2010/main" val="33937138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Orange 1">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581206" y="108064"/>
            <a:ext cx="4610793" cy="6749935"/>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71994512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Blue 2">
    <p:bg>
      <p:bgPr>
        <a:solidFill>
          <a:srgbClr val="28CFF9"/>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85164" y="490450"/>
            <a:ext cx="6206836" cy="6388913"/>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03371171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eal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49686" y="249382"/>
            <a:ext cx="5342313" cy="6608618"/>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spTree>
    <p:extLst>
      <p:ext uri="{BB962C8B-B14F-4D97-AF65-F5344CB8AC3E}">
        <p14:creationId xmlns:p14="http://schemas.microsoft.com/office/powerpoint/2010/main" val="264470702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dirty="0"/>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dirty="0"/>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dirty="0"/>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1070925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1">
                <a:solidFill>
                  <a:srgbClr val="004050"/>
                </a:solidFill>
              </a:defRPr>
            </a:lvl1pPr>
            <a:lvl2pPr marL="285750" indent="-285750">
              <a:lnSpc>
                <a:spcPct val="100000"/>
              </a:lnSpc>
              <a:buFont typeface="Arial" panose="020B0604020202020204" pitchFamily="34" charset="0"/>
              <a:buChar char="•"/>
              <a:defRPr sz="1800" b="1">
                <a:solidFill>
                  <a:srgbClr val="004050"/>
                </a:solidFill>
              </a:defRPr>
            </a:lvl2pPr>
            <a:lvl3pPr marL="360363" indent="268288">
              <a:buFont typeface="Montserrat" panose="00000500000000000000" pitchFamily="2" charset="0"/>
              <a:buChar char="‐"/>
              <a:defRPr>
                <a:solidFill>
                  <a:srgbClr val="004050"/>
                </a:solidFill>
              </a:defRPr>
            </a:lvl3pPr>
            <a:lvl4pPr marL="628650" indent="452438">
              <a:buFont typeface="Courier New" panose="02070309020205020404" pitchFamily="49" charset="0"/>
              <a:buChar char="o"/>
              <a:defRPr>
                <a:solidFill>
                  <a:srgbClr val="004050"/>
                </a:solidFill>
              </a:defRPr>
            </a:lvl4pPr>
            <a:lvl5pPr marL="179996" indent="-179996">
              <a:buFont typeface="Arial" panose="020B0604020202020204" pitchFamily="34" charset="0"/>
              <a:buChar char="•"/>
              <a:defRPr/>
            </a:lvl5pPr>
            <a:lvl7pPr marL="2743132" indent="0">
              <a:buNone/>
              <a:defRPr/>
            </a:lvl7pPr>
          </a:lstStyle>
          <a:p>
            <a:pPr lvl="0"/>
            <a:r>
              <a:rPr lang="en-US" dirty="0"/>
              <a:t>Edit text</a:t>
            </a:r>
          </a:p>
          <a:p>
            <a:pPr lvl="1"/>
            <a:r>
              <a:rPr lang="en-GB" dirty="0"/>
              <a:t>Second level</a:t>
            </a:r>
          </a:p>
          <a:p>
            <a:pPr lvl="2"/>
            <a:r>
              <a:rPr lang="en-GB" dirty="0"/>
              <a:t>Third level</a:t>
            </a:r>
          </a:p>
          <a:p>
            <a:pPr lvl="3"/>
            <a:r>
              <a:rPr lang="en-GB" dirty="0"/>
              <a:t>Fourth level</a:t>
            </a:r>
          </a:p>
          <a:p>
            <a:pPr lvl="1"/>
            <a:r>
              <a:rPr lang="en-GB" dirty="0"/>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3330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923341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20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1767766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8888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35884305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6761362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610509606"/>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95272890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8030843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9390901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7925078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650578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0338725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342641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1412712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57115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image" Target="../media/image2.svg"/><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image" Target="../media/image1.png"/><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theme" Target="../theme/theme3.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image" Target="../media/image3.png"/><Relationship Id="rId8" Type="http://schemas.openxmlformats.org/officeDocument/2006/relationships/slideLayout" Target="../slideLayouts/slideLayout8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4.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3.png"/><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image" Target="../media/image22.svg"/><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image" Target="../media/image1.png"/><Relationship Id="rId5" Type="http://schemas.openxmlformats.org/officeDocument/2006/relationships/slideLayout" Target="../slideLayouts/slideLayout122.xml"/><Relationship Id="rId10" Type="http://schemas.openxmlformats.org/officeDocument/2006/relationships/theme" Target="../theme/theme5.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3"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 id="2147483937" r:id="rId3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218" y="365125"/>
            <a:ext cx="11471564"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360218" y="1825625"/>
            <a:ext cx="11471564" cy="4351338"/>
          </a:xfrm>
          <a:prstGeom prst="rect">
            <a:avLst/>
          </a:prstGeom>
        </p:spPr>
        <p:txBody>
          <a:bodyPr vert="horz" lIns="91440" tIns="45720" rIns="91440" bIns="45720" rtlCol="0">
            <a:normAutofit/>
          </a:bodyPr>
          <a:lstStyle/>
          <a:p>
            <a:pPr lvl="0"/>
            <a:r>
              <a:rPr lang="en-US" dirty="0"/>
              <a:t>Edit Master text styles</a:t>
            </a:r>
          </a:p>
        </p:txBody>
      </p:sp>
      <p:sp>
        <p:nvSpPr>
          <p:cNvPr id="6" name="Slide Number Placeholder 5"/>
          <p:cNvSpPr>
            <a:spLocks noGrp="1"/>
          </p:cNvSpPr>
          <p:nvPr>
            <p:ph type="sldNum" sz="quarter" idx="4"/>
          </p:nvPr>
        </p:nvSpPr>
        <p:spPr>
          <a:xfrm>
            <a:off x="10613985" y="6311899"/>
            <a:ext cx="1217797" cy="323363"/>
          </a:xfrm>
          <a:prstGeom prst="rect">
            <a:avLst/>
          </a:prstGeom>
        </p:spPr>
        <p:txBody>
          <a:bodyPr vert="horz" lIns="91440" tIns="45720" rIns="91440" bIns="45720" rtlCol="0" anchor="ctr"/>
          <a:lstStyle>
            <a:lvl1pPr algn="r">
              <a:defRPr sz="1200">
                <a:solidFill>
                  <a:schemeClr val="tx1">
                    <a:tint val="75000"/>
                  </a:schemeClr>
                </a:solidFill>
              </a:defRPr>
            </a:lvl1pPr>
          </a:lstStyle>
          <a:p>
            <a:fld id="{3C9C554F-2335-4EBA-A5CB-7E6DBA707ABC}" type="slidenum">
              <a:rPr lang="en-GB" smtClean="0"/>
              <a:t>‹#›</a:t>
            </a:fld>
            <a:endParaRPr lang="en-GB" dirty="0"/>
          </a:p>
        </p:txBody>
      </p:sp>
    </p:spTree>
    <p:extLst>
      <p:ext uri="{BB962C8B-B14F-4D97-AF65-F5344CB8AC3E}">
        <p14:creationId xmlns:p14="http://schemas.microsoft.com/office/powerpoint/2010/main" val="32099084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22716533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6.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81.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81.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oleObject" Target="../embeddings/oleObject1.bin"/><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AB6A3-9715-4222-9B3E-9BAC74D25E74}"/>
              </a:ext>
            </a:extLst>
          </p:cNvPr>
          <p:cNvSpPr>
            <a:spLocks noGrp="1"/>
          </p:cNvSpPr>
          <p:nvPr>
            <p:ph type="body" sz="quarter" idx="10"/>
          </p:nvPr>
        </p:nvSpPr>
        <p:spPr/>
        <p:txBody>
          <a:bodyPr/>
          <a:lstStyle/>
          <a:p>
            <a:r>
              <a:rPr lang="en-GB" sz="2400" dirty="0">
                <a:solidFill>
                  <a:schemeClr val="bg1"/>
                </a:solidFill>
              </a:rPr>
              <a:t>Introduction to Python &amp; IDEs</a:t>
            </a:r>
          </a:p>
        </p:txBody>
      </p:sp>
      <p:sp>
        <p:nvSpPr>
          <p:cNvPr id="3" name="Text Placeholder 2">
            <a:extLst>
              <a:ext uri="{FF2B5EF4-FFF2-40B4-BE49-F238E27FC236}">
                <a16:creationId xmlns:a16="http://schemas.microsoft.com/office/drawing/2014/main" id="{D4F9AAC1-BCB8-4F5D-BE4F-CB8E701D7425}"/>
              </a:ext>
            </a:extLst>
          </p:cNvPr>
          <p:cNvSpPr>
            <a:spLocks noGrp="1"/>
          </p:cNvSpPr>
          <p:nvPr>
            <p:ph type="body" sz="quarter" idx="15"/>
          </p:nvPr>
        </p:nvSpPr>
        <p:spPr>
          <a:xfrm>
            <a:off x="5036527" y="1349985"/>
            <a:ext cx="6770688" cy="5119407"/>
          </a:xfrm>
        </p:spPr>
        <p:txBody>
          <a:bodyPr>
            <a:normAutofit/>
          </a:bodyPr>
          <a:lstStyle/>
          <a:p>
            <a:pPr algn="l"/>
            <a:r>
              <a:rPr lang="en-GB" b="1" dirty="0">
                <a:solidFill>
                  <a:srgbClr val="000000"/>
                </a:solidFill>
                <a:latin typeface="Helvetica Neue"/>
              </a:rPr>
              <a:t>Learning Objectives</a:t>
            </a:r>
            <a:endParaRPr lang="en-GB" b="1" i="0" dirty="0">
              <a:solidFill>
                <a:srgbClr val="000000"/>
              </a:solidFill>
              <a:effectLst/>
              <a:latin typeface="Helvetica Neue"/>
            </a:endParaRPr>
          </a:p>
          <a:p>
            <a:pPr>
              <a:buFont typeface="Arial" panose="020B0604020202020204" pitchFamily="34" charset="0"/>
              <a:buChar char="•"/>
            </a:pPr>
            <a:r>
              <a:rPr lang="en-GB" b="0" i="0" dirty="0">
                <a:solidFill>
                  <a:srgbClr val="000000"/>
                </a:solidFill>
                <a:effectLst/>
                <a:latin typeface="Helvetica Neue"/>
              </a:rPr>
              <a:t>Describe the key attributes of the Python programming language.</a:t>
            </a:r>
          </a:p>
          <a:p>
            <a:pPr>
              <a:buFont typeface="Arial" panose="020B0604020202020204" pitchFamily="34" charset="0"/>
              <a:buChar char="•"/>
            </a:pPr>
            <a:r>
              <a:rPr lang="en-GB" b="0" i="0" dirty="0">
                <a:solidFill>
                  <a:srgbClr val="000000"/>
                </a:solidFill>
                <a:effectLst/>
                <a:latin typeface="Helvetica Neue"/>
              </a:rPr>
              <a:t>Explain the role of the </a:t>
            </a:r>
            <a:r>
              <a:rPr lang="en-GB" b="0" i="0" dirty="0" err="1">
                <a:solidFill>
                  <a:srgbClr val="000000"/>
                </a:solidFill>
                <a:effectLst/>
                <a:latin typeface="Helvetica Neue"/>
              </a:rPr>
              <a:t>Jupyter</a:t>
            </a:r>
            <a:r>
              <a:rPr lang="en-GB" b="0" i="0" dirty="0">
                <a:solidFill>
                  <a:srgbClr val="000000"/>
                </a:solidFill>
                <a:effectLst/>
                <a:latin typeface="Helvetica Neue"/>
              </a:rPr>
              <a:t> IDE for Python programming.</a:t>
            </a:r>
          </a:p>
          <a:p>
            <a:pPr>
              <a:buFont typeface="Arial" panose="020B0604020202020204" pitchFamily="34" charset="0"/>
              <a:buChar char="•"/>
            </a:pPr>
            <a:r>
              <a:rPr lang="en-GB" b="0" i="0" dirty="0">
                <a:solidFill>
                  <a:srgbClr val="000000"/>
                </a:solidFill>
                <a:effectLst/>
                <a:latin typeface="Helvetica Neue"/>
              </a:rPr>
              <a:t>Use the </a:t>
            </a:r>
            <a:r>
              <a:rPr lang="en-GB" b="0" i="0" dirty="0" err="1">
                <a:solidFill>
                  <a:srgbClr val="000000"/>
                </a:solidFill>
                <a:effectLst/>
                <a:latin typeface="Helvetica Neue"/>
              </a:rPr>
              <a:t>Jupyter</a:t>
            </a:r>
            <a:r>
              <a:rPr lang="en-GB" b="0" i="0" dirty="0">
                <a:solidFill>
                  <a:srgbClr val="000000"/>
                </a:solidFill>
                <a:effectLst/>
                <a:latin typeface="Helvetica Neue"/>
              </a:rPr>
              <a:t> IDE to write a basic Python program</a:t>
            </a:r>
            <a:r>
              <a:rPr lang="en-GB" dirty="0">
                <a:solidFill>
                  <a:srgbClr val="000000"/>
                </a:solidFill>
                <a:latin typeface="Helvetica Neue"/>
              </a:rPr>
              <a:t>.</a:t>
            </a:r>
          </a:p>
          <a:p>
            <a:pPr>
              <a:buFont typeface="Arial" panose="020B0604020202020204" pitchFamily="34" charset="0"/>
              <a:buChar char="•"/>
            </a:pPr>
            <a:r>
              <a:rPr lang="en-GB" b="0" i="0" dirty="0">
                <a:solidFill>
                  <a:srgbClr val="000000"/>
                </a:solidFill>
                <a:effectLst/>
                <a:latin typeface="Helvetica Neue"/>
              </a:rPr>
              <a:t>Write a program which uses string, integer, float and </a:t>
            </a:r>
            <a:r>
              <a:rPr lang="en-GB" b="0" i="0" dirty="0" err="1">
                <a:solidFill>
                  <a:srgbClr val="000000"/>
                </a:solidFill>
                <a:effectLst/>
                <a:latin typeface="Helvetica Neue"/>
              </a:rPr>
              <a:t>boolean</a:t>
            </a:r>
            <a:r>
              <a:rPr lang="en-GB" b="0" i="0" dirty="0">
                <a:solidFill>
                  <a:srgbClr val="000000"/>
                </a:solidFill>
                <a:effectLst/>
                <a:latin typeface="Helvetica Neue"/>
              </a:rPr>
              <a:t> data types.</a:t>
            </a:r>
          </a:p>
          <a:p>
            <a:pPr>
              <a:buFont typeface="Arial" panose="020B0604020202020204" pitchFamily="34" charset="0"/>
              <a:buChar char="•"/>
            </a:pPr>
            <a:endParaRPr lang="en-GB" b="1" i="0" dirty="0">
              <a:solidFill>
                <a:srgbClr val="000000"/>
              </a:solidFill>
              <a:effectLst/>
              <a:latin typeface="Helvetica Neue"/>
            </a:endParaRPr>
          </a:p>
          <a:p>
            <a:pPr algn="l"/>
            <a:r>
              <a:rPr lang="en-GB" b="1" i="0" dirty="0">
                <a:solidFill>
                  <a:srgbClr val="000000"/>
                </a:solidFill>
                <a:effectLst/>
                <a:latin typeface="Helvetica Neue"/>
              </a:rPr>
              <a:t>Expected Prior Knowledge</a:t>
            </a:r>
          </a:p>
          <a:p>
            <a:pPr algn="l">
              <a:buFont typeface="Arial" panose="020B0604020202020204" pitchFamily="34" charset="0"/>
              <a:buChar char="•"/>
            </a:pPr>
            <a:r>
              <a:rPr lang="en-GB" dirty="0">
                <a:solidFill>
                  <a:srgbClr val="000000"/>
                </a:solidFill>
                <a:latin typeface="Helvetica Neue"/>
              </a:rPr>
              <a:t>Experience of working with data using Data Analysis tools such as Excel</a:t>
            </a:r>
            <a:r>
              <a:rPr lang="en-GB" b="0" i="0" dirty="0">
                <a:solidFill>
                  <a:srgbClr val="000000"/>
                </a:solidFill>
                <a:effectLst/>
                <a:latin typeface="Helvetica Neue"/>
              </a:rPr>
              <a:t>.</a:t>
            </a:r>
          </a:p>
        </p:txBody>
      </p:sp>
      <p:sp>
        <p:nvSpPr>
          <p:cNvPr id="4" name="Slide Number Placeholder 3">
            <a:extLst>
              <a:ext uri="{FF2B5EF4-FFF2-40B4-BE49-F238E27FC236}">
                <a16:creationId xmlns:a16="http://schemas.microsoft.com/office/drawing/2014/main" id="{1F22EE6F-5199-425F-87C4-D5B0147F622B}"/>
              </a:ext>
            </a:extLst>
          </p:cNvPr>
          <p:cNvSpPr>
            <a:spLocks noGrp="1"/>
          </p:cNvSpPr>
          <p:nvPr>
            <p:ph type="sldNum" sz="quarter" idx="4"/>
          </p:nvPr>
        </p:nvSpPr>
        <p:spPr/>
        <p:txBody>
          <a:bodyPr/>
          <a:lstStyle/>
          <a:p>
            <a:fld id="{EF892D59-8F09-EF4B-AD6D-DA609442F868}" type="slidenum">
              <a:rPr lang="en-GB" smtClean="0"/>
              <a:pPr/>
              <a:t>1</a:t>
            </a:fld>
            <a:endParaRPr lang="en-GB"/>
          </a:p>
        </p:txBody>
      </p:sp>
    </p:spTree>
    <p:extLst>
      <p:ext uri="{BB962C8B-B14F-4D97-AF65-F5344CB8AC3E}">
        <p14:creationId xmlns:p14="http://schemas.microsoft.com/office/powerpoint/2010/main" val="40052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5C336-0C76-3527-891C-E237FC9B6EF4}"/>
              </a:ext>
            </a:extLst>
          </p:cNvPr>
          <p:cNvSpPr>
            <a:spLocks noGrp="1"/>
          </p:cNvSpPr>
          <p:nvPr>
            <p:ph type="body" sz="quarter" idx="4294967295"/>
          </p:nvPr>
        </p:nvSpPr>
        <p:spPr>
          <a:xfrm>
            <a:off x="1194202" y="326928"/>
            <a:ext cx="9258300" cy="641350"/>
          </a:xfrm>
        </p:spPr>
        <p:txBody>
          <a:bodyPr/>
          <a:lstStyle/>
          <a:p>
            <a:r>
              <a:rPr lang="en-GB" sz="3600" dirty="0">
                <a:latin typeface="Montserrat Black" panose="00000A00000000000000" pitchFamily="2" charset="0"/>
              </a:rPr>
              <a:t>Anaconda and </a:t>
            </a:r>
            <a:r>
              <a:rPr lang="en-GB" sz="3600" dirty="0" err="1">
                <a:latin typeface="Montserrat Black" panose="00000A00000000000000" pitchFamily="2" charset="0"/>
              </a:rPr>
              <a:t>Jupyter</a:t>
            </a:r>
            <a:endParaRPr lang="en-GB" sz="3600" dirty="0">
              <a:latin typeface="Montserrat Black" panose="00000A00000000000000" pitchFamily="2" charset="0"/>
            </a:endParaRPr>
          </a:p>
        </p:txBody>
      </p:sp>
      <p:sp>
        <p:nvSpPr>
          <p:cNvPr id="3" name="Text Placeholder 2">
            <a:extLst>
              <a:ext uri="{FF2B5EF4-FFF2-40B4-BE49-F238E27FC236}">
                <a16:creationId xmlns:a16="http://schemas.microsoft.com/office/drawing/2014/main" id="{4E892C6E-12BB-C2F2-A9AB-DB7EA9D0E84F}"/>
              </a:ext>
            </a:extLst>
          </p:cNvPr>
          <p:cNvSpPr>
            <a:spLocks noGrp="1"/>
          </p:cNvSpPr>
          <p:nvPr>
            <p:ph type="body" sz="quarter" idx="4294967295"/>
          </p:nvPr>
        </p:nvSpPr>
        <p:spPr>
          <a:xfrm>
            <a:off x="1194202" y="1595535"/>
            <a:ext cx="10131023" cy="6145212"/>
          </a:xfrm>
        </p:spPr>
        <p:txBody>
          <a:bodyPr/>
          <a:lstStyle/>
          <a:p>
            <a:pPr algn="l" fontAlgn="base"/>
            <a:endParaRPr lang="en-GB" i="0" dirty="0">
              <a:effectLst/>
              <a:latin typeface="+mn-lt"/>
            </a:endParaRPr>
          </a:p>
          <a:p>
            <a:pPr algn="l" fontAlgn="base"/>
            <a:endParaRPr lang="en-GB" i="0" dirty="0">
              <a:effectLst/>
              <a:latin typeface="+mn-lt"/>
            </a:endParaRPr>
          </a:p>
          <a:p>
            <a:pPr algn="l" fontAlgn="base"/>
            <a:endParaRPr lang="en-GB" b="1" i="0" dirty="0">
              <a:effectLst/>
              <a:latin typeface="+mn-lt"/>
            </a:endParaRPr>
          </a:p>
          <a:p>
            <a:pPr algn="l" fontAlgn="base"/>
            <a:r>
              <a:rPr lang="en-GB" b="1" i="0" dirty="0">
                <a:effectLst/>
                <a:latin typeface="+mn-lt"/>
              </a:rPr>
              <a:t>Anaconda is a collection of </a:t>
            </a:r>
            <a:r>
              <a:rPr lang="en-GB" b="1" dirty="0">
                <a:latin typeface="+mn-lt"/>
              </a:rPr>
              <a:t>Py</a:t>
            </a:r>
            <a:r>
              <a:rPr lang="en-GB" b="1" i="0" dirty="0">
                <a:effectLst/>
                <a:latin typeface="+mn-lt"/>
              </a:rPr>
              <a:t>thon packages, programs, and other software for data analysis and data science.</a:t>
            </a:r>
          </a:p>
          <a:p>
            <a:pPr algn="l" fontAlgn="base"/>
            <a:endParaRPr lang="en-GB" b="1" i="0" dirty="0">
              <a:effectLst/>
              <a:latin typeface="+mn-lt"/>
            </a:endParaRPr>
          </a:p>
          <a:p>
            <a:pPr algn="l" fontAlgn="base"/>
            <a:br>
              <a:rPr lang="en-GB" b="1" dirty="0">
                <a:latin typeface="+mn-lt"/>
              </a:rPr>
            </a:br>
            <a:br>
              <a:rPr lang="en-GB" b="1" dirty="0">
                <a:latin typeface="+mn-lt"/>
              </a:rPr>
            </a:br>
            <a:endParaRPr lang="en-GB" b="1" dirty="0">
              <a:latin typeface="+mn-lt"/>
            </a:endParaRPr>
          </a:p>
          <a:p>
            <a:pPr algn="r" fontAlgn="base"/>
            <a:br>
              <a:rPr lang="en-GB" b="1" i="0" dirty="0">
                <a:effectLst/>
                <a:latin typeface="+mn-lt"/>
              </a:rPr>
            </a:br>
            <a:br>
              <a:rPr lang="en-GB" b="1" i="0" dirty="0">
                <a:effectLst/>
                <a:latin typeface="+mn-lt"/>
              </a:rPr>
            </a:br>
            <a:br>
              <a:rPr lang="en-GB" b="1" i="0" dirty="0">
                <a:effectLst/>
                <a:latin typeface="+mn-lt"/>
              </a:rPr>
            </a:br>
            <a:r>
              <a:rPr lang="en-GB" b="1" i="0" dirty="0">
                <a:effectLst/>
                <a:latin typeface="+mn-lt"/>
              </a:rPr>
              <a:t>A </a:t>
            </a:r>
            <a:r>
              <a:rPr lang="en-GB" b="1" i="0" dirty="0" err="1">
                <a:effectLst/>
                <a:latin typeface="+mn-lt"/>
              </a:rPr>
              <a:t>Jupyter</a:t>
            </a:r>
            <a:r>
              <a:rPr lang="en-GB" b="1" i="0" dirty="0">
                <a:effectLst/>
                <a:latin typeface="+mn-lt"/>
              </a:rPr>
              <a:t> notebooks are a documentation or commentary-first style of programming, where the key elements are explanations </a:t>
            </a:r>
            <a:r>
              <a:rPr lang="en-GB" b="1" dirty="0">
                <a:latin typeface="+mn-lt"/>
              </a:rPr>
              <a:t>and </a:t>
            </a:r>
            <a:r>
              <a:rPr lang="en-GB" b="1" i="0" dirty="0">
                <a:effectLst/>
                <a:latin typeface="+mn-lt"/>
              </a:rPr>
              <a:t>comments. The code is less important, and often only small amounts.</a:t>
            </a:r>
          </a:p>
          <a:p>
            <a:endParaRPr lang="en-GB" dirty="0">
              <a:latin typeface="+mn-lt"/>
            </a:endParaRPr>
          </a:p>
        </p:txBody>
      </p:sp>
      <p:pic>
        <p:nvPicPr>
          <p:cNvPr id="2058" name="Picture 10" descr="See the source image">
            <a:extLst>
              <a:ext uri="{FF2B5EF4-FFF2-40B4-BE49-F238E27FC236}">
                <a16:creationId xmlns:a16="http://schemas.microsoft.com/office/drawing/2014/main" id="{3EC6785B-28B4-B8D2-A5E9-1AA055581D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4485" y="3621832"/>
            <a:ext cx="1385310" cy="160486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ee the source image">
            <a:extLst>
              <a:ext uri="{FF2B5EF4-FFF2-40B4-BE49-F238E27FC236}">
                <a16:creationId xmlns:a16="http://schemas.microsoft.com/office/drawing/2014/main" id="{74894096-D038-73B6-DA1D-BC605DE029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047" y="1058862"/>
            <a:ext cx="3333750" cy="1666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092E4B4-F951-1661-E4A1-2EF7540F69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311428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126042B-17C8-1145-842E-77FE317455DF}"/>
              </a:ext>
            </a:extLst>
          </p:cNvPr>
          <p:cNvSpPr>
            <a:spLocks noGrp="1"/>
          </p:cNvSpPr>
          <p:nvPr>
            <p:ph type="body" sz="quarter" idx="10"/>
          </p:nvPr>
        </p:nvSpPr>
        <p:spPr/>
        <p:txBody>
          <a:bodyPr/>
          <a:lstStyle/>
          <a:p>
            <a:r>
              <a:rPr lang="en-GB" dirty="0"/>
              <a:t>Why </a:t>
            </a:r>
            <a:r>
              <a:rPr lang="en-GB" dirty="0" err="1"/>
              <a:t>JupyterLab</a:t>
            </a:r>
            <a:r>
              <a:rPr lang="en-GB" dirty="0"/>
              <a:t>?</a:t>
            </a:r>
            <a:endParaRPr lang="en-US" dirty="0"/>
          </a:p>
        </p:txBody>
      </p:sp>
      <p:sp>
        <p:nvSpPr>
          <p:cNvPr id="2" name="Slide Number Placeholder 1">
            <a:extLst>
              <a:ext uri="{FF2B5EF4-FFF2-40B4-BE49-F238E27FC236}">
                <a16:creationId xmlns:a16="http://schemas.microsoft.com/office/drawing/2014/main" id="{ACD0F05E-9147-4B24-ABF7-B0FEC17A77F8}"/>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8" name="Text Placeholder 7">
            <a:extLst>
              <a:ext uri="{FF2B5EF4-FFF2-40B4-BE49-F238E27FC236}">
                <a16:creationId xmlns:a16="http://schemas.microsoft.com/office/drawing/2014/main" id="{FCDD0000-AF51-C043-8208-538EE03B5E78}"/>
              </a:ext>
            </a:extLst>
          </p:cNvPr>
          <p:cNvSpPr>
            <a:spLocks noGrp="1"/>
          </p:cNvSpPr>
          <p:nvPr>
            <p:ph type="body" sz="quarter" idx="15"/>
          </p:nvPr>
        </p:nvSpPr>
        <p:spPr>
          <a:xfrm>
            <a:off x="4978141" y="325280"/>
            <a:ext cx="6770688" cy="5119407"/>
          </a:xfrm>
        </p:spPr>
        <p:txBody>
          <a:bodyPr/>
          <a:lstStyle/>
          <a:p>
            <a:pPr marL="342000" lvl="0" indent="-342000">
              <a:spcAft>
                <a:spcPts val="0"/>
              </a:spcAft>
              <a:buClr>
                <a:schemeClr val="dk1"/>
              </a:buClr>
              <a:buSzPts val="2300"/>
              <a:buFont typeface="Arial"/>
              <a:buChar char="•"/>
            </a:pPr>
            <a:r>
              <a:rPr lang="en-GB" dirty="0" err="1"/>
              <a:t>JupyterLab</a:t>
            </a:r>
            <a:r>
              <a:rPr lang="en-GB" dirty="0"/>
              <a:t> is a superb web-based interactive application for working with </a:t>
            </a:r>
            <a:r>
              <a:rPr lang="en-GB" dirty="0" err="1"/>
              <a:t>Jupyter</a:t>
            </a:r>
            <a:r>
              <a:rPr lang="en-GB" dirty="0"/>
              <a:t> Notebooks</a:t>
            </a:r>
          </a:p>
          <a:p>
            <a:pPr marL="684000" lvl="1" indent="-342000">
              <a:spcBef>
                <a:spcPts val="650"/>
              </a:spcBef>
              <a:spcAft>
                <a:spcPts val="0"/>
              </a:spcAft>
              <a:buClr>
                <a:schemeClr val="dk1"/>
              </a:buClr>
              <a:buSzPts val="2300"/>
            </a:pPr>
            <a:r>
              <a:rPr lang="en-GB" dirty="0"/>
              <a:t>User Friendly</a:t>
            </a:r>
          </a:p>
          <a:p>
            <a:pPr marL="684000" lvl="1" indent="-342000">
              <a:spcBef>
                <a:spcPts val="650"/>
              </a:spcBef>
              <a:spcAft>
                <a:spcPts val="0"/>
              </a:spcAft>
              <a:buClr>
                <a:schemeClr val="dk1"/>
              </a:buClr>
              <a:buSzPts val="2300"/>
            </a:pPr>
            <a:r>
              <a:rPr lang="en-GB" dirty="0"/>
              <a:t>Easy to debug at each line of code</a:t>
            </a:r>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1" indent="-195950">
              <a:spcBef>
                <a:spcPts val="650"/>
              </a:spcBef>
              <a:spcAft>
                <a:spcPts val="0"/>
              </a:spcAft>
              <a:buClr>
                <a:schemeClr val="dk1"/>
              </a:buClr>
              <a:buSzPts val="2300"/>
              <a:buNone/>
            </a:pPr>
            <a:endParaRPr lang="en-GB" dirty="0"/>
          </a:p>
          <a:p>
            <a:pPr marL="342000" lvl="0" indent="-195950">
              <a:spcBef>
                <a:spcPts val="650"/>
              </a:spcBef>
              <a:spcAft>
                <a:spcPts val="0"/>
              </a:spcAft>
              <a:buClr>
                <a:schemeClr val="dk1"/>
              </a:buClr>
              <a:buSzPts val="2300"/>
            </a:pPr>
            <a:endParaRPr lang="en-GB" dirty="0"/>
          </a:p>
          <a:p>
            <a:pPr marL="342000" lvl="0" indent="-195950">
              <a:spcBef>
                <a:spcPts val="650"/>
              </a:spcBef>
              <a:spcAft>
                <a:spcPts val="0"/>
              </a:spcAft>
              <a:buClr>
                <a:schemeClr val="dk1"/>
              </a:buClr>
              <a:buSzPts val="2300"/>
            </a:pPr>
            <a:endParaRPr lang="en-GB" dirty="0"/>
          </a:p>
          <a:p>
            <a:pPr marL="342000" lvl="0" indent="-342000">
              <a:spcBef>
                <a:spcPts val="650"/>
              </a:spcBef>
              <a:spcAft>
                <a:spcPts val="0"/>
              </a:spcAft>
              <a:buClr>
                <a:schemeClr val="dk1"/>
              </a:buClr>
              <a:buSzPts val="2300"/>
              <a:buFont typeface="Arial"/>
              <a:buChar char="•"/>
            </a:pPr>
            <a:endParaRPr lang="en-GB" dirty="0"/>
          </a:p>
          <a:p>
            <a:endParaRPr lang="en-US" dirty="0"/>
          </a:p>
        </p:txBody>
      </p:sp>
      <p:sp>
        <p:nvSpPr>
          <p:cNvPr id="12" name="Google Shape;293;p3">
            <a:extLst>
              <a:ext uri="{FF2B5EF4-FFF2-40B4-BE49-F238E27FC236}">
                <a16:creationId xmlns:a16="http://schemas.microsoft.com/office/drawing/2014/main" id="{5EC0EC4A-6F09-5948-BF72-CCAF85B96BFC}"/>
              </a:ext>
            </a:extLst>
          </p:cNvPr>
          <p:cNvSpPr/>
          <p:nvPr/>
        </p:nvSpPr>
        <p:spPr>
          <a:xfrm rot="10800000">
            <a:off x="7060846" y="3054313"/>
            <a:ext cx="208522" cy="104261"/>
          </a:xfrm>
          <a:prstGeom prst="leftArrow">
            <a:avLst>
              <a:gd name="adj1" fmla="val 50000"/>
              <a:gd name="adj2" fmla="val 50000"/>
            </a:avLst>
          </a:prstGeom>
          <a:solidFill>
            <a:schemeClr val="accent5"/>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3" name="Google Shape;295;p3">
            <a:extLst>
              <a:ext uri="{FF2B5EF4-FFF2-40B4-BE49-F238E27FC236}">
                <a16:creationId xmlns:a16="http://schemas.microsoft.com/office/drawing/2014/main" id="{684378A9-A6BB-9442-8D24-90850808DF77}"/>
              </a:ext>
            </a:extLst>
          </p:cNvPr>
          <p:cNvSpPr/>
          <p:nvPr/>
        </p:nvSpPr>
        <p:spPr>
          <a:xfrm rot="16200000">
            <a:off x="9391362" y="4348422"/>
            <a:ext cx="208522" cy="104261"/>
          </a:xfrm>
          <a:prstGeom prst="leftArrow">
            <a:avLst>
              <a:gd name="adj1" fmla="val 50000"/>
              <a:gd name="adj2" fmla="val 50000"/>
            </a:avLst>
          </a:prstGeom>
          <a:solidFill>
            <a:schemeClr val="accent5"/>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B6F71491-F98A-26FA-1D8B-F22078C5796D}"/>
              </a:ext>
            </a:extLst>
          </p:cNvPr>
          <p:cNvPicPr>
            <a:picLocks noChangeAspect="1"/>
          </p:cNvPicPr>
          <p:nvPr/>
        </p:nvPicPr>
        <p:blipFill>
          <a:blip r:embed="rId3"/>
          <a:stretch>
            <a:fillRect/>
          </a:stretch>
        </p:blipFill>
        <p:spPr>
          <a:xfrm>
            <a:off x="4034531" y="1559894"/>
            <a:ext cx="2817796" cy="3093098"/>
          </a:xfrm>
          <a:prstGeom prst="rect">
            <a:avLst/>
          </a:prstGeom>
        </p:spPr>
      </p:pic>
      <p:pic>
        <p:nvPicPr>
          <p:cNvPr id="10" name="Picture 9">
            <a:extLst>
              <a:ext uri="{FF2B5EF4-FFF2-40B4-BE49-F238E27FC236}">
                <a16:creationId xmlns:a16="http://schemas.microsoft.com/office/drawing/2014/main" id="{F08CE02F-7E96-DD69-10EE-169D56774621}"/>
              </a:ext>
            </a:extLst>
          </p:cNvPr>
          <p:cNvPicPr>
            <a:picLocks noChangeAspect="1"/>
          </p:cNvPicPr>
          <p:nvPr/>
        </p:nvPicPr>
        <p:blipFill>
          <a:blip r:embed="rId4"/>
          <a:stretch>
            <a:fillRect/>
          </a:stretch>
        </p:blipFill>
        <p:spPr>
          <a:xfrm>
            <a:off x="7728403" y="2245139"/>
            <a:ext cx="4315592" cy="1911771"/>
          </a:xfrm>
          <a:prstGeom prst="rect">
            <a:avLst/>
          </a:prstGeom>
        </p:spPr>
      </p:pic>
      <p:pic>
        <p:nvPicPr>
          <p:cNvPr id="17" name="Picture 16">
            <a:extLst>
              <a:ext uri="{FF2B5EF4-FFF2-40B4-BE49-F238E27FC236}">
                <a16:creationId xmlns:a16="http://schemas.microsoft.com/office/drawing/2014/main" id="{5901AE4B-6686-22BF-9CB2-8A29B5F67882}"/>
              </a:ext>
            </a:extLst>
          </p:cNvPr>
          <p:cNvPicPr>
            <a:picLocks noChangeAspect="1"/>
          </p:cNvPicPr>
          <p:nvPr/>
        </p:nvPicPr>
        <p:blipFill>
          <a:blip r:embed="rId5"/>
          <a:stretch>
            <a:fillRect/>
          </a:stretch>
        </p:blipFill>
        <p:spPr>
          <a:xfrm>
            <a:off x="4708922" y="4792373"/>
            <a:ext cx="7309125" cy="1688563"/>
          </a:xfrm>
          <a:prstGeom prst="rect">
            <a:avLst/>
          </a:prstGeom>
        </p:spPr>
      </p:pic>
    </p:spTree>
    <p:extLst>
      <p:ext uri="{BB962C8B-B14F-4D97-AF65-F5344CB8AC3E}">
        <p14:creationId xmlns:p14="http://schemas.microsoft.com/office/powerpoint/2010/main" val="159299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7257BD-72C6-4D9B-A3B0-9CD71F468083}"/>
              </a:ext>
            </a:extLst>
          </p:cNvPr>
          <p:cNvSpPr>
            <a:spLocks noGrp="1"/>
          </p:cNvSpPr>
          <p:nvPr>
            <p:ph type="body" sz="quarter" idx="10"/>
          </p:nvPr>
        </p:nvSpPr>
        <p:spPr/>
        <p:txBody>
          <a:bodyPr/>
          <a:lstStyle/>
          <a:p>
            <a:r>
              <a:rPr lang="en-GB" sz="2700" dirty="0"/>
              <a:t>Anaconda Navigator</a:t>
            </a:r>
          </a:p>
        </p:txBody>
      </p:sp>
      <p:sp>
        <p:nvSpPr>
          <p:cNvPr id="4" name="Slide Number Placeholder 3">
            <a:extLst>
              <a:ext uri="{FF2B5EF4-FFF2-40B4-BE49-F238E27FC236}">
                <a16:creationId xmlns:a16="http://schemas.microsoft.com/office/drawing/2014/main" id="{9A0C9BBE-5EC1-47A2-BE2C-267E9FCE6817}"/>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6" name="Text Placeholder 5">
            <a:extLst>
              <a:ext uri="{FF2B5EF4-FFF2-40B4-BE49-F238E27FC236}">
                <a16:creationId xmlns:a16="http://schemas.microsoft.com/office/drawing/2014/main" id="{913CD006-B1F1-4CF7-834D-509A26759374}"/>
              </a:ext>
            </a:extLst>
          </p:cNvPr>
          <p:cNvSpPr>
            <a:spLocks noGrp="1"/>
          </p:cNvSpPr>
          <p:nvPr>
            <p:ph type="body" sz="quarter" idx="15"/>
          </p:nvPr>
        </p:nvSpPr>
        <p:spPr/>
        <p:txBody>
          <a:bodyPr/>
          <a:lstStyle/>
          <a:p>
            <a:endParaRPr lang="en-GB" sz="2400" dirty="0"/>
          </a:p>
          <a:p>
            <a:pPr>
              <a:spcAft>
                <a:spcPts val="1800"/>
              </a:spcAft>
            </a:pPr>
            <a:r>
              <a:rPr lang="en-GB" sz="2400" b="1" dirty="0"/>
              <a:t>How do I start Anaconda?</a:t>
            </a:r>
            <a:endParaRPr lang="en-GB" sz="2400" dirty="0"/>
          </a:p>
          <a:p>
            <a:pPr>
              <a:spcAft>
                <a:spcPts val="1800"/>
              </a:spcAft>
            </a:pPr>
            <a:r>
              <a:rPr lang="en-GB" sz="2400" dirty="0"/>
              <a:t>Start Menu &gt; Anaconda Navigator</a:t>
            </a:r>
            <a:br>
              <a:rPr lang="en-GB" sz="2400" dirty="0"/>
            </a:br>
            <a:endParaRPr lang="en-GB" sz="2400" dirty="0"/>
          </a:p>
          <a:p>
            <a:pPr>
              <a:spcAft>
                <a:spcPts val="1800"/>
              </a:spcAft>
            </a:pPr>
            <a:r>
              <a:rPr lang="en-GB" sz="2400" b="1" dirty="0"/>
              <a:t>How do I start </a:t>
            </a:r>
            <a:r>
              <a:rPr lang="en-GB" sz="2400" b="1" dirty="0" err="1"/>
              <a:t>JupyterLab</a:t>
            </a:r>
            <a:r>
              <a:rPr lang="en-GB" sz="2400" b="1" dirty="0"/>
              <a:t>?</a:t>
            </a:r>
          </a:p>
          <a:p>
            <a:pPr>
              <a:spcAft>
                <a:spcPts val="1800"/>
              </a:spcAft>
            </a:pPr>
            <a:r>
              <a:rPr lang="en-GB" sz="2400" dirty="0"/>
              <a:t>In Anaconda Navigator, press LAUNCH underneath the </a:t>
            </a:r>
            <a:r>
              <a:rPr lang="en-GB" sz="2400" dirty="0" err="1"/>
              <a:t>JupyterLab</a:t>
            </a:r>
            <a:r>
              <a:rPr lang="en-GB" sz="2400" dirty="0"/>
              <a:t> icon.</a:t>
            </a:r>
          </a:p>
          <a:p>
            <a:endParaRPr lang="en-GB" sz="2400" dirty="0"/>
          </a:p>
        </p:txBody>
      </p:sp>
      <p:pic>
        <p:nvPicPr>
          <p:cNvPr id="3" name="Picture 2">
            <a:extLst>
              <a:ext uri="{FF2B5EF4-FFF2-40B4-BE49-F238E27FC236}">
                <a16:creationId xmlns:a16="http://schemas.microsoft.com/office/drawing/2014/main" id="{93B74019-0DF1-AD77-AFCA-3F8F9012BA94}"/>
              </a:ext>
            </a:extLst>
          </p:cNvPr>
          <p:cNvPicPr>
            <a:picLocks noChangeAspect="1"/>
          </p:cNvPicPr>
          <p:nvPr/>
        </p:nvPicPr>
        <p:blipFill>
          <a:blip r:embed="rId3"/>
          <a:stretch>
            <a:fillRect/>
          </a:stretch>
        </p:blipFill>
        <p:spPr>
          <a:xfrm>
            <a:off x="9486685" y="4400685"/>
            <a:ext cx="2162477" cy="1943371"/>
          </a:xfrm>
          <a:prstGeom prst="rect">
            <a:avLst/>
          </a:prstGeom>
        </p:spPr>
      </p:pic>
    </p:spTree>
    <p:extLst>
      <p:ext uri="{BB962C8B-B14F-4D97-AF65-F5344CB8AC3E}">
        <p14:creationId xmlns:p14="http://schemas.microsoft.com/office/powerpoint/2010/main" val="142825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Opening </a:t>
            </a:r>
            <a:r>
              <a:rPr lang="en-GB" dirty="0" err="1"/>
              <a:t>Jupyter</a:t>
            </a:r>
            <a:endParaRPr lang="en-GB" dirty="0"/>
          </a:p>
        </p:txBody>
      </p:sp>
      <p:sp>
        <p:nvSpPr>
          <p:cNvPr id="4" name="Slide Number Placeholder 3">
            <a:extLst>
              <a:ext uri="{FF2B5EF4-FFF2-40B4-BE49-F238E27FC236}">
                <a16:creationId xmlns:a16="http://schemas.microsoft.com/office/drawing/2014/main" id="{F701D391-463A-9579-766B-A7FD9F729EB0}"/>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sz="2000" b="1" i="0" dirty="0">
                <a:effectLst/>
                <a:latin typeface="+mn-lt"/>
              </a:rPr>
              <a:t>How do I use the file browser?</a:t>
            </a:r>
          </a:p>
          <a:p>
            <a:pPr algn="l" fontAlgn="base"/>
            <a:r>
              <a:rPr lang="en-GB" sz="2000" b="0" i="0" dirty="0">
                <a:effectLst/>
                <a:latin typeface="+mn-lt"/>
              </a:rPr>
              <a:t>The file browser can be popped out using the </a:t>
            </a:r>
            <a:br>
              <a:rPr lang="en-GB" sz="2000" b="0" i="0" dirty="0">
                <a:effectLst/>
                <a:latin typeface="+mn-lt"/>
              </a:rPr>
            </a:br>
            <a:r>
              <a:rPr lang="en-GB" sz="2000" b="0" i="0" dirty="0">
                <a:effectLst/>
                <a:latin typeface="+mn-lt"/>
              </a:rPr>
              <a:t>icon. You can then navigate around, find a notebook to open, or create a new notebook.</a:t>
            </a:r>
          </a:p>
          <a:p>
            <a:endParaRPr lang="en-GB" sz="2000" b="1" i="0" dirty="0">
              <a:effectLst/>
              <a:latin typeface="+mn-lt"/>
            </a:endParaRPr>
          </a:p>
          <a:p>
            <a:r>
              <a:rPr lang="en-GB" sz="2000" b="1" i="0" dirty="0">
                <a:effectLst/>
                <a:latin typeface="+mn-lt"/>
              </a:rPr>
              <a:t>How do I create notebooks?</a:t>
            </a:r>
          </a:p>
          <a:p>
            <a:pPr fontAlgn="base"/>
            <a:r>
              <a:rPr lang="en-GB" sz="2000" dirty="0">
                <a:latin typeface="+mn-lt"/>
              </a:rPr>
              <a:t>Navigate to the labs folder</a:t>
            </a:r>
            <a:r>
              <a:rPr lang="en-GB" sz="2000" b="0" dirty="0">
                <a:latin typeface="+mn-lt"/>
              </a:rPr>
              <a:t>, press the</a:t>
            </a:r>
            <a:br>
              <a:rPr lang="en-GB" sz="2000" b="0" dirty="0">
                <a:latin typeface="+mn-lt"/>
              </a:rPr>
            </a:br>
            <a:r>
              <a:rPr lang="en-GB" sz="2000" b="0" dirty="0">
                <a:latin typeface="+mn-lt"/>
              </a:rPr>
              <a:t>icon, then select Python3 in the launcher.</a:t>
            </a:r>
          </a:p>
          <a:p>
            <a:pPr fontAlgn="base"/>
            <a:endParaRPr lang="en-GB" sz="2000" b="0" dirty="0">
              <a:latin typeface="+mn-lt"/>
            </a:endParaRPr>
          </a:p>
          <a:p>
            <a:pPr fontAlgn="base"/>
            <a:endParaRPr lang="en-GB" sz="2000" b="0" dirty="0">
              <a:latin typeface="+mn-lt"/>
            </a:endParaRPr>
          </a:p>
          <a:p>
            <a:pPr fontAlgn="base"/>
            <a:endParaRPr lang="en-GB" sz="2000" b="0" dirty="0">
              <a:latin typeface="+mn-lt"/>
            </a:endParaRPr>
          </a:p>
          <a:p>
            <a:pPr fontAlgn="base"/>
            <a:endParaRPr lang="en-GB" sz="2000" b="0" dirty="0">
              <a:latin typeface="+mn-lt"/>
            </a:endParaRPr>
          </a:p>
          <a:p>
            <a:pPr fontAlgn="base"/>
            <a:endParaRPr lang="en-GB" sz="2000" b="0" dirty="0">
              <a:latin typeface="+mn-lt"/>
            </a:endParaRPr>
          </a:p>
          <a:p>
            <a:pPr fontAlgn="base"/>
            <a:endParaRPr lang="en-GB" sz="2000" b="0" dirty="0">
              <a:latin typeface="+mn-lt"/>
            </a:endParaRPr>
          </a:p>
          <a:p>
            <a:pPr fontAlgn="base"/>
            <a:br>
              <a:rPr lang="en-GB" sz="2000" b="0" dirty="0">
                <a:latin typeface="+mn-lt"/>
              </a:rPr>
            </a:br>
            <a:r>
              <a:rPr lang="en-GB" sz="2000" b="0" dirty="0" err="1">
                <a:latin typeface="+mn-lt"/>
              </a:rPr>
              <a:t>Jupyter</a:t>
            </a:r>
            <a:r>
              <a:rPr lang="en-GB" sz="2000" b="0" dirty="0">
                <a:latin typeface="+mn-lt"/>
              </a:rPr>
              <a:t> will create a new notebook called ‘Untitled</a:t>
            </a:r>
            <a:r>
              <a:rPr lang="en-GB" sz="2000" dirty="0">
                <a:latin typeface="+mn-lt"/>
              </a:rPr>
              <a:t>’</a:t>
            </a:r>
            <a:r>
              <a:rPr lang="en-GB" sz="2000" b="0" dirty="0">
                <a:latin typeface="+mn-lt"/>
              </a:rPr>
              <a:t>.</a:t>
            </a:r>
          </a:p>
          <a:p>
            <a:pPr fontAlgn="base"/>
            <a:endParaRPr lang="en-GB" sz="2000" b="0" dirty="0">
              <a:latin typeface="+mn-lt"/>
            </a:endParaRPr>
          </a:p>
        </p:txBody>
      </p:sp>
      <p:pic>
        <p:nvPicPr>
          <p:cNvPr id="6" name="Picture 5">
            <a:extLst>
              <a:ext uri="{FF2B5EF4-FFF2-40B4-BE49-F238E27FC236}">
                <a16:creationId xmlns:a16="http://schemas.microsoft.com/office/drawing/2014/main" id="{C54885BE-8190-0532-EF46-DA8F0FA477C1}"/>
              </a:ext>
            </a:extLst>
          </p:cNvPr>
          <p:cNvPicPr>
            <a:picLocks noChangeAspect="1"/>
          </p:cNvPicPr>
          <p:nvPr/>
        </p:nvPicPr>
        <p:blipFill>
          <a:blip r:embed="rId3"/>
          <a:stretch>
            <a:fillRect/>
          </a:stretch>
        </p:blipFill>
        <p:spPr>
          <a:xfrm>
            <a:off x="11023026" y="1583868"/>
            <a:ext cx="466790" cy="562053"/>
          </a:xfrm>
          <a:prstGeom prst="rect">
            <a:avLst/>
          </a:prstGeom>
        </p:spPr>
      </p:pic>
      <p:pic>
        <p:nvPicPr>
          <p:cNvPr id="9" name="Picture 8">
            <a:extLst>
              <a:ext uri="{FF2B5EF4-FFF2-40B4-BE49-F238E27FC236}">
                <a16:creationId xmlns:a16="http://schemas.microsoft.com/office/drawing/2014/main" id="{5D457585-BBD9-5E3B-BF83-0454AA1529FE}"/>
              </a:ext>
            </a:extLst>
          </p:cNvPr>
          <p:cNvPicPr>
            <a:picLocks noChangeAspect="1"/>
          </p:cNvPicPr>
          <p:nvPr/>
        </p:nvPicPr>
        <p:blipFill>
          <a:blip r:embed="rId4"/>
          <a:stretch>
            <a:fillRect/>
          </a:stretch>
        </p:blipFill>
        <p:spPr>
          <a:xfrm>
            <a:off x="9890829" y="3320716"/>
            <a:ext cx="957301" cy="393826"/>
          </a:xfrm>
          <a:prstGeom prst="rect">
            <a:avLst/>
          </a:prstGeom>
        </p:spPr>
      </p:pic>
      <p:pic>
        <p:nvPicPr>
          <p:cNvPr id="11" name="Picture 10">
            <a:extLst>
              <a:ext uri="{FF2B5EF4-FFF2-40B4-BE49-F238E27FC236}">
                <a16:creationId xmlns:a16="http://schemas.microsoft.com/office/drawing/2014/main" id="{AC207397-D215-6F6F-D141-726B5E121D09}"/>
              </a:ext>
            </a:extLst>
          </p:cNvPr>
          <p:cNvPicPr>
            <a:picLocks noChangeAspect="1"/>
          </p:cNvPicPr>
          <p:nvPr/>
        </p:nvPicPr>
        <p:blipFill>
          <a:blip r:embed="rId5"/>
          <a:stretch>
            <a:fillRect/>
          </a:stretch>
        </p:blipFill>
        <p:spPr>
          <a:xfrm>
            <a:off x="4508081" y="4126047"/>
            <a:ext cx="6544588" cy="2200582"/>
          </a:xfrm>
          <a:prstGeom prst="rect">
            <a:avLst/>
          </a:prstGeom>
        </p:spPr>
      </p:pic>
    </p:spTree>
    <p:extLst>
      <p:ext uri="{BB962C8B-B14F-4D97-AF65-F5344CB8AC3E}">
        <p14:creationId xmlns:p14="http://schemas.microsoft.com/office/powerpoint/2010/main" val="170720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Renaming </a:t>
            </a:r>
          </a:p>
          <a:p>
            <a:r>
              <a:rPr lang="en-GB" dirty="0"/>
              <a:t>Notebooks</a:t>
            </a:r>
          </a:p>
        </p:txBody>
      </p:sp>
      <p:sp>
        <p:nvSpPr>
          <p:cNvPr id="4" name="Slide Number Placeholder 3">
            <a:extLst>
              <a:ext uri="{FF2B5EF4-FFF2-40B4-BE49-F238E27FC236}">
                <a16:creationId xmlns:a16="http://schemas.microsoft.com/office/drawing/2014/main" id="{FAAA8202-3D9B-AB62-E4E0-2EEB613B1BFA}"/>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ctr" fontAlgn="base"/>
            <a:r>
              <a:rPr lang="en-GB" sz="2400" b="1" i="0" dirty="0">
                <a:effectLst/>
                <a:latin typeface="+mn-lt"/>
              </a:rPr>
              <a:t>How do I rename a notebook?</a:t>
            </a:r>
          </a:p>
          <a:p>
            <a:pPr algn="ctr" fontAlgn="base"/>
            <a:endParaRPr lang="en-GB" sz="2400" dirty="0">
              <a:latin typeface="+mn-lt"/>
            </a:endParaRPr>
          </a:p>
          <a:p>
            <a:pPr algn="ctr" fontAlgn="base"/>
            <a:r>
              <a:rPr lang="en-GB" sz="2400" dirty="0">
                <a:latin typeface="+mn-lt"/>
              </a:rPr>
              <a:t>Right c</a:t>
            </a:r>
            <a:r>
              <a:rPr lang="en-GB" sz="2400" b="0" dirty="0">
                <a:latin typeface="+mn-lt"/>
              </a:rPr>
              <a:t>lick on the title and select rename</a:t>
            </a:r>
            <a:r>
              <a:rPr lang="en-GB" sz="2400" dirty="0">
                <a:latin typeface="+mn-lt"/>
              </a:rPr>
              <a:t>. C</a:t>
            </a:r>
            <a:r>
              <a:rPr lang="en-GB" sz="2400" b="0" dirty="0">
                <a:latin typeface="+mn-lt"/>
              </a:rPr>
              <a:t>hoose a relevant title, e.g., ‘</a:t>
            </a:r>
            <a:r>
              <a:rPr lang="en-GB" sz="2400" b="0" dirty="0" err="1">
                <a:latin typeface="+mn-lt"/>
              </a:rPr>
              <a:t>MyNotes</a:t>
            </a:r>
            <a:r>
              <a:rPr lang="en-GB" sz="2400" dirty="0">
                <a:latin typeface="+mn-lt"/>
              </a:rPr>
              <a:t>’.</a:t>
            </a:r>
            <a:endParaRPr lang="en-GB" sz="2400" b="0" dirty="0">
              <a:latin typeface="+mn-lt"/>
            </a:endParaRPr>
          </a:p>
        </p:txBody>
      </p:sp>
      <p:pic>
        <p:nvPicPr>
          <p:cNvPr id="7" name="Picture 6">
            <a:extLst>
              <a:ext uri="{FF2B5EF4-FFF2-40B4-BE49-F238E27FC236}">
                <a16:creationId xmlns:a16="http://schemas.microsoft.com/office/drawing/2014/main" id="{92EBF54E-660E-19D9-631B-581522FBE281}"/>
              </a:ext>
            </a:extLst>
          </p:cNvPr>
          <p:cNvPicPr>
            <a:picLocks noChangeAspect="1"/>
          </p:cNvPicPr>
          <p:nvPr/>
        </p:nvPicPr>
        <p:blipFill>
          <a:blip r:embed="rId2"/>
          <a:stretch>
            <a:fillRect/>
          </a:stretch>
        </p:blipFill>
        <p:spPr>
          <a:xfrm>
            <a:off x="6190256" y="2766138"/>
            <a:ext cx="3785520" cy="4091862"/>
          </a:xfrm>
          <a:prstGeom prst="rect">
            <a:avLst/>
          </a:prstGeom>
        </p:spPr>
      </p:pic>
    </p:spTree>
    <p:extLst>
      <p:ext uri="{BB962C8B-B14F-4D97-AF65-F5344CB8AC3E}">
        <p14:creationId xmlns:p14="http://schemas.microsoft.com/office/powerpoint/2010/main" val="3246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Cells</a:t>
            </a:r>
          </a:p>
        </p:txBody>
      </p:sp>
      <p:sp>
        <p:nvSpPr>
          <p:cNvPr id="4" name="Slide Number Placeholder 3">
            <a:extLst>
              <a:ext uri="{FF2B5EF4-FFF2-40B4-BE49-F238E27FC236}">
                <a16:creationId xmlns:a16="http://schemas.microsoft.com/office/drawing/2014/main" id="{DF7AC745-EDE6-804C-6245-F1D1E8F508B6}"/>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sz="2300" b="1" i="0" dirty="0">
                <a:effectLst/>
                <a:latin typeface="+mn-lt"/>
              </a:rPr>
              <a:t>How do I add and modify cells?</a:t>
            </a:r>
          </a:p>
          <a:p>
            <a:pPr algn="l" fontAlgn="base"/>
            <a:endParaRPr lang="en-GB" sz="2300" dirty="0">
              <a:latin typeface="+mn-lt"/>
            </a:endParaRPr>
          </a:p>
          <a:p>
            <a:pPr algn="l" fontAlgn="base"/>
            <a:r>
              <a:rPr lang="en-GB" sz="2300" b="1" dirty="0">
                <a:latin typeface="+mn-lt"/>
              </a:rPr>
              <a:t>Command </a:t>
            </a:r>
            <a:br>
              <a:rPr lang="en-GB" sz="2300" b="1" dirty="0">
                <a:latin typeface="+mn-lt"/>
              </a:rPr>
            </a:br>
            <a:r>
              <a:rPr lang="en-GB" sz="2300" b="1" dirty="0">
                <a:latin typeface="+mn-lt"/>
              </a:rPr>
              <a:t>mode: 		</a:t>
            </a:r>
            <a:r>
              <a:rPr lang="en-GB" sz="2300" b="0" dirty="0">
                <a:latin typeface="+mn-lt"/>
              </a:rPr>
              <a:t>ESC (blue bar)</a:t>
            </a:r>
          </a:p>
          <a:p>
            <a:pPr algn="l" fontAlgn="base"/>
            <a:r>
              <a:rPr lang="en-GB" sz="2300" b="1" dirty="0">
                <a:latin typeface="+mn-lt"/>
              </a:rPr>
              <a:t>Arrows:</a:t>
            </a:r>
            <a:r>
              <a:rPr lang="en-GB" sz="2300" b="0" dirty="0">
                <a:latin typeface="+mn-lt"/>
              </a:rPr>
              <a:t> 		move around notebook</a:t>
            </a:r>
          </a:p>
          <a:p>
            <a:pPr algn="l" fontAlgn="base"/>
            <a:r>
              <a:rPr lang="en-GB" sz="2300" b="1" dirty="0">
                <a:latin typeface="+mn-lt"/>
              </a:rPr>
              <a:t>m:</a:t>
            </a:r>
            <a:r>
              <a:rPr lang="en-GB" sz="2300" b="0" dirty="0">
                <a:latin typeface="+mn-lt"/>
              </a:rPr>
              <a:t> 			markdown / text cell</a:t>
            </a:r>
          </a:p>
          <a:p>
            <a:pPr algn="l" fontAlgn="base"/>
            <a:r>
              <a:rPr lang="en-GB" sz="2300" b="1" dirty="0">
                <a:latin typeface="+mn-lt"/>
              </a:rPr>
              <a:t>y:</a:t>
            </a:r>
            <a:r>
              <a:rPr lang="en-GB" sz="2300" b="0" dirty="0">
                <a:latin typeface="+mn-lt"/>
              </a:rPr>
              <a:t> 			code cell / Python cell</a:t>
            </a:r>
          </a:p>
          <a:p>
            <a:pPr algn="l" fontAlgn="base"/>
            <a:r>
              <a:rPr lang="en-GB" sz="2300" b="1" dirty="0">
                <a:latin typeface="+mn-lt"/>
              </a:rPr>
              <a:t>a: 			</a:t>
            </a:r>
            <a:r>
              <a:rPr lang="en-GB" sz="2300" b="0" dirty="0">
                <a:latin typeface="+mn-lt"/>
              </a:rPr>
              <a:t>insert cell above</a:t>
            </a:r>
          </a:p>
          <a:p>
            <a:pPr algn="l" fontAlgn="base"/>
            <a:r>
              <a:rPr lang="en-GB" sz="2300" b="1" dirty="0">
                <a:latin typeface="+mn-lt"/>
              </a:rPr>
              <a:t>b:</a:t>
            </a:r>
            <a:r>
              <a:rPr lang="en-GB" sz="2300" b="0" dirty="0">
                <a:latin typeface="+mn-lt"/>
              </a:rPr>
              <a:t> 			insert cell below</a:t>
            </a:r>
          </a:p>
          <a:p>
            <a:pPr algn="l" fontAlgn="base"/>
            <a:r>
              <a:rPr lang="en-GB" sz="2300" b="1" dirty="0">
                <a:latin typeface="+mn-lt"/>
              </a:rPr>
              <a:t>dd: 			</a:t>
            </a:r>
            <a:r>
              <a:rPr lang="en-GB" sz="2300" b="0" dirty="0">
                <a:latin typeface="+mn-lt"/>
              </a:rPr>
              <a:t>delete cell</a:t>
            </a:r>
          </a:p>
          <a:p>
            <a:pPr algn="l" fontAlgn="base"/>
            <a:r>
              <a:rPr lang="en-GB" sz="2300" b="1" dirty="0">
                <a:latin typeface="+mn-lt"/>
              </a:rPr>
              <a:t>z:</a:t>
            </a:r>
            <a:r>
              <a:rPr lang="en-GB" sz="2300" b="0" dirty="0">
                <a:latin typeface="+mn-lt"/>
              </a:rPr>
              <a:t> 			undo delete</a:t>
            </a:r>
            <a:br>
              <a:rPr lang="en-GB" sz="2300" b="0" dirty="0">
                <a:latin typeface="+mn-lt"/>
              </a:rPr>
            </a:br>
            <a:endParaRPr lang="en-GB" sz="2300" b="0" dirty="0">
              <a:latin typeface="+mn-lt"/>
            </a:endParaRPr>
          </a:p>
          <a:p>
            <a:pPr algn="l" fontAlgn="base"/>
            <a:r>
              <a:rPr lang="en-GB" sz="2300" b="1" dirty="0">
                <a:latin typeface="+mn-lt"/>
              </a:rPr>
              <a:t>CTRL + ENTER </a:t>
            </a:r>
            <a:r>
              <a:rPr lang="en-GB" sz="2300" b="0" dirty="0">
                <a:latin typeface="+mn-lt"/>
              </a:rPr>
              <a:t>to run</a:t>
            </a:r>
          </a:p>
          <a:p>
            <a:pPr algn="l" fontAlgn="base"/>
            <a:r>
              <a:rPr lang="en-GB" sz="2300" b="1" dirty="0">
                <a:latin typeface="+mn-lt"/>
              </a:rPr>
              <a:t>SHIFT + ENTER </a:t>
            </a:r>
            <a:r>
              <a:rPr lang="en-GB" sz="2300" b="0" dirty="0">
                <a:latin typeface="+mn-lt"/>
              </a:rPr>
              <a:t>to run </a:t>
            </a:r>
            <a:r>
              <a:rPr lang="en-GB" sz="2300" b="1" dirty="0">
                <a:latin typeface="+mn-lt"/>
              </a:rPr>
              <a:t>and</a:t>
            </a:r>
            <a:r>
              <a:rPr lang="en-GB" sz="2300" b="0" dirty="0">
                <a:latin typeface="+mn-lt"/>
              </a:rPr>
              <a:t> move one cell below</a:t>
            </a:r>
          </a:p>
          <a:p>
            <a:pPr algn="l" fontAlgn="base"/>
            <a:r>
              <a:rPr lang="en-GB" sz="2300" dirty="0">
                <a:latin typeface="+mn-lt"/>
              </a:rPr>
              <a:t> </a:t>
            </a:r>
          </a:p>
        </p:txBody>
      </p:sp>
    </p:spTree>
    <p:extLst>
      <p:ext uri="{BB962C8B-B14F-4D97-AF65-F5344CB8AC3E}">
        <p14:creationId xmlns:p14="http://schemas.microsoft.com/office/powerpoint/2010/main" val="98306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Cells</a:t>
            </a:r>
          </a:p>
        </p:txBody>
      </p:sp>
      <p:sp>
        <p:nvSpPr>
          <p:cNvPr id="4" name="Slide Number Placeholder 3">
            <a:extLst>
              <a:ext uri="{FF2B5EF4-FFF2-40B4-BE49-F238E27FC236}">
                <a16:creationId xmlns:a16="http://schemas.microsoft.com/office/drawing/2014/main" id="{29B827E2-A718-E4A8-7A0E-61486F650BE3}"/>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sz="2400" b="1" i="0" dirty="0">
                <a:effectLst/>
                <a:latin typeface="+mn-lt"/>
              </a:rPr>
              <a:t>How do I edit the contents of cells?</a:t>
            </a:r>
            <a:endParaRPr lang="en-GB" sz="2400" dirty="0">
              <a:latin typeface="+mn-lt"/>
            </a:endParaRPr>
          </a:p>
          <a:p>
            <a:pPr algn="l" fontAlgn="base"/>
            <a:endParaRPr lang="en-GB" sz="2400" dirty="0">
              <a:latin typeface="+mn-lt"/>
            </a:endParaRPr>
          </a:p>
          <a:p>
            <a:pPr marL="285750" indent="-285750" algn="l" fontAlgn="base">
              <a:spcAft>
                <a:spcPts val="1800"/>
              </a:spcAft>
              <a:buFont typeface="Arial" panose="020B0604020202020204" pitchFamily="34" charset="0"/>
              <a:buChar char="•"/>
            </a:pPr>
            <a:r>
              <a:rPr lang="en-GB" sz="2400" dirty="0">
                <a:latin typeface="+mn-lt"/>
              </a:rPr>
              <a:t>E</a:t>
            </a:r>
            <a:r>
              <a:rPr lang="en-GB" sz="2400" b="0" dirty="0">
                <a:latin typeface="+mn-lt"/>
              </a:rPr>
              <a:t>dit mode: ENTER (green bar)</a:t>
            </a:r>
          </a:p>
          <a:p>
            <a:pPr marL="285750" indent="-285750" algn="l" fontAlgn="base">
              <a:spcAft>
                <a:spcPts val="1800"/>
              </a:spcAft>
              <a:buFont typeface="Arial" panose="020B0604020202020204" pitchFamily="34" charset="0"/>
              <a:buChar char="•"/>
            </a:pPr>
            <a:r>
              <a:rPr lang="en-GB" sz="2400" b="0" dirty="0">
                <a:latin typeface="+mn-lt"/>
              </a:rPr>
              <a:t>Type</a:t>
            </a:r>
          </a:p>
          <a:p>
            <a:pPr marL="285750" indent="-285750" algn="l" fontAlgn="base">
              <a:spcAft>
                <a:spcPts val="1800"/>
              </a:spcAft>
              <a:buFont typeface="Arial" panose="020B0604020202020204" pitchFamily="34" charset="0"/>
              <a:buChar char="•"/>
            </a:pPr>
            <a:r>
              <a:rPr lang="en-GB" sz="2400" dirty="0">
                <a:latin typeface="+mn-lt"/>
              </a:rPr>
              <a:t>Use a</a:t>
            </a:r>
            <a:r>
              <a:rPr lang="en-GB" sz="2400" b="0" dirty="0">
                <a:latin typeface="+mn-lt"/>
              </a:rPr>
              <a:t>rrows to move around text</a:t>
            </a:r>
          </a:p>
          <a:p>
            <a:pPr marL="285750" indent="-285750" algn="l" fontAlgn="base">
              <a:spcAft>
                <a:spcPts val="1800"/>
              </a:spcAft>
              <a:buFont typeface="Arial" panose="020B0604020202020204" pitchFamily="34" charset="0"/>
              <a:buChar char="•"/>
            </a:pPr>
            <a:r>
              <a:rPr lang="en-GB" sz="2400" b="0" dirty="0">
                <a:latin typeface="+mn-lt"/>
              </a:rPr>
              <a:t>CTRL+ENTER: run cell</a:t>
            </a:r>
          </a:p>
          <a:p>
            <a:pPr marL="285750" indent="-285750" algn="l" fontAlgn="base">
              <a:spcAft>
                <a:spcPts val="1800"/>
              </a:spcAft>
              <a:buFont typeface="Arial" panose="020B0604020202020204" pitchFamily="34" charset="0"/>
              <a:buChar char="•"/>
            </a:pPr>
            <a:r>
              <a:rPr lang="en-GB" sz="2400" b="0" dirty="0">
                <a:latin typeface="+mn-lt"/>
              </a:rPr>
              <a:t>SHIFT+ENTER: run cell and move one cell below</a:t>
            </a:r>
          </a:p>
        </p:txBody>
      </p:sp>
    </p:spTree>
    <p:extLst>
      <p:ext uri="{BB962C8B-B14F-4D97-AF65-F5344CB8AC3E}">
        <p14:creationId xmlns:p14="http://schemas.microsoft.com/office/powerpoint/2010/main" val="4047554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Cells</a:t>
            </a:r>
          </a:p>
        </p:txBody>
      </p:sp>
      <p:sp>
        <p:nvSpPr>
          <p:cNvPr id="4" name="Slide Number Placeholder 3">
            <a:extLst>
              <a:ext uri="{FF2B5EF4-FFF2-40B4-BE49-F238E27FC236}">
                <a16:creationId xmlns:a16="http://schemas.microsoft.com/office/drawing/2014/main" id="{E460F52D-7891-0589-9E77-DCF977C18D63}"/>
              </a:ext>
            </a:extLst>
          </p:cNvPr>
          <p:cNvSpPr>
            <a:spLocks noGrp="1"/>
          </p:cNvSpPr>
          <p:nvPr>
            <p:ph type="sldNum" sz="quarter" idx="4"/>
          </p:nvPr>
        </p:nvSpPr>
        <p:spPr/>
        <p:txBody>
          <a:bodyPr/>
          <a:lstStyle/>
          <a:p>
            <a:fld id="{EF892D59-8F09-EF4B-AD6D-DA609442F868}" type="slidenum">
              <a:rPr lang="en-GB" smtClean="0"/>
              <a:pPr/>
              <a:t>17</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sz="2000" b="1" i="0" dirty="0">
                <a:effectLst/>
                <a:latin typeface="+mn-lt"/>
              </a:rPr>
              <a:t>How do I add </a:t>
            </a:r>
            <a:r>
              <a:rPr lang="en-GB" sz="2000" b="1" dirty="0">
                <a:latin typeface="+mn-lt"/>
              </a:rPr>
              <a:t>P</a:t>
            </a:r>
            <a:r>
              <a:rPr lang="en-GB" sz="2000" b="1" i="0" dirty="0">
                <a:effectLst/>
                <a:latin typeface="+mn-lt"/>
              </a:rPr>
              <a:t>ython code to a notebook?</a:t>
            </a:r>
            <a:endParaRPr lang="en-GB" sz="2000" dirty="0">
              <a:latin typeface="+mn-lt"/>
            </a:endParaRPr>
          </a:p>
          <a:p>
            <a:pPr marL="285750" indent="-285750" algn="l" fontAlgn="base">
              <a:buFont typeface="Arial" panose="020B0604020202020204" pitchFamily="34" charset="0"/>
              <a:buChar char="•"/>
            </a:pPr>
            <a:r>
              <a:rPr lang="en-GB" sz="2000" b="0" dirty="0">
                <a:latin typeface="+mn-lt"/>
              </a:rPr>
              <a:t>Add a cell (e.g., press ‘b</a:t>
            </a:r>
            <a:r>
              <a:rPr lang="en-GB" sz="2000" dirty="0">
                <a:latin typeface="+mn-lt"/>
              </a:rPr>
              <a:t>’</a:t>
            </a:r>
            <a:r>
              <a:rPr lang="en-GB" sz="2000" b="0" dirty="0">
                <a:latin typeface="+mn-lt"/>
              </a:rPr>
              <a:t>) and press ENTER to edit.</a:t>
            </a:r>
          </a:p>
          <a:p>
            <a:pPr algn="l" fontAlgn="base"/>
            <a:endParaRPr lang="en-GB" sz="2000" b="0" dirty="0">
              <a:latin typeface="+mn-lt"/>
            </a:endParaRPr>
          </a:p>
          <a:p>
            <a:pPr algn="l" fontAlgn="base"/>
            <a:r>
              <a:rPr lang="en-GB" sz="2000" b="1" dirty="0">
                <a:latin typeface="+mn-lt"/>
              </a:rPr>
              <a:t>How do I run a Python code cell?</a:t>
            </a:r>
          </a:p>
          <a:p>
            <a:pPr marL="285750" indent="-285750" algn="l" fontAlgn="base">
              <a:buFont typeface="Arial" panose="020B0604020202020204" pitchFamily="34" charset="0"/>
              <a:buChar char="•"/>
            </a:pPr>
            <a:r>
              <a:rPr lang="en-GB" sz="2000" b="0" dirty="0">
                <a:latin typeface="+mn-lt"/>
              </a:rPr>
              <a:t>Press CTRL + ENTER or the RUN button.</a:t>
            </a:r>
          </a:p>
          <a:p>
            <a:pPr algn="l" fontAlgn="base"/>
            <a:endParaRPr lang="en-GB" sz="2000" b="0" dirty="0">
              <a:latin typeface="+mn-lt"/>
            </a:endParaRPr>
          </a:p>
          <a:p>
            <a:pPr algn="l" fontAlgn="base"/>
            <a:r>
              <a:rPr lang="en-GB" sz="2000" b="1" dirty="0">
                <a:latin typeface="+mn-lt"/>
              </a:rPr>
              <a:t>What happens when I run a code cell in </a:t>
            </a:r>
            <a:r>
              <a:rPr lang="en-GB" sz="2000" b="1" dirty="0" err="1">
                <a:latin typeface="+mn-lt"/>
              </a:rPr>
              <a:t>Jupyter</a:t>
            </a:r>
            <a:r>
              <a:rPr lang="en-GB" sz="2000" b="1" dirty="0">
                <a:latin typeface="+mn-lt"/>
              </a:rPr>
              <a:t>?</a:t>
            </a:r>
          </a:p>
          <a:p>
            <a:pPr marL="285750" indent="-285750" algn="l" fontAlgn="base">
              <a:spcAft>
                <a:spcPts val="1800"/>
              </a:spcAft>
              <a:buFont typeface="Arial" panose="020B0604020202020204" pitchFamily="34" charset="0"/>
              <a:buChar char="•"/>
            </a:pPr>
            <a:r>
              <a:rPr lang="en-GB" sz="2000" b="0" dirty="0">
                <a:latin typeface="+mn-lt"/>
              </a:rPr>
              <a:t>Hopefully you don’t get any errors!</a:t>
            </a:r>
          </a:p>
          <a:p>
            <a:pPr marL="285750" indent="-285750" algn="l" fontAlgn="base">
              <a:spcAft>
                <a:spcPts val="1800"/>
              </a:spcAft>
              <a:buFont typeface="Arial" panose="020B0604020202020204" pitchFamily="34" charset="0"/>
              <a:buChar char="•"/>
            </a:pPr>
            <a:r>
              <a:rPr lang="en-GB" sz="2000" b="0" dirty="0" err="1">
                <a:latin typeface="+mn-lt"/>
              </a:rPr>
              <a:t>Jupyter</a:t>
            </a:r>
            <a:r>
              <a:rPr lang="en-GB" sz="2000" b="0" dirty="0">
                <a:latin typeface="+mn-lt"/>
              </a:rPr>
              <a:t> always ‘print()’s the last line.</a:t>
            </a:r>
          </a:p>
          <a:p>
            <a:pPr marL="285750" indent="-285750" algn="l" fontAlgn="base">
              <a:spcAft>
                <a:spcPts val="1800"/>
              </a:spcAft>
              <a:buFont typeface="Arial" panose="020B0604020202020204" pitchFamily="34" charset="0"/>
              <a:buChar char="•"/>
            </a:pPr>
            <a:r>
              <a:rPr lang="en-GB" sz="2000" b="0" dirty="0">
                <a:latin typeface="+mn-lt"/>
              </a:rPr>
              <a:t>In a usual Python IDE, you would ‘print()’ everything you wish to show on the screen. </a:t>
            </a:r>
            <a:br>
              <a:rPr lang="en-GB" sz="2000" b="0" dirty="0">
                <a:latin typeface="+mn-lt"/>
              </a:rPr>
            </a:br>
            <a:r>
              <a:rPr lang="en-GB" sz="2000" b="0" dirty="0">
                <a:latin typeface="+mn-lt"/>
              </a:rPr>
              <a:t>(What does IDE stand for?)</a:t>
            </a:r>
          </a:p>
        </p:txBody>
      </p:sp>
    </p:spTree>
    <p:extLst>
      <p:ext uri="{BB962C8B-B14F-4D97-AF65-F5344CB8AC3E}">
        <p14:creationId xmlns:p14="http://schemas.microsoft.com/office/powerpoint/2010/main" val="395941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Cells</a:t>
            </a:r>
          </a:p>
        </p:txBody>
      </p:sp>
      <p:sp>
        <p:nvSpPr>
          <p:cNvPr id="4" name="Slide Number Placeholder 3">
            <a:extLst>
              <a:ext uri="{FF2B5EF4-FFF2-40B4-BE49-F238E27FC236}">
                <a16:creationId xmlns:a16="http://schemas.microsoft.com/office/drawing/2014/main" id="{B707F4C0-EC31-2449-0257-636270AF283D}"/>
              </a:ext>
            </a:extLst>
          </p:cNvPr>
          <p:cNvSpPr>
            <a:spLocks noGrp="1"/>
          </p:cNvSpPr>
          <p:nvPr>
            <p:ph type="sldNum" sz="quarter" idx="4"/>
          </p:nvPr>
        </p:nvSpPr>
        <p:spPr/>
        <p:txBody>
          <a:bodyPr/>
          <a:lstStyle/>
          <a:p>
            <a:fld id="{EF892D59-8F09-EF4B-AD6D-DA609442F868}" type="slidenum">
              <a:rPr lang="en-GB" smtClean="0"/>
              <a:pPr/>
              <a:t>18</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b="1" i="0" dirty="0">
                <a:effectLst/>
                <a:latin typeface="+mn-lt"/>
              </a:rPr>
              <a:t>How do I add a text cell?</a:t>
            </a:r>
          </a:p>
          <a:p>
            <a:pPr marL="285750" indent="-285750" algn="l" fontAlgn="base">
              <a:buFont typeface="Arial" panose="020B0604020202020204" pitchFamily="34" charset="0"/>
              <a:buChar char="•"/>
            </a:pPr>
            <a:r>
              <a:rPr lang="en-GB" b="0" dirty="0">
                <a:latin typeface="+mn-lt"/>
              </a:rPr>
              <a:t>Add a cell, change type to markdown</a:t>
            </a:r>
            <a:r>
              <a:rPr lang="en-GB" dirty="0">
                <a:latin typeface="+mn-lt"/>
              </a:rPr>
              <a:t>, </a:t>
            </a:r>
            <a:r>
              <a:rPr lang="en-GB" b="1" dirty="0">
                <a:latin typeface="+mn-lt"/>
              </a:rPr>
              <a:t>or</a:t>
            </a:r>
          </a:p>
          <a:p>
            <a:pPr marL="285750" indent="-285750" algn="l" fontAlgn="base">
              <a:buFont typeface="Arial" panose="020B0604020202020204" pitchFamily="34" charset="0"/>
              <a:buChar char="•"/>
            </a:pPr>
            <a:r>
              <a:rPr lang="en-GB" dirty="0">
                <a:latin typeface="+mn-lt"/>
              </a:rPr>
              <a:t>P</a:t>
            </a:r>
            <a:r>
              <a:rPr lang="en-GB" b="0" dirty="0">
                <a:latin typeface="+mn-lt"/>
              </a:rPr>
              <a:t>ress ‘m’ in </a:t>
            </a:r>
            <a:r>
              <a:rPr lang="en-GB" b="1" dirty="0">
                <a:latin typeface="+mn-lt"/>
              </a:rPr>
              <a:t>command mode</a:t>
            </a:r>
            <a:r>
              <a:rPr lang="en-GB" b="0" dirty="0">
                <a:latin typeface="+mn-lt"/>
              </a:rPr>
              <a:t>.</a:t>
            </a:r>
            <a:br>
              <a:rPr lang="en-GB" b="0" dirty="0">
                <a:latin typeface="+mn-lt"/>
              </a:rPr>
            </a:b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algn="l" fontAlgn="base"/>
            <a:endParaRPr lang="en-GB" dirty="0">
              <a:latin typeface="+mn-lt"/>
            </a:endParaRPr>
          </a:p>
          <a:p>
            <a:pPr algn="l" fontAlgn="base"/>
            <a:r>
              <a:rPr lang="en-GB" b="1" dirty="0">
                <a:latin typeface="+mn-lt"/>
              </a:rPr>
              <a:t>How do I get help?</a:t>
            </a:r>
          </a:p>
          <a:p>
            <a:pPr marL="285750" indent="-285750" algn="l" fontAlgn="base">
              <a:buFont typeface="Arial" panose="020B0604020202020204" pitchFamily="34" charset="0"/>
              <a:buChar char="•"/>
            </a:pPr>
            <a:r>
              <a:rPr lang="en-GB" b="0" dirty="0">
                <a:latin typeface="+mn-lt"/>
              </a:rPr>
              <a:t>‘command?’</a:t>
            </a:r>
          </a:p>
          <a:p>
            <a:pPr marL="285750" indent="-285750" algn="l" fontAlgn="base">
              <a:buFont typeface="Arial" panose="020B0604020202020204" pitchFamily="34" charset="0"/>
              <a:buChar char="•"/>
            </a:pPr>
            <a:r>
              <a:rPr lang="en-GB" dirty="0">
                <a:latin typeface="+mn-lt"/>
              </a:rPr>
              <a:t>‘</a:t>
            </a:r>
            <a:r>
              <a:rPr lang="en-GB" b="0" dirty="0">
                <a:latin typeface="+mn-lt"/>
              </a:rPr>
              <a:t>command??’</a:t>
            </a:r>
          </a:p>
          <a:p>
            <a:pPr marL="285750" indent="-285750" algn="l" fontAlgn="base">
              <a:buFont typeface="Arial" panose="020B0604020202020204" pitchFamily="34" charset="0"/>
              <a:buChar char="•"/>
            </a:pPr>
            <a:r>
              <a:rPr lang="en-GB" dirty="0">
                <a:latin typeface="+mn-lt"/>
              </a:rPr>
              <a:t>‘</a:t>
            </a:r>
            <a:r>
              <a:rPr lang="en-GB" b="0" dirty="0">
                <a:latin typeface="+mn-lt"/>
              </a:rPr>
              <a:t>help(command</a:t>
            </a:r>
            <a:r>
              <a:rPr lang="en-GB" dirty="0">
                <a:latin typeface="+mn-lt"/>
              </a:rPr>
              <a:t>)’</a:t>
            </a:r>
            <a:endParaRPr lang="en-GB" b="0" dirty="0">
              <a:latin typeface="+mn-lt"/>
            </a:endParaRPr>
          </a:p>
        </p:txBody>
      </p:sp>
      <p:pic>
        <p:nvPicPr>
          <p:cNvPr id="7" name="Picture 6">
            <a:extLst>
              <a:ext uri="{FF2B5EF4-FFF2-40B4-BE49-F238E27FC236}">
                <a16:creationId xmlns:a16="http://schemas.microsoft.com/office/drawing/2014/main" id="{18F86323-3B61-E24C-0DE7-39FCB06C39D9}"/>
              </a:ext>
            </a:extLst>
          </p:cNvPr>
          <p:cNvPicPr>
            <a:picLocks noChangeAspect="1"/>
          </p:cNvPicPr>
          <p:nvPr/>
        </p:nvPicPr>
        <p:blipFill>
          <a:blip r:embed="rId3"/>
          <a:stretch>
            <a:fillRect/>
          </a:stretch>
        </p:blipFill>
        <p:spPr>
          <a:xfrm>
            <a:off x="4235791" y="2448898"/>
            <a:ext cx="7806113" cy="2349413"/>
          </a:xfrm>
          <a:prstGeom prst="rect">
            <a:avLst/>
          </a:prstGeom>
        </p:spPr>
      </p:pic>
    </p:spTree>
    <p:extLst>
      <p:ext uri="{BB962C8B-B14F-4D97-AF65-F5344CB8AC3E}">
        <p14:creationId xmlns:p14="http://schemas.microsoft.com/office/powerpoint/2010/main" val="19374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Cells</a:t>
            </a:r>
          </a:p>
        </p:txBody>
      </p:sp>
      <p:sp>
        <p:nvSpPr>
          <p:cNvPr id="4" name="Slide Number Placeholder 3">
            <a:extLst>
              <a:ext uri="{FF2B5EF4-FFF2-40B4-BE49-F238E27FC236}">
                <a16:creationId xmlns:a16="http://schemas.microsoft.com/office/drawing/2014/main" id="{BB4B6A6B-352D-3F8E-2B8D-7B24AF6D2B6C}"/>
              </a:ext>
            </a:extLst>
          </p:cNvPr>
          <p:cNvSpPr>
            <a:spLocks noGrp="1"/>
          </p:cNvSpPr>
          <p:nvPr>
            <p:ph type="sldNum" sz="quarter" idx="4"/>
          </p:nvPr>
        </p:nvSpPr>
        <p:spPr/>
        <p:txBody>
          <a:bodyPr/>
          <a:lstStyle/>
          <a:p>
            <a:fld id="{EF892D59-8F09-EF4B-AD6D-DA609442F868}" type="slidenum">
              <a:rPr lang="en-GB" smtClean="0"/>
              <a:pPr/>
              <a:t>19</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r>
              <a:rPr lang="en-GB" b="1" i="0" dirty="0">
                <a:effectLst/>
                <a:latin typeface="+mn-lt"/>
              </a:rPr>
              <a:t>How do I find the arguments of a function?</a:t>
            </a:r>
          </a:p>
          <a:p>
            <a:pPr marL="285750" indent="-285750" algn="l" fontAlgn="base">
              <a:buFont typeface="Arial" panose="020B0604020202020204" pitchFamily="34" charset="0"/>
              <a:buChar char="•"/>
            </a:pPr>
            <a:r>
              <a:rPr lang="en-GB" dirty="0">
                <a:latin typeface="+mn-lt"/>
              </a:rPr>
              <a:t>I</a:t>
            </a:r>
            <a:r>
              <a:rPr lang="en-GB" b="0" dirty="0">
                <a:latin typeface="+mn-lt"/>
              </a:rPr>
              <a:t>mport statistics</a:t>
            </a:r>
          </a:p>
          <a:p>
            <a:pPr marL="285750" indent="-285750" algn="l" fontAlgn="base">
              <a:buFont typeface="Arial" panose="020B0604020202020204" pitchFamily="34" charset="0"/>
              <a:buChar char="•"/>
            </a:pPr>
            <a:r>
              <a:rPr lang="en-GB" b="0" dirty="0" err="1">
                <a:latin typeface="+mn-lt"/>
              </a:rPr>
              <a:t>statistics.mean</a:t>
            </a:r>
            <a:r>
              <a:rPr lang="en-GB" b="0" dirty="0">
                <a:latin typeface="+mn-lt"/>
              </a:rPr>
              <a:t>?</a:t>
            </a:r>
            <a:endParaRPr lang="en-GB" dirty="0">
              <a:latin typeface="+mn-lt"/>
            </a:endParaRPr>
          </a:p>
          <a:p>
            <a:pPr marL="285750" indent="-285750" algn="l" fontAlgn="base">
              <a:buFont typeface="Arial" panose="020B0604020202020204" pitchFamily="34" charset="0"/>
              <a:buChar char="•"/>
            </a:pPr>
            <a:endParaRPr lang="en-GB" b="0" dirty="0">
              <a:latin typeface="+mn-lt"/>
            </a:endParaRPr>
          </a:p>
          <a:p>
            <a:pPr algn="l" fontAlgn="base"/>
            <a:r>
              <a:rPr lang="en-GB" b="1" dirty="0">
                <a:latin typeface="+mn-lt"/>
              </a:rPr>
              <a:t>How do I stop </a:t>
            </a:r>
            <a:r>
              <a:rPr lang="en-GB" b="1" dirty="0" err="1">
                <a:latin typeface="+mn-lt"/>
              </a:rPr>
              <a:t>jupyter</a:t>
            </a:r>
            <a:r>
              <a:rPr lang="en-GB" b="1" dirty="0">
                <a:latin typeface="+mn-lt"/>
              </a:rPr>
              <a:t> from printing the last line of a cell?</a:t>
            </a:r>
          </a:p>
          <a:p>
            <a:pPr marL="285750" indent="-285750" algn="l" fontAlgn="base">
              <a:buFont typeface="Arial" panose="020B0604020202020204" pitchFamily="34" charset="0"/>
              <a:buChar char="•"/>
            </a:pPr>
            <a:r>
              <a:rPr lang="en-GB" b="0" dirty="0">
                <a:latin typeface="+mn-lt"/>
              </a:rPr>
              <a:t>Use ‘;’</a:t>
            </a:r>
          </a:p>
          <a:p>
            <a:pPr algn="l" fontAlgn="base"/>
            <a:endParaRPr lang="en-GB" b="1" dirty="0">
              <a:latin typeface="+mn-lt"/>
            </a:endParaRPr>
          </a:p>
          <a:p>
            <a:pPr algn="l" fontAlgn="base"/>
            <a:r>
              <a:rPr lang="en-GB" b="1" dirty="0">
                <a:latin typeface="+mn-lt"/>
              </a:rPr>
              <a:t>How do I run command line programs within </a:t>
            </a:r>
            <a:r>
              <a:rPr lang="en-GB" b="1" dirty="0" err="1">
                <a:latin typeface="+mn-lt"/>
              </a:rPr>
              <a:t>Jupyter</a:t>
            </a:r>
            <a:r>
              <a:rPr lang="en-GB" b="1" dirty="0">
                <a:latin typeface="+mn-lt"/>
              </a:rPr>
              <a:t>?</a:t>
            </a:r>
          </a:p>
          <a:p>
            <a:pPr marL="285750" indent="-285750" algn="l" fontAlgn="base">
              <a:buFont typeface="Arial" panose="020B0604020202020204" pitchFamily="34" charset="0"/>
              <a:buChar char="•"/>
            </a:pPr>
            <a:r>
              <a:rPr lang="en-GB" b="0" dirty="0">
                <a:latin typeface="+mn-lt"/>
              </a:rPr>
              <a:t>Exclamation mark</a:t>
            </a:r>
          </a:p>
          <a:p>
            <a:pPr marL="285750" indent="-285750" algn="l" fontAlgn="base">
              <a:buFont typeface="Arial" panose="020B0604020202020204" pitchFamily="34" charset="0"/>
              <a:buChar char="•"/>
            </a:pPr>
            <a:r>
              <a:rPr lang="en-GB" b="0" dirty="0">
                <a:latin typeface="+mn-lt"/>
              </a:rPr>
              <a:t>!</a:t>
            </a:r>
            <a:r>
              <a:rPr lang="en-GB" b="0" dirty="0" err="1">
                <a:latin typeface="+mn-lt"/>
              </a:rPr>
              <a:t>dir</a:t>
            </a:r>
            <a:endParaRPr lang="en-GB" b="0" dirty="0">
              <a:latin typeface="+mn-lt"/>
            </a:endParaRPr>
          </a:p>
          <a:p>
            <a:pPr marL="285750" indent="-285750" algn="l" fontAlgn="base">
              <a:buFont typeface="Arial" panose="020B0604020202020204" pitchFamily="34" charset="0"/>
              <a:buChar char="•"/>
            </a:pPr>
            <a:endParaRPr lang="en-GB" b="0" dirty="0">
              <a:latin typeface="+mn-lt"/>
            </a:endParaRPr>
          </a:p>
          <a:p>
            <a:pPr algn="l" fontAlgn="base"/>
            <a:r>
              <a:rPr lang="en-GB" b="1" dirty="0">
                <a:latin typeface="+mn-lt"/>
              </a:rPr>
              <a:t>How do I install python packages with </a:t>
            </a:r>
            <a:r>
              <a:rPr lang="en-GB" b="1" dirty="0" err="1">
                <a:latin typeface="+mn-lt"/>
              </a:rPr>
              <a:t>Jupyter</a:t>
            </a:r>
            <a:r>
              <a:rPr lang="en-GB" b="1" dirty="0">
                <a:latin typeface="+mn-lt"/>
              </a:rPr>
              <a:t>?</a:t>
            </a:r>
          </a:p>
          <a:p>
            <a:pPr marL="285750" indent="-285750" algn="l" fontAlgn="base">
              <a:buFont typeface="Arial" panose="020B0604020202020204" pitchFamily="34" charset="0"/>
              <a:buChar char="•"/>
            </a:pPr>
            <a:r>
              <a:rPr lang="en-GB" b="0" dirty="0">
                <a:latin typeface="+mn-lt"/>
              </a:rPr>
              <a:t>!</a:t>
            </a:r>
            <a:r>
              <a:rPr lang="en-GB" b="0" dirty="0" err="1">
                <a:latin typeface="+mn-lt"/>
              </a:rPr>
              <a:t>conda</a:t>
            </a:r>
            <a:r>
              <a:rPr lang="en-GB" b="0" dirty="0">
                <a:latin typeface="+mn-lt"/>
              </a:rPr>
              <a:t> install </a:t>
            </a:r>
            <a:r>
              <a:rPr lang="en-GB" b="0" dirty="0" err="1">
                <a:latin typeface="+mn-lt"/>
              </a:rPr>
              <a:t>plotly</a:t>
            </a:r>
            <a:r>
              <a:rPr lang="en-GB" b="0" dirty="0">
                <a:latin typeface="+mn-lt"/>
              </a:rPr>
              <a:t> </a:t>
            </a:r>
            <a:r>
              <a:rPr lang="en-GB" b="0" dirty="0" err="1">
                <a:latin typeface="+mn-lt"/>
              </a:rPr>
              <a:t>pyspark</a:t>
            </a:r>
            <a:endParaRPr lang="en-GB" b="0" dirty="0">
              <a:latin typeface="+mn-lt"/>
            </a:endParaRPr>
          </a:p>
        </p:txBody>
      </p:sp>
    </p:spTree>
    <p:extLst>
      <p:ext uri="{BB962C8B-B14F-4D97-AF65-F5344CB8AC3E}">
        <p14:creationId xmlns:p14="http://schemas.microsoft.com/office/powerpoint/2010/main" val="351335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F68A-E123-C243-CDA0-009C1EF81969}"/>
              </a:ext>
            </a:extLst>
          </p:cNvPr>
          <p:cNvSpPr>
            <a:spLocks noGrp="1"/>
          </p:cNvSpPr>
          <p:nvPr>
            <p:ph type="ctrTitle"/>
          </p:nvPr>
        </p:nvSpPr>
        <p:spPr/>
        <p:txBody>
          <a:bodyPr/>
          <a:lstStyle/>
          <a:p>
            <a:r>
              <a:rPr lang="en-GB" dirty="0"/>
              <a:t>The Python Programming Language</a:t>
            </a:r>
          </a:p>
        </p:txBody>
      </p:sp>
    </p:spTree>
    <p:extLst>
      <p:ext uri="{BB962C8B-B14F-4D97-AF65-F5344CB8AC3E}">
        <p14:creationId xmlns:p14="http://schemas.microsoft.com/office/powerpoint/2010/main" val="33049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95F701-29A7-4657-A844-DD0D2EDDE470}"/>
              </a:ext>
            </a:extLst>
          </p:cNvPr>
          <p:cNvSpPr>
            <a:spLocks noGrp="1"/>
          </p:cNvSpPr>
          <p:nvPr>
            <p:ph type="body" sz="quarter" idx="10"/>
          </p:nvPr>
        </p:nvSpPr>
        <p:spPr/>
        <p:txBody>
          <a:bodyPr/>
          <a:lstStyle/>
          <a:p>
            <a:r>
              <a:rPr lang="en-GB" dirty="0"/>
              <a:t>Working with Supplied Notebooks</a:t>
            </a:r>
          </a:p>
        </p:txBody>
      </p:sp>
      <p:sp>
        <p:nvSpPr>
          <p:cNvPr id="4" name="Slide Number Placeholder 3">
            <a:extLst>
              <a:ext uri="{FF2B5EF4-FFF2-40B4-BE49-F238E27FC236}">
                <a16:creationId xmlns:a16="http://schemas.microsoft.com/office/drawing/2014/main" id="{CC938CF7-CCC5-199F-C3CD-4F58D8A139AA}"/>
              </a:ext>
            </a:extLst>
          </p:cNvPr>
          <p:cNvSpPr>
            <a:spLocks noGrp="1"/>
          </p:cNvSpPr>
          <p:nvPr>
            <p:ph type="sldNum" sz="quarter" idx="4"/>
          </p:nvPr>
        </p:nvSpPr>
        <p:spPr/>
        <p:txBody>
          <a:bodyPr/>
          <a:lstStyle/>
          <a:p>
            <a:fld id="{EF892D59-8F09-EF4B-AD6D-DA609442F868}" type="slidenum">
              <a:rPr lang="en-GB" smtClean="0"/>
              <a:pPr/>
              <a:t>20</a:t>
            </a:fld>
            <a:endParaRPr lang="en-GB"/>
          </a:p>
        </p:txBody>
      </p:sp>
      <p:sp>
        <p:nvSpPr>
          <p:cNvPr id="3" name="Text Placeholder 2">
            <a:extLst>
              <a:ext uri="{FF2B5EF4-FFF2-40B4-BE49-F238E27FC236}">
                <a16:creationId xmlns:a16="http://schemas.microsoft.com/office/drawing/2014/main" id="{0662763B-5324-4B62-9DBF-86B691F37D15}"/>
              </a:ext>
            </a:extLst>
          </p:cNvPr>
          <p:cNvSpPr>
            <a:spLocks noGrp="1"/>
          </p:cNvSpPr>
          <p:nvPr>
            <p:ph type="body" sz="quarter" idx="15"/>
          </p:nvPr>
        </p:nvSpPr>
        <p:spPr/>
        <p:txBody>
          <a:bodyPr/>
          <a:lstStyle/>
          <a:p>
            <a:pPr algn="l" fontAlgn="base">
              <a:lnSpc>
                <a:spcPct val="100000"/>
              </a:lnSpc>
              <a:spcAft>
                <a:spcPts val="1800"/>
              </a:spcAft>
            </a:pPr>
            <a:r>
              <a:rPr lang="en-GB" sz="2400" b="1" dirty="0">
                <a:latin typeface="+mn-lt"/>
              </a:rPr>
              <a:t>Steps:</a:t>
            </a:r>
          </a:p>
          <a:p>
            <a:pPr marL="342900" indent="-342900" algn="l" fontAlgn="base">
              <a:lnSpc>
                <a:spcPct val="100000"/>
              </a:lnSpc>
              <a:spcAft>
                <a:spcPts val="1800"/>
              </a:spcAft>
              <a:buFont typeface="+mj-lt"/>
              <a:buAutoNum type="arabicPeriod"/>
            </a:pPr>
            <a:r>
              <a:rPr lang="en-GB" sz="2400" b="0" dirty="0">
                <a:latin typeface="+mn-lt"/>
              </a:rPr>
              <a:t>Open the notebook.</a:t>
            </a:r>
          </a:p>
          <a:p>
            <a:pPr marL="342900" indent="-342900" algn="l" fontAlgn="base">
              <a:lnSpc>
                <a:spcPct val="100000"/>
              </a:lnSpc>
              <a:spcAft>
                <a:spcPts val="1800"/>
              </a:spcAft>
              <a:buFont typeface="+mj-lt"/>
              <a:buAutoNum type="arabicPeriod"/>
            </a:pPr>
            <a:r>
              <a:rPr lang="en-GB" sz="2400" b="0" dirty="0">
                <a:latin typeface="+mn-lt"/>
              </a:rPr>
              <a:t>Select</a:t>
            </a:r>
            <a:r>
              <a:rPr lang="en-GB" sz="2400" b="0" i="1" dirty="0">
                <a:latin typeface="+mn-lt"/>
              </a:rPr>
              <a:t> File </a:t>
            </a:r>
            <a:r>
              <a:rPr lang="en-GB" sz="2400" b="0" dirty="0">
                <a:latin typeface="+mn-lt"/>
              </a:rPr>
              <a:t>in the top left, then </a:t>
            </a:r>
            <a:r>
              <a:rPr lang="en-GB" sz="2400" i="1" dirty="0">
                <a:latin typeface="+mn-lt"/>
              </a:rPr>
              <a:t>Duplicate Notebook</a:t>
            </a:r>
            <a:r>
              <a:rPr lang="en-GB" sz="2400" b="0" i="1" dirty="0">
                <a:latin typeface="+mn-lt"/>
              </a:rPr>
              <a:t>.</a:t>
            </a:r>
            <a:endParaRPr lang="en-GB" sz="2400" b="0" dirty="0">
              <a:latin typeface="+mn-lt"/>
            </a:endParaRPr>
          </a:p>
          <a:p>
            <a:pPr marL="342900" indent="-342900" algn="l" fontAlgn="base">
              <a:lnSpc>
                <a:spcPct val="100000"/>
              </a:lnSpc>
              <a:spcAft>
                <a:spcPts val="1800"/>
              </a:spcAft>
              <a:buFont typeface="+mj-lt"/>
              <a:buAutoNum type="arabicPeriod"/>
            </a:pPr>
            <a:r>
              <a:rPr lang="en-GB" sz="2400" b="0" dirty="0">
                <a:latin typeface="+mn-lt"/>
              </a:rPr>
              <a:t>You can rename this new file by clicking on the file name at the top.</a:t>
            </a:r>
          </a:p>
          <a:p>
            <a:pPr marL="342900" indent="-342900" algn="l" fontAlgn="base">
              <a:lnSpc>
                <a:spcPct val="100000"/>
              </a:lnSpc>
              <a:spcAft>
                <a:spcPts val="1800"/>
              </a:spcAft>
              <a:buFont typeface="+mj-lt"/>
              <a:buAutoNum type="arabicPeriod"/>
            </a:pPr>
            <a:r>
              <a:rPr lang="en-GB" sz="2400" dirty="0">
                <a:latin typeface="+mn-lt"/>
              </a:rPr>
              <a:t>Then work from this new notebook: </a:t>
            </a:r>
          </a:p>
          <a:p>
            <a:pPr marL="628650" lvl="1" indent="-342900" fontAlgn="base">
              <a:lnSpc>
                <a:spcPct val="100000"/>
              </a:lnSpc>
              <a:spcAft>
                <a:spcPts val="1800"/>
              </a:spcAft>
            </a:pPr>
            <a:r>
              <a:rPr lang="en-GB" sz="2400" dirty="0">
                <a:latin typeface="+mn-lt"/>
              </a:rPr>
              <a:t>it will retain all of the original code, in case you accidentally edit or delete.</a:t>
            </a:r>
          </a:p>
          <a:p>
            <a:pPr marL="628650" lvl="1" indent="-342900" fontAlgn="base">
              <a:lnSpc>
                <a:spcPct val="100000"/>
              </a:lnSpc>
              <a:spcAft>
                <a:spcPts val="1800"/>
              </a:spcAft>
            </a:pPr>
            <a:r>
              <a:rPr lang="en-GB" sz="2400" dirty="0">
                <a:latin typeface="+mn-lt"/>
              </a:rPr>
              <a:t>it will save some guidance outputs that may be inadvertently overwritten.</a:t>
            </a:r>
          </a:p>
          <a:p>
            <a:pPr algn="l" fontAlgn="base">
              <a:lnSpc>
                <a:spcPct val="100000"/>
              </a:lnSpc>
              <a:spcAft>
                <a:spcPts val="1800"/>
              </a:spcAft>
            </a:pPr>
            <a:endParaRPr lang="en-GB" sz="2800" b="0" i="1" dirty="0">
              <a:latin typeface="+mn-lt"/>
            </a:endParaRPr>
          </a:p>
        </p:txBody>
      </p:sp>
    </p:spTree>
    <p:extLst>
      <p:ext uri="{BB962C8B-B14F-4D97-AF65-F5344CB8AC3E}">
        <p14:creationId xmlns:p14="http://schemas.microsoft.com/office/powerpoint/2010/main" val="119509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F68A-E123-C243-CDA0-009C1EF81969}"/>
              </a:ext>
            </a:extLst>
          </p:cNvPr>
          <p:cNvSpPr>
            <a:spLocks noGrp="1"/>
          </p:cNvSpPr>
          <p:nvPr>
            <p:ph type="ctrTitle"/>
          </p:nvPr>
        </p:nvSpPr>
        <p:spPr/>
        <p:txBody>
          <a:bodyPr/>
          <a:lstStyle/>
          <a:p>
            <a:r>
              <a:rPr lang="en-GB" dirty="0"/>
              <a:t>Python Fundamentals</a:t>
            </a:r>
          </a:p>
        </p:txBody>
      </p:sp>
    </p:spTree>
    <p:extLst>
      <p:ext uri="{BB962C8B-B14F-4D97-AF65-F5344CB8AC3E}">
        <p14:creationId xmlns:p14="http://schemas.microsoft.com/office/powerpoint/2010/main" val="45459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A61AF-19E7-4CD0-09DE-D5439534E15E}"/>
              </a:ext>
            </a:extLst>
          </p:cNvPr>
          <p:cNvSpPr>
            <a:spLocks noGrp="1"/>
          </p:cNvSpPr>
          <p:nvPr>
            <p:ph type="body" sz="quarter" idx="10"/>
          </p:nvPr>
        </p:nvSpPr>
        <p:spPr/>
        <p:txBody>
          <a:bodyPr/>
          <a:lstStyle/>
          <a:p>
            <a:r>
              <a:rPr lang="en-GB" dirty="0"/>
              <a:t>Variables &amp; Objects</a:t>
            </a:r>
          </a:p>
        </p:txBody>
      </p:sp>
      <p:sp>
        <p:nvSpPr>
          <p:cNvPr id="3" name="Slide Number Placeholder 2">
            <a:extLst>
              <a:ext uri="{FF2B5EF4-FFF2-40B4-BE49-F238E27FC236}">
                <a16:creationId xmlns:a16="http://schemas.microsoft.com/office/drawing/2014/main" id="{9D0927F6-A92B-113C-FBC2-9F3EFD3850DF}"/>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4" name="Text Placeholder 3">
            <a:extLst>
              <a:ext uri="{FF2B5EF4-FFF2-40B4-BE49-F238E27FC236}">
                <a16:creationId xmlns:a16="http://schemas.microsoft.com/office/drawing/2014/main" id="{20609988-B175-16FB-ACA1-04AF12580727}"/>
              </a:ext>
            </a:extLst>
          </p:cNvPr>
          <p:cNvSpPr>
            <a:spLocks noGrp="1"/>
          </p:cNvSpPr>
          <p:nvPr>
            <p:ph type="body" sz="quarter" idx="15"/>
          </p:nvPr>
        </p:nvSpPr>
        <p:spPr/>
        <p:txBody>
          <a:bodyPr/>
          <a:lstStyle/>
          <a:p>
            <a:r>
              <a:rPr lang="en-GB" b="1" dirty="0"/>
              <a:t>What is an object?</a:t>
            </a:r>
          </a:p>
          <a:p>
            <a:pPr marL="285750" indent="-285750">
              <a:buFont typeface="Arial" panose="020B0604020202020204" pitchFamily="34" charset="0"/>
              <a:buChar char="•"/>
            </a:pPr>
            <a:r>
              <a:rPr lang="en-GB" dirty="0"/>
              <a:t>To a programmer the term describes a specific area of memory</a:t>
            </a:r>
          </a:p>
          <a:p>
            <a:pPr marL="285750" indent="-285750">
              <a:buFont typeface="Arial" panose="020B0604020202020204" pitchFamily="34" charset="0"/>
              <a:buChar char="•"/>
            </a:pPr>
            <a:r>
              <a:rPr lang="en-GB" dirty="0"/>
              <a:t>Objects have type, state, and identity</a:t>
            </a:r>
          </a:p>
          <a:p>
            <a:r>
              <a:rPr lang="en-GB" b="1" dirty="0"/>
              <a:t>An object’s type is called its class</a:t>
            </a:r>
          </a:p>
          <a:p>
            <a:pPr marL="285750" indent="-285750">
              <a:buFont typeface="Arial" panose="020B0604020202020204" pitchFamily="34" charset="0"/>
              <a:buChar char="•"/>
            </a:pPr>
            <a:r>
              <a:rPr lang="en-GB" dirty="0"/>
              <a:t> Describes the size and format of the area of memory</a:t>
            </a:r>
          </a:p>
          <a:p>
            <a:pPr marL="285750" indent="-285750">
              <a:buFont typeface="Arial" panose="020B0604020202020204" pitchFamily="34" charset="0"/>
              <a:buChar char="•"/>
            </a:pPr>
            <a:r>
              <a:rPr lang="en-GB" dirty="0"/>
              <a:t> Describes the actions which may be carried out on the object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b="1" dirty="0"/>
              <a:t>Python variables are references to objects</a:t>
            </a:r>
          </a:p>
          <a:p>
            <a:pPr marL="342900" indent="-342900">
              <a:buFont typeface="Arial" panose="020B0604020202020204" pitchFamily="34" charset="0"/>
              <a:buChar char="•"/>
            </a:pPr>
            <a:r>
              <a:rPr lang="en-GB" dirty="0"/>
              <a:t>Variables can be deleted with </a:t>
            </a:r>
            <a:r>
              <a:rPr lang="en-GB" dirty="0">
                <a:latin typeface="Courier New" panose="02070309020205020404" pitchFamily="49" charset="0"/>
              </a:rPr>
              <a:t>del</a:t>
            </a:r>
          </a:p>
          <a:p>
            <a:pPr marL="342900" indent="-342900">
              <a:buFont typeface="Arial" panose="020B0604020202020204" pitchFamily="34" charset="0"/>
              <a:buChar char="•"/>
            </a:pPr>
            <a:r>
              <a:rPr lang="en-GB" sz="1800" b="0" dirty="0"/>
              <a:t>An object's memory can be reused when it is no longer referenced</a:t>
            </a:r>
          </a:p>
          <a:p>
            <a:endParaRPr lang="en-GB" dirty="0"/>
          </a:p>
          <a:p>
            <a:endParaRPr lang="en-GB" dirty="0"/>
          </a:p>
        </p:txBody>
      </p:sp>
      <p:sp>
        <p:nvSpPr>
          <p:cNvPr id="5" name="AutoShape 6">
            <a:extLst>
              <a:ext uri="{FF2B5EF4-FFF2-40B4-BE49-F238E27FC236}">
                <a16:creationId xmlns:a16="http://schemas.microsoft.com/office/drawing/2014/main" id="{F80DF302-DF1E-7719-A9AF-74BB291E3F97}"/>
              </a:ext>
            </a:extLst>
          </p:cNvPr>
          <p:cNvSpPr>
            <a:spLocks noChangeArrowheads="1"/>
          </p:cNvSpPr>
          <p:nvPr/>
        </p:nvSpPr>
        <p:spPr bwMode="auto">
          <a:xfrm>
            <a:off x="8511034" y="513373"/>
            <a:ext cx="3379244" cy="836613"/>
          </a:xfrm>
          <a:prstGeom prst="wedgeEllipseCallout">
            <a:avLst>
              <a:gd name="adj1" fmla="val -38231"/>
              <a:gd name="adj2" fmla="val 53833"/>
            </a:avLst>
          </a:prstGeom>
          <a:solidFill>
            <a:schemeClr val="accent2"/>
          </a:solidFill>
          <a:ln w="9525">
            <a:solidFill>
              <a:schemeClr val="tx1"/>
            </a:solidFill>
            <a:miter lim="800000"/>
            <a:headEnd/>
            <a:tailEnd/>
          </a:ln>
        </p:spPr>
        <p:txBody>
          <a:bodyPr/>
          <a:lstStyle/>
          <a:p>
            <a:pPr>
              <a:lnSpc>
                <a:spcPct val="120000"/>
              </a:lnSpc>
              <a:spcBef>
                <a:spcPct val="60000"/>
              </a:spcBef>
              <a:buClr>
                <a:schemeClr val="bg2"/>
              </a:buClr>
            </a:pPr>
            <a:r>
              <a:rPr lang="en-GB" sz="1600" b="1" dirty="0">
                <a:solidFill>
                  <a:srgbClr val="134183"/>
                </a:solidFill>
              </a:rPr>
              <a:t>If that is an object, what is a variable?</a:t>
            </a:r>
            <a:endParaRPr lang="en-GB" sz="1600" dirty="0"/>
          </a:p>
        </p:txBody>
      </p:sp>
      <p:grpSp>
        <p:nvGrpSpPr>
          <p:cNvPr id="6" name="Group 12">
            <a:extLst>
              <a:ext uri="{FF2B5EF4-FFF2-40B4-BE49-F238E27FC236}">
                <a16:creationId xmlns:a16="http://schemas.microsoft.com/office/drawing/2014/main" id="{C02E34B9-293E-2588-19DA-D45440B8EAFF}"/>
              </a:ext>
            </a:extLst>
          </p:cNvPr>
          <p:cNvGrpSpPr>
            <a:grpSpLocks/>
          </p:cNvGrpSpPr>
          <p:nvPr/>
        </p:nvGrpSpPr>
        <p:grpSpPr bwMode="auto">
          <a:xfrm>
            <a:off x="5480186" y="4248865"/>
            <a:ext cx="5095875" cy="476250"/>
            <a:chOff x="512" y="1139"/>
            <a:chExt cx="3210" cy="300"/>
          </a:xfrm>
        </p:grpSpPr>
        <p:sp>
          <p:nvSpPr>
            <p:cNvPr id="7" name="Oval 6">
              <a:extLst>
                <a:ext uri="{FF2B5EF4-FFF2-40B4-BE49-F238E27FC236}">
                  <a16:creationId xmlns:a16="http://schemas.microsoft.com/office/drawing/2014/main" id="{48E37178-01F3-7C1D-D4D5-26AF667988EC}"/>
                </a:ext>
              </a:extLst>
            </p:cNvPr>
            <p:cNvSpPr>
              <a:spLocks noChangeArrowheads="1"/>
            </p:cNvSpPr>
            <p:nvPr/>
          </p:nvSpPr>
          <p:spPr bwMode="auto">
            <a:xfrm>
              <a:off x="2706" y="1139"/>
              <a:ext cx="388" cy="300"/>
            </a:xfrm>
            <a:prstGeom prst="ellipse">
              <a:avLst/>
            </a:prstGeom>
            <a:solidFill>
              <a:schemeClr val="accent2"/>
            </a:solidFill>
            <a:ln w="9525">
              <a:solidFill>
                <a:schemeClr val="tx1"/>
              </a:solidFill>
              <a:round/>
              <a:headEnd/>
              <a:tailEnd/>
            </a:ln>
          </p:spPr>
          <p:txBody>
            <a:bodyPr wrap="none" anchor="ctr">
              <a:spAutoFit/>
            </a:bodyPr>
            <a:lstStyle/>
            <a:p>
              <a:pPr algn="ctr"/>
              <a:r>
                <a:rPr lang="en-GB" sz="1600" dirty="0"/>
                <a:t>42</a:t>
              </a:r>
            </a:p>
          </p:txBody>
        </p:sp>
        <p:sp>
          <p:nvSpPr>
            <p:cNvPr id="8" name="Text Box 7">
              <a:extLst>
                <a:ext uri="{FF2B5EF4-FFF2-40B4-BE49-F238E27FC236}">
                  <a16:creationId xmlns:a16="http://schemas.microsoft.com/office/drawing/2014/main" id="{35949E1A-FB8F-9261-A179-ECF31BC97C0A}"/>
                </a:ext>
              </a:extLst>
            </p:cNvPr>
            <p:cNvSpPr txBox="1">
              <a:spLocks noChangeArrowheads="1"/>
            </p:cNvSpPr>
            <p:nvPr/>
          </p:nvSpPr>
          <p:spPr bwMode="auto">
            <a:xfrm>
              <a:off x="1321" y="1176"/>
              <a:ext cx="418" cy="21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dirty="0"/>
                <a:t>a</a:t>
              </a:r>
            </a:p>
          </p:txBody>
        </p:sp>
        <p:sp>
          <p:nvSpPr>
            <p:cNvPr id="9" name="Text Box 8">
              <a:extLst>
                <a:ext uri="{FF2B5EF4-FFF2-40B4-BE49-F238E27FC236}">
                  <a16:creationId xmlns:a16="http://schemas.microsoft.com/office/drawing/2014/main" id="{DFBC1900-CEB1-C603-C86D-9CA6641564DF}"/>
                </a:ext>
              </a:extLst>
            </p:cNvPr>
            <p:cNvSpPr txBox="1">
              <a:spLocks noChangeArrowheads="1"/>
            </p:cNvSpPr>
            <p:nvPr/>
          </p:nvSpPr>
          <p:spPr bwMode="auto">
            <a:xfrm>
              <a:off x="2167" y="1180"/>
              <a:ext cx="19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a:t>
              </a:r>
            </a:p>
          </p:txBody>
        </p:sp>
        <p:sp>
          <p:nvSpPr>
            <p:cNvPr id="10" name="Text Box 9">
              <a:extLst>
                <a:ext uri="{FF2B5EF4-FFF2-40B4-BE49-F238E27FC236}">
                  <a16:creationId xmlns:a16="http://schemas.microsoft.com/office/drawing/2014/main" id="{25567A24-E6C1-DD83-4284-EFCE7F9E123B}"/>
                </a:ext>
              </a:extLst>
            </p:cNvPr>
            <p:cNvSpPr txBox="1">
              <a:spLocks noChangeArrowheads="1"/>
            </p:cNvSpPr>
            <p:nvPr/>
          </p:nvSpPr>
          <p:spPr bwMode="auto">
            <a:xfrm>
              <a:off x="512" y="1155"/>
              <a:ext cx="56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variable</a:t>
              </a:r>
            </a:p>
          </p:txBody>
        </p:sp>
        <p:sp>
          <p:nvSpPr>
            <p:cNvPr id="11" name="Text Box 10">
              <a:extLst>
                <a:ext uri="{FF2B5EF4-FFF2-40B4-BE49-F238E27FC236}">
                  <a16:creationId xmlns:a16="http://schemas.microsoft.com/office/drawing/2014/main" id="{745F5803-A190-DE66-FFB1-5B930BE9578B}"/>
                </a:ext>
              </a:extLst>
            </p:cNvPr>
            <p:cNvSpPr txBox="1">
              <a:spLocks noChangeArrowheads="1"/>
            </p:cNvSpPr>
            <p:nvPr/>
          </p:nvSpPr>
          <p:spPr bwMode="auto">
            <a:xfrm>
              <a:off x="3265" y="1179"/>
              <a:ext cx="45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object</a:t>
              </a:r>
            </a:p>
          </p:txBody>
        </p:sp>
      </p:grpSp>
      <p:sp>
        <p:nvSpPr>
          <p:cNvPr id="12" name="Text Box 11">
            <a:extLst>
              <a:ext uri="{FF2B5EF4-FFF2-40B4-BE49-F238E27FC236}">
                <a16:creationId xmlns:a16="http://schemas.microsoft.com/office/drawing/2014/main" id="{3546728F-895E-EAC3-DD6D-A24DED1B5A18}"/>
              </a:ext>
            </a:extLst>
          </p:cNvPr>
          <p:cNvSpPr txBox="1">
            <a:spLocks noChangeArrowheads="1"/>
          </p:cNvSpPr>
          <p:nvPr/>
        </p:nvSpPr>
        <p:spPr bwMode="auto">
          <a:xfrm>
            <a:off x="7686811" y="3977403"/>
            <a:ext cx="11445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references</a:t>
            </a:r>
          </a:p>
        </p:txBody>
      </p:sp>
    </p:spTree>
    <p:extLst>
      <p:ext uri="{BB962C8B-B14F-4D97-AF65-F5344CB8AC3E}">
        <p14:creationId xmlns:p14="http://schemas.microsoft.com/office/powerpoint/2010/main" val="410405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D1480-4909-2C96-3029-6E9D9E105621}"/>
              </a:ext>
            </a:extLst>
          </p:cNvPr>
          <p:cNvSpPr>
            <a:spLocks noGrp="1"/>
          </p:cNvSpPr>
          <p:nvPr>
            <p:ph type="body" sz="quarter" idx="10"/>
          </p:nvPr>
        </p:nvSpPr>
        <p:spPr/>
        <p:txBody>
          <a:bodyPr/>
          <a:lstStyle/>
          <a:p>
            <a:r>
              <a:rPr lang="en-GB" dirty="0"/>
              <a:t>Variable Names</a:t>
            </a:r>
          </a:p>
        </p:txBody>
      </p:sp>
      <p:sp>
        <p:nvSpPr>
          <p:cNvPr id="3" name="Slide Number Placeholder 2">
            <a:extLst>
              <a:ext uri="{FF2B5EF4-FFF2-40B4-BE49-F238E27FC236}">
                <a16:creationId xmlns:a16="http://schemas.microsoft.com/office/drawing/2014/main" id="{04D7D286-7785-E9AF-AA88-4CB71E558995}"/>
              </a:ext>
            </a:extLst>
          </p:cNvPr>
          <p:cNvSpPr>
            <a:spLocks noGrp="1"/>
          </p:cNvSpPr>
          <p:nvPr>
            <p:ph type="sldNum" sz="quarter" idx="4"/>
          </p:nvPr>
        </p:nvSpPr>
        <p:spPr/>
        <p:txBody>
          <a:bodyPr/>
          <a:lstStyle/>
          <a:p>
            <a:fld id="{EF892D59-8F09-EF4B-AD6D-DA609442F868}" type="slidenum">
              <a:rPr lang="en-GB" smtClean="0"/>
              <a:pPr/>
              <a:t>23</a:t>
            </a:fld>
            <a:endParaRPr lang="en-GB" dirty="0"/>
          </a:p>
        </p:txBody>
      </p:sp>
      <p:sp>
        <p:nvSpPr>
          <p:cNvPr id="4" name="Text Placeholder 3">
            <a:extLst>
              <a:ext uri="{FF2B5EF4-FFF2-40B4-BE49-F238E27FC236}">
                <a16:creationId xmlns:a16="http://schemas.microsoft.com/office/drawing/2014/main" id="{495428AD-CB47-D21A-0501-7ED03A52BCC8}"/>
              </a:ext>
            </a:extLst>
          </p:cNvPr>
          <p:cNvSpPr>
            <a:spLocks noGrp="1"/>
          </p:cNvSpPr>
          <p:nvPr>
            <p:ph type="body" sz="quarter" idx="15"/>
          </p:nvPr>
        </p:nvSpPr>
        <p:spPr/>
        <p:txBody>
          <a:bodyPr/>
          <a:lstStyle/>
          <a:p>
            <a:r>
              <a:rPr lang="en-GB" b="1" dirty="0"/>
              <a:t>Case sensitive</a:t>
            </a:r>
          </a:p>
          <a:p>
            <a:pPr marL="285750" indent="-285750">
              <a:buFont typeface="Arial" panose="020B0604020202020204" pitchFamily="34" charset="0"/>
              <a:buChar char="•"/>
            </a:pPr>
            <a:r>
              <a:rPr lang="en-GB" dirty="0"/>
              <a:t>Must start with an underscore or a letter</a:t>
            </a:r>
          </a:p>
          <a:p>
            <a:pPr marL="285750" indent="-285750">
              <a:buFont typeface="Arial" panose="020B0604020202020204" pitchFamily="34" charset="0"/>
              <a:buChar char="•"/>
            </a:pPr>
            <a:r>
              <a:rPr lang="en-GB" dirty="0"/>
              <a:t>Followed by any number of letters, digits, or underscores</a:t>
            </a:r>
          </a:p>
          <a:p>
            <a:pPr marL="285750" indent="-285750">
              <a:buFont typeface="Arial" panose="020B0604020202020204" pitchFamily="34" charset="0"/>
              <a:buChar char="•"/>
            </a:pPr>
            <a:endParaRPr lang="en-GB" dirty="0"/>
          </a:p>
          <a:p>
            <a:r>
              <a:rPr lang="en-GB" b="1" dirty="0"/>
              <a:t>Conventions with underscores</a:t>
            </a:r>
          </a:p>
          <a:p>
            <a:pPr marL="285750" indent="-285750">
              <a:buFont typeface="Arial" panose="020B0604020202020204" pitchFamily="34" charset="0"/>
              <a:buChar char="•"/>
            </a:pPr>
            <a:r>
              <a:rPr lang="en-GB" dirty="0"/>
              <a:t>Underscores represent spaces in names</a:t>
            </a:r>
          </a:p>
          <a:p>
            <a:pPr marL="285750" indent="-285750">
              <a:buFont typeface="Arial" panose="020B0604020202020204" pitchFamily="34" charset="0"/>
              <a:buChar char="•"/>
            </a:pPr>
            <a:r>
              <a:rPr lang="en-GB" dirty="0"/>
              <a:t>Names beginning with one underscore are “private”</a:t>
            </a:r>
          </a:p>
          <a:p>
            <a:endParaRPr lang="en-GB" dirty="0"/>
          </a:p>
          <a:p>
            <a:r>
              <a:rPr lang="en-GB" dirty="0"/>
              <a:t> </a:t>
            </a:r>
            <a:r>
              <a:rPr lang="en-GB" b="1" dirty="0"/>
              <a:t>The character _ represents the result of the previous command</a:t>
            </a:r>
          </a:p>
        </p:txBody>
      </p:sp>
    </p:spTree>
    <p:extLst>
      <p:ext uri="{BB962C8B-B14F-4D97-AF65-F5344CB8AC3E}">
        <p14:creationId xmlns:p14="http://schemas.microsoft.com/office/powerpoint/2010/main" val="1254448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9E9EF0-3345-9E45-8A1A-1C399506BA4E}"/>
              </a:ext>
            </a:extLst>
          </p:cNvPr>
          <p:cNvSpPr>
            <a:spLocks noGrp="1"/>
          </p:cNvSpPr>
          <p:nvPr>
            <p:ph type="body" sz="quarter" idx="10"/>
          </p:nvPr>
        </p:nvSpPr>
        <p:spPr/>
        <p:txBody>
          <a:bodyPr/>
          <a:lstStyle/>
          <a:p>
            <a:r>
              <a:rPr lang="en-GB"/>
              <a:t>Data structures in Python</a:t>
            </a:r>
            <a:endParaRPr lang="en-US"/>
          </a:p>
        </p:txBody>
      </p:sp>
      <p:sp>
        <p:nvSpPr>
          <p:cNvPr id="2" name="Slide Number Placeholder 1">
            <a:extLst>
              <a:ext uri="{FF2B5EF4-FFF2-40B4-BE49-F238E27FC236}">
                <a16:creationId xmlns:a16="http://schemas.microsoft.com/office/drawing/2014/main" id="{63B5EEE8-2337-964F-AC13-450B48E99C3D}"/>
              </a:ext>
            </a:extLst>
          </p:cNvPr>
          <p:cNvSpPr>
            <a:spLocks noGrp="1"/>
          </p:cNvSpPr>
          <p:nvPr>
            <p:ph type="sldNum" sz="quarter" idx="4"/>
          </p:nvPr>
        </p:nvSpPr>
        <p:spPr/>
        <p:txBody>
          <a:bodyPr/>
          <a:lstStyle/>
          <a:p>
            <a:fld id="{EF892D59-8F09-EF4B-AD6D-DA609442F868}" type="slidenum">
              <a:rPr lang="en-GB" smtClean="0"/>
              <a:pPr/>
              <a:t>24</a:t>
            </a:fld>
            <a:endParaRPr lang="en-GB"/>
          </a:p>
        </p:txBody>
      </p:sp>
      <p:sp>
        <p:nvSpPr>
          <p:cNvPr id="9" name="Text Placeholder 8">
            <a:extLst>
              <a:ext uri="{FF2B5EF4-FFF2-40B4-BE49-F238E27FC236}">
                <a16:creationId xmlns:a16="http://schemas.microsoft.com/office/drawing/2014/main" id="{502FDB0C-223E-B446-9859-78A7F93A2DF8}"/>
              </a:ext>
            </a:extLst>
          </p:cNvPr>
          <p:cNvSpPr>
            <a:spLocks noGrp="1"/>
          </p:cNvSpPr>
          <p:nvPr>
            <p:ph type="body" sz="quarter" idx="15"/>
          </p:nvPr>
        </p:nvSpPr>
        <p:spPr>
          <a:xfrm>
            <a:off x="4572001" y="932688"/>
            <a:ext cx="7620000" cy="5536706"/>
          </a:xfrm>
        </p:spPr>
        <p:txBody>
          <a:bodyPr/>
          <a:lstStyle/>
          <a:p>
            <a:pPr marL="342000" lvl="0" indent="-342000">
              <a:spcAft>
                <a:spcPts val="0"/>
              </a:spcAft>
              <a:buClr>
                <a:schemeClr val="dk1"/>
              </a:buClr>
              <a:buSzPts val="2300"/>
            </a:pPr>
            <a:r>
              <a:rPr lang="en-GB" sz="2000" b="1" dirty="0">
                <a:latin typeface="Montserrat"/>
                <a:ea typeface="Montserrat"/>
                <a:cs typeface="Montserrat"/>
                <a:sym typeface="Montserrat"/>
              </a:rPr>
              <a:t>Data Structures in Python:</a:t>
            </a:r>
          </a:p>
          <a:p>
            <a:pPr marL="285750" indent="-285750">
              <a:buFont typeface="Wingdings" panose="05000000000000000000" pitchFamily="2" charset="2"/>
              <a:buChar char="§"/>
            </a:pPr>
            <a:r>
              <a:rPr lang="en-US" sz="2000" dirty="0"/>
              <a:t>Primitive data types</a:t>
            </a:r>
          </a:p>
          <a:p>
            <a:pPr marL="285750" indent="-285750">
              <a:buFont typeface="Wingdings" panose="05000000000000000000" pitchFamily="2" charset="2"/>
              <a:buChar char="§"/>
            </a:pPr>
            <a:r>
              <a:rPr lang="en-US" sz="2000" dirty="0"/>
              <a:t>Complex data types (collections)</a:t>
            </a:r>
          </a:p>
          <a:p>
            <a:endParaRPr lang="en-US" sz="2000" dirty="0"/>
          </a:p>
          <a:p>
            <a:r>
              <a:rPr lang="en-US" sz="2000" b="1" dirty="0"/>
              <a:t>Data Structures in Python at a glance:</a:t>
            </a:r>
          </a:p>
          <a:p>
            <a:pPr marL="342900" indent="-342900">
              <a:buFont typeface="Wingdings" panose="05000000000000000000" pitchFamily="2" charset="2"/>
              <a:buChar char="§"/>
            </a:pPr>
            <a:r>
              <a:rPr lang="en-US" sz="2000" b="1" dirty="0"/>
              <a:t>primitive data types: </a:t>
            </a:r>
            <a:r>
              <a:rPr lang="en-US" sz="2000" b="1" dirty="0">
                <a:solidFill>
                  <a:schemeClr val="accent6"/>
                </a:solidFill>
              </a:rPr>
              <a:t>integer, string, Boolean, float</a:t>
            </a:r>
          </a:p>
          <a:p>
            <a:pPr marL="342900" indent="-342900">
              <a:buFont typeface="Wingdings" panose="05000000000000000000" pitchFamily="2" charset="2"/>
              <a:buChar char="§"/>
            </a:pPr>
            <a:r>
              <a:rPr lang="en-US" sz="2000" b="1" dirty="0"/>
              <a:t>complex data types (collections)</a:t>
            </a:r>
          </a:p>
          <a:p>
            <a:r>
              <a:rPr lang="en-US" b="1" dirty="0">
                <a:solidFill>
                  <a:schemeClr val="accent6"/>
                </a:solidFill>
              </a:rPr>
              <a:t>list</a:t>
            </a:r>
            <a:r>
              <a:rPr lang="en-US" b="1" dirty="0"/>
              <a:t>		</a:t>
            </a:r>
            <a:r>
              <a:rPr lang="en-US" dirty="0"/>
              <a:t>ordered	changeable	allow duplicates</a:t>
            </a:r>
          </a:p>
          <a:p>
            <a:r>
              <a:rPr lang="en-US" b="1" dirty="0">
                <a:solidFill>
                  <a:schemeClr val="accent6"/>
                </a:solidFill>
              </a:rPr>
              <a:t>tuple</a:t>
            </a:r>
            <a:r>
              <a:rPr lang="en-US" b="1" dirty="0"/>
              <a:t>		</a:t>
            </a:r>
            <a:r>
              <a:rPr lang="en-US" dirty="0"/>
              <a:t>ordered	unchangeable	allow duplicates</a:t>
            </a:r>
          </a:p>
          <a:p>
            <a:r>
              <a:rPr lang="en-US" b="1" dirty="0">
                <a:solidFill>
                  <a:schemeClr val="accent6"/>
                </a:solidFill>
              </a:rPr>
              <a:t>set</a:t>
            </a:r>
            <a:r>
              <a:rPr lang="en-US" b="1" dirty="0"/>
              <a:t>		</a:t>
            </a:r>
            <a:r>
              <a:rPr lang="en-US" dirty="0"/>
              <a:t>unordered	changeable	no duplicates</a:t>
            </a:r>
          </a:p>
          <a:p>
            <a:r>
              <a:rPr lang="en-US" b="1" dirty="0">
                <a:solidFill>
                  <a:schemeClr val="accent6"/>
                </a:solidFill>
              </a:rPr>
              <a:t>dictionary</a:t>
            </a:r>
            <a:r>
              <a:rPr lang="en-US" b="1" dirty="0"/>
              <a:t>	</a:t>
            </a:r>
            <a:r>
              <a:rPr lang="en-US" dirty="0"/>
              <a:t>unordered/	changeable	no duplicates</a:t>
            </a:r>
          </a:p>
          <a:p>
            <a:r>
              <a:rPr lang="en-US" b="1" dirty="0"/>
              <a:t>		</a:t>
            </a:r>
            <a:r>
              <a:rPr lang="en-US" dirty="0"/>
              <a:t>ordered (Python 3.7)</a:t>
            </a:r>
          </a:p>
          <a:p>
            <a:endParaRPr lang="en-US" sz="2000" dirty="0"/>
          </a:p>
          <a:p>
            <a:r>
              <a:rPr lang="en-US" sz="2000" b="1" dirty="0"/>
              <a:t>changeable = mutable</a:t>
            </a:r>
          </a:p>
          <a:p>
            <a:r>
              <a:rPr lang="en-US" sz="2000" b="1" dirty="0"/>
              <a:t>unchangeable = immutable</a:t>
            </a:r>
          </a:p>
        </p:txBody>
      </p:sp>
    </p:spTree>
    <p:extLst>
      <p:ext uri="{BB962C8B-B14F-4D97-AF65-F5344CB8AC3E}">
        <p14:creationId xmlns:p14="http://schemas.microsoft.com/office/powerpoint/2010/main" val="339660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2BDB1-6067-8F4D-1C2A-E527680EEE5B}"/>
              </a:ext>
            </a:extLst>
          </p:cNvPr>
          <p:cNvSpPr>
            <a:spLocks noGrp="1"/>
          </p:cNvSpPr>
          <p:nvPr>
            <p:ph type="body" sz="quarter" idx="10"/>
          </p:nvPr>
        </p:nvSpPr>
        <p:spPr/>
        <p:txBody>
          <a:bodyPr/>
          <a:lstStyle/>
          <a:p>
            <a:r>
              <a:rPr lang="en-GB" dirty="0"/>
              <a:t>Activity: Tutorial</a:t>
            </a:r>
          </a:p>
        </p:txBody>
      </p:sp>
      <p:sp>
        <p:nvSpPr>
          <p:cNvPr id="3" name="Slide Number Placeholder 2">
            <a:extLst>
              <a:ext uri="{FF2B5EF4-FFF2-40B4-BE49-F238E27FC236}">
                <a16:creationId xmlns:a16="http://schemas.microsoft.com/office/drawing/2014/main" id="{2BDBFC8C-CFEA-0E3F-2323-38D3FFC04865}"/>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
        <p:nvSpPr>
          <p:cNvPr id="4" name="Text Placeholder 3">
            <a:extLst>
              <a:ext uri="{FF2B5EF4-FFF2-40B4-BE49-F238E27FC236}">
                <a16:creationId xmlns:a16="http://schemas.microsoft.com/office/drawing/2014/main" id="{655616E8-53CA-3AEB-3AD2-782E027DD16B}"/>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3200" dirty="0"/>
              <a:t>Code along with the trainer for the following tutorial</a:t>
            </a:r>
          </a:p>
          <a:p>
            <a:pPr marL="285750" indent="-285750">
              <a:lnSpc>
                <a:spcPct val="100000"/>
              </a:lnSpc>
              <a:buFont typeface="Arial" panose="020B0604020202020204" pitchFamily="34" charset="0"/>
              <a:buChar char="•"/>
            </a:pPr>
            <a:r>
              <a:rPr lang="en-GB" sz="3200" dirty="0"/>
              <a:t>Ask questions if you encounter errors</a:t>
            </a:r>
          </a:p>
          <a:p>
            <a:pPr marL="285750" indent="-285750">
              <a:lnSpc>
                <a:spcPct val="100000"/>
              </a:lnSpc>
              <a:buFont typeface="Arial" panose="020B0604020202020204" pitchFamily="34" charset="0"/>
              <a:buChar char="•"/>
            </a:pPr>
            <a:r>
              <a:rPr lang="en-GB" sz="3200" dirty="0"/>
              <a:t>Think about the code you are writing</a:t>
            </a:r>
            <a:endParaRPr lang="en-GB" sz="2600" dirty="0"/>
          </a:p>
        </p:txBody>
      </p:sp>
    </p:spTree>
    <p:extLst>
      <p:ext uri="{BB962C8B-B14F-4D97-AF65-F5344CB8AC3E}">
        <p14:creationId xmlns:p14="http://schemas.microsoft.com/office/powerpoint/2010/main" val="421543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DC6335-25EE-9C44-BA08-C136F0D92229}"/>
              </a:ext>
            </a:extLst>
          </p:cNvPr>
          <p:cNvSpPr>
            <a:spLocks noGrp="1"/>
          </p:cNvSpPr>
          <p:nvPr>
            <p:ph type="body" sz="quarter" idx="10"/>
          </p:nvPr>
        </p:nvSpPr>
        <p:spPr/>
        <p:txBody>
          <a:bodyPr/>
          <a:lstStyle/>
          <a:p>
            <a:r>
              <a:rPr lang="en-GB"/>
              <a:t>Printing to console window</a:t>
            </a:r>
            <a:endParaRPr lang="en-US"/>
          </a:p>
        </p:txBody>
      </p:sp>
      <p:sp>
        <p:nvSpPr>
          <p:cNvPr id="2" name="Slide Number Placeholder 1">
            <a:extLst>
              <a:ext uri="{FF2B5EF4-FFF2-40B4-BE49-F238E27FC236}">
                <a16:creationId xmlns:a16="http://schemas.microsoft.com/office/drawing/2014/main" id="{312D20FB-4901-459F-BDDF-832E4DB9EA5A}"/>
              </a:ext>
            </a:extLst>
          </p:cNvPr>
          <p:cNvSpPr>
            <a:spLocks noGrp="1"/>
          </p:cNvSpPr>
          <p:nvPr>
            <p:ph type="sldNum" sz="quarter" idx="4"/>
          </p:nvPr>
        </p:nvSpPr>
        <p:spPr/>
        <p:txBody>
          <a:bodyPr/>
          <a:lstStyle/>
          <a:p>
            <a:fld id="{EF892D59-8F09-EF4B-AD6D-DA609442F868}" type="slidenum">
              <a:rPr lang="en-GB" smtClean="0"/>
              <a:pPr/>
              <a:t>26</a:t>
            </a:fld>
            <a:endParaRPr lang="en-GB"/>
          </a:p>
        </p:txBody>
      </p:sp>
      <p:sp>
        <p:nvSpPr>
          <p:cNvPr id="5" name="Text Placeholder 4">
            <a:extLst>
              <a:ext uri="{FF2B5EF4-FFF2-40B4-BE49-F238E27FC236}">
                <a16:creationId xmlns:a16="http://schemas.microsoft.com/office/drawing/2014/main" id="{7FEACC69-E8D7-C245-AFDD-66A90EAE2795}"/>
              </a:ext>
            </a:extLst>
          </p:cNvPr>
          <p:cNvSpPr>
            <a:spLocks noGrp="1"/>
          </p:cNvSpPr>
          <p:nvPr>
            <p:ph type="body" sz="quarter" idx="15"/>
          </p:nvPr>
        </p:nvSpPr>
        <p:spPr/>
        <p:txBody>
          <a:bodyPr/>
          <a:lstStyle/>
          <a:p>
            <a:pPr marL="342900" lvl="0" indent="-342900">
              <a:spcAft>
                <a:spcPts val="0"/>
              </a:spcAft>
              <a:buClr>
                <a:schemeClr val="dk1"/>
              </a:buClr>
              <a:buSzPts val="2300"/>
              <a:buFont typeface="Arial"/>
              <a:buChar char="•"/>
            </a:pPr>
            <a:r>
              <a:rPr lang="en-GB"/>
              <a:t>print ('Hello World')</a:t>
            </a:r>
          </a:p>
          <a:p>
            <a:pPr marL="342900" lvl="0" indent="-196850">
              <a:spcBef>
                <a:spcPts val="650"/>
              </a:spcBef>
              <a:spcAft>
                <a:spcPts val="0"/>
              </a:spcAft>
              <a:buClr>
                <a:schemeClr val="dk1"/>
              </a:buClr>
              <a:buSzPts val="2300"/>
            </a:pPr>
            <a:endParaRPr lang="en-GB"/>
          </a:p>
          <a:p>
            <a:pPr marL="342900" lvl="0" indent="-342900">
              <a:spcBef>
                <a:spcPts val="650"/>
              </a:spcBef>
              <a:spcAft>
                <a:spcPts val="0"/>
              </a:spcAft>
              <a:buClr>
                <a:schemeClr val="dk1"/>
              </a:buClr>
              <a:buSzPts val="2300"/>
              <a:buFont typeface="Arial"/>
              <a:buChar char="•"/>
            </a:pPr>
            <a:r>
              <a:rPr lang="en-GB"/>
              <a:t>Click                    or  </a:t>
            </a:r>
            <a:r>
              <a:rPr lang="en-GB">
                <a:solidFill>
                  <a:srgbClr val="F3622C"/>
                </a:solidFill>
              </a:rPr>
              <a:t>SHIFT + Enter</a:t>
            </a:r>
            <a:r>
              <a:rPr lang="en-GB">
                <a:solidFill>
                  <a:srgbClr val="002028"/>
                </a:solidFill>
              </a:rPr>
              <a:t>  </a:t>
            </a:r>
            <a:r>
              <a:rPr lang="en-GB"/>
              <a:t>to run</a:t>
            </a:r>
          </a:p>
          <a:p>
            <a:pPr lvl="0">
              <a:spcBef>
                <a:spcPts val="650"/>
              </a:spcBef>
              <a:spcAft>
                <a:spcPts val="0"/>
              </a:spcAft>
              <a:buClr>
                <a:schemeClr val="dk1"/>
              </a:buClr>
              <a:buSzPts val="2300"/>
            </a:pPr>
            <a:endParaRPr lang="en-GB">
              <a:solidFill>
                <a:srgbClr val="002028"/>
              </a:solidFill>
            </a:endParaRPr>
          </a:p>
          <a:p>
            <a:endParaRPr lang="en-US"/>
          </a:p>
        </p:txBody>
      </p:sp>
      <p:pic>
        <p:nvPicPr>
          <p:cNvPr id="3" name="Picture 2">
            <a:extLst>
              <a:ext uri="{FF2B5EF4-FFF2-40B4-BE49-F238E27FC236}">
                <a16:creationId xmlns:a16="http://schemas.microsoft.com/office/drawing/2014/main" id="{41BF7A75-9486-41C3-853A-73886303E402}"/>
              </a:ext>
            </a:extLst>
          </p:cNvPr>
          <p:cNvPicPr>
            <a:picLocks noChangeAspect="1"/>
          </p:cNvPicPr>
          <p:nvPr/>
        </p:nvPicPr>
        <p:blipFill>
          <a:blip r:embed="rId3"/>
          <a:stretch>
            <a:fillRect/>
          </a:stretch>
        </p:blipFill>
        <p:spPr>
          <a:xfrm>
            <a:off x="5037137" y="2967776"/>
            <a:ext cx="6390255" cy="2939517"/>
          </a:xfrm>
          <a:prstGeom prst="rect">
            <a:avLst/>
          </a:prstGeom>
        </p:spPr>
      </p:pic>
      <p:pic>
        <p:nvPicPr>
          <p:cNvPr id="9" name="Picture 8">
            <a:extLst>
              <a:ext uri="{FF2B5EF4-FFF2-40B4-BE49-F238E27FC236}">
                <a16:creationId xmlns:a16="http://schemas.microsoft.com/office/drawing/2014/main" id="{08D14ABD-9C50-4DAB-A024-C12D5EC3D5B7}"/>
              </a:ext>
            </a:extLst>
          </p:cNvPr>
          <p:cNvPicPr>
            <a:picLocks noChangeAspect="1"/>
          </p:cNvPicPr>
          <p:nvPr/>
        </p:nvPicPr>
        <p:blipFill rotWithShape="1">
          <a:blip r:embed="rId3"/>
          <a:srcRect l="45318" t="13863" r="42675" b="72347"/>
          <a:stretch/>
        </p:blipFill>
        <p:spPr>
          <a:xfrm>
            <a:off x="6096000" y="1952523"/>
            <a:ext cx="857756" cy="453154"/>
          </a:xfrm>
          <a:prstGeom prst="rect">
            <a:avLst/>
          </a:prstGeom>
        </p:spPr>
      </p:pic>
    </p:spTree>
    <p:extLst>
      <p:ext uri="{BB962C8B-B14F-4D97-AF65-F5344CB8AC3E}">
        <p14:creationId xmlns:p14="http://schemas.microsoft.com/office/powerpoint/2010/main" val="3247868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9E9EF0-3345-9E45-8A1A-1C399506BA4E}"/>
              </a:ext>
            </a:extLst>
          </p:cNvPr>
          <p:cNvSpPr>
            <a:spLocks noGrp="1"/>
          </p:cNvSpPr>
          <p:nvPr>
            <p:ph type="body" sz="quarter" idx="10"/>
          </p:nvPr>
        </p:nvSpPr>
        <p:spPr/>
        <p:txBody>
          <a:bodyPr/>
          <a:lstStyle/>
          <a:p>
            <a:r>
              <a:rPr lang="en-GB"/>
              <a:t>Data types in Python</a:t>
            </a:r>
            <a:endParaRPr lang="en-US"/>
          </a:p>
        </p:txBody>
      </p:sp>
      <p:sp>
        <p:nvSpPr>
          <p:cNvPr id="2" name="Slide Number Placeholder 1">
            <a:extLst>
              <a:ext uri="{FF2B5EF4-FFF2-40B4-BE49-F238E27FC236}">
                <a16:creationId xmlns:a16="http://schemas.microsoft.com/office/drawing/2014/main" id="{63B5EEE8-2337-964F-AC13-450B48E99C3D}"/>
              </a:ext>
            </a:extLst>
          </p:cNvPr>
          <p:cNvSpPr>
            <a:spLocks noGrp="1"/>
          </p:cNvSpPr>
          <p:nvPr>
            <p:ph type="sldNum" sz="quarter" idx="4"/>
          </p:nvPr>
        </p:nvSpPr>
        <p:spPr/>
        <p:txBody>
          <a:bodyPr/>
          <a:lstStyle/>
          <a:p>
            <a:fld id="{EF892D59-8F09-EF4B-AD6D-DA609442F868}" type="slidenum">
              <a:rPr lang="en-GB" smtClean="0"/>
              <a:pPr/>
              <a:t>27</a:t>
            </a:fld>
            <a:endParaRPr lang="en-GB"/>
          </a:p>
        </p:txBody>
      </p:sp>
      <p:sp>
        <p:nvSpPr>
          <p:cNvPr id="9" name="Text Placeholder 8">
            <a:extLst>
              <a:ext uri="{FF2B5EF4-FFF2-40B4-BE49-F238E27FC236}">
                <a16:creationId xmlns:a16="http://schemas.microsoft.com/office/drawing/2014/main" id="{502FDB0C-223E-B446-9859-78A7F93A2DF8}"/>
              </a:ext>
            </a:extLst>
          </p:cNvPr>
          <p:cNvSpPr>
            <a:spLocks noGrp="1"/>
          </p:cNvSpPr>
          <p:nvPr>
            <p:ph type="body" sz="quarter" idx="15"/>
          </p:nvPr>
        </p:nvSpPr>
        <p:spPr/>
        <p:txBody>
          <a:bodyPr/>
          <a:lstStyle/>
          <a:p>
            <a:pPr marL="342000" lvl="0" indent="-342000">
              <a:spcAft>
                <a:spcPts val="0"/>
              </a:spcAft>
              <a:buClr>
                <a:schemeClr val="dk1"/>
              </a:buClr>
              <a:buSzPts val="2300"/>
            </a:pPr>
            <a:r>
              <a:rPr lang="en-GB" sz="2000" b="1" dirty="0">
                <a:latin typeface="Montserrat"/>
                <a:ea typeface="Montserrat"/>
                <a:cs typeface="Montserrat"/>
                <a:sym typeface="Montserrat"/>
              </a:rPr>
              <a:t>There Are Three Basic Variable Types:</a:t>
            </a:r>
          </a:p>
          <a:p>
            <a:pPr marL="342000" lvl="0" indent="-342000">
              <a:spcAft>
                <a:spcPts val="0"/>
              </a:spcAft>
              <a:buClr>
                <a:schemeClr val="dk1"/>
              </a:buClr>
              <a:buSzPts val="2300"/>
            </a:pPr>
            <a:endParaRPr lang="en-GB" dirty="0">
              <a:latin typeface="Montserrat"/>
              <a:ea typeface="Montserrat"/>
              <a:cs typeface="Montserrat"/>
              <a:sym typeface="Montserrat"/>
            </a:endParaRPr>
          </a:p>
          <a:p>
            <a:pPr marL="342000" lvl="1" indent="-342000">
              <a:spcBef>
                <a:spcPts val="650"/>
              </a:spcBef>
              <a:spcAft>
                <a:spcPts val="0"/>
              </a:spcAft>
              <a:buClr>
                <a:schemeClr val="dk1"/>
              </a:buClr>
              <a:buSzPts val="2500"/>
            </a:pPr>
            <a:r>
              <a:rPr lang="en-GB" dirty="0">
                <a:latin typeface="Montserrat"/>
                <a:ea typeface="Montserrat"/>
                <a:cs typeface="Montserrat"/>
                <a:sym typeface="Montserrat"/>
              </a:rPr>
              <a:t>Numbers: Integer and Float</a:t>
            </a:r>
          </a:p>
          <a:p>
            <a:pPr marL="684000" lvl="2" indent="-342000">
              <a:spcBef>
                <a:spcPts val="650"/>
              </a:spcBef>
              <a:spcAft>
                <a:spcPts val="0"/>
              </a:spcAft>
              <a:buClr>
                <a:schemeClr val="dk1"/>
              </a:buClr>
              <a:buSzPts val="2400"/>
            </a:pPr>
            <a:r>
              <a:rPr lang="en-GB" dirty="0">
                <a:latin typeface="Montserrat"/>
                <a:ea typeface="Montserrat"/>
                <a:cs typeface="Montserrat"/>
                <a:sym typeface="Montserrat"/>
              </a:rPr>
              <a:t>1,2,3, 1.23, 0.0005</a:t>
            </a:r>
          </a:p>
          <a:p>
            <a:pPr marL="342000" lvl="1" indent="-342000">
              <a:spcBef>
                <a:spcPts val="650"/>
              </a:spcBef>
              <a:spcAft>
                <a:spcPts val="0"/>
              </a:spcAft>
              <a:buClr>
                <a:schemeClr val="dk1"/>
              </a:buClr>
              <a:buSzPts val="2500"/>
            </a:pPr>
            <a:r>
              <a:rPr lang="en-GB" dirty="0">
                <a:latin typeface="Montserrat"/>
                <a:ea typeface="Montserrat"/>
                <a:cs typeface="Montserrat"/>
                <a:sym typeface="Montserrat"/>
              </a:rPr>
              <a:t>Character or String</a:t>
            </a:r>
          </a:p>
          <a:p>
            <a:pPr marL="684000" lvl="2" indent="-342000">
              <a:spcBef>
                <a:spcPts val="650"/>
              </a:spcBef>
              <a:spcAft>
                <a:spcPts val="0"/>
              </a:spcAft>
              <a:buClr>
                <a:schemeClr val="dk1"/>
              </a:buClr>
              <a:buSzPts val="2400"/>
            </a:pPr>
            <a:r>
              <a:rPr lang="en-GB" dirty="0">
                <a:latin typeface="Montserrat"/>
                <a:ea typeface="Montserrat"/>
                <a:cs typeface="Montserrat"/>
                <a:sym typeface="Montserrat"/>
              </a:rPr>
              <a:t>'Hello world’ or "Hello world"</a:t>
            </a:r>
          </a:p>
          <a:p>
            <a:pPr marL="342000" lvl="1" indent="-342000">
              <a:spcBef>
                <a:spcPts val="650"/>
              </a:spcBef>
              <a:spcAft>
                <a:spcPts val="0"/>
              </a:spcAft>
              <a:buClr>
                <a:schemeClr val="dk1"/>
              </a:buClr>
              <a:buSzPts val="2500"/>
            </a:pPr>
            <a:r>
              <a:rPr lang="en-GB" dirty="0">
                <a:latin typeface="Montserrat"/>
                <a:ea typeface="Montserrat"/>
                <a:cs typeface="Montserrat"/>
                <a:sym typeface="Montserrat"/>
              </a:rPr>
              <a:t>Boolean  </a:t>
            </a:r>
            <a:r>
              <a:rPr lang="en-GB" b="1" dirty="0">
                <a:solidFill>
                  <a:srgbClr val="F3622C"/>
                </a:solidFill>
                <a:latin typeface="Montserrat"/>
                <a:ea typeface="Montserrat"/>
                <a:cs typeface="Montserrat"/>
                <a:sym typeface="Montserrat"/>
              </a:rPr>
              <a:t>True</a:t>
            </a:r>
            <a:r>
              <a:rPr lang="en-GB" dirty="0">
                <a:latin typeface="Montserrat"/>
                <a:ea typeface="Montserrat"/>
                <a:cs typeface="Montserrat"/>
                <a:sym typeface="Montserrat"/>
              </a:rPr>
              <a:t> or </a:t>
            </a:r>
            <a:r>
              <a:rPr lang="en-GB" b="1" dirty="0">
                <a:solidFill>
                  <a:schemeClr val="accent6"/>
                </a:solidFill>
                <a:latin typeface="Montserrat"/>
                <a:ea typeface="Montserrat"/>
                <a:cs typeface="Montserrat"/>
                <a:sym typeface="Montserrat"/>
              </a:rPr>
              <a:t>False</a:t>
            </a:r>
            <a:r>
              <a:rPr lang="en-GB" dirty="0">
                <a:solidFill>
                  <a:schemeClr val="accent6"/>
                </a:solidFill>
                <a:latin typeface="Montserrat"/>
                <a:ea typeface="Montserrat"/>
                <a:cs typeface="Montserrat"/>
                <a:sym typeface="Montserrat"/>
              </a:rPr>
              <a:t>  </a:t>
            </a:r>
            <a:r>
              <a:rPr lang="en-GB" dirty="0">
                <a:latin typeface="Montserrat"/>
                <a:ea typeface="Montserrat"/>
                <a:cs typeface="Montserrat"/>
                <a:sym typeface="Montserrat"/>
              </a:rPr>
              <a:t> </a:t>
            </a:r>
            <a:br>
              <a:rPr lang="en-GB" dirty="0">
                <a:latin typeface="Montserrat"/>
                <a:ea typeface="Montserrat"/>
                <a:cs typeface="Montserrat"/>
                <a:sym typeface="Montserrat"/>
              </a:rPr>
            </a:br>
            <a:r>
              <a:rPr lang="en-GB" dirty="0">
                <a:latin typeface="Montserrat"/>
                <a:ea typeface="Montserrat"/>
                <a:cs typeface="Montserrat"/>
                <a:sym typeface="Montserrat"/>
              </a:rPr>
              <a:t>		(case-sensitive)</a:t>
            </a:r>
            <a:endParaRPr lang="en-GB" dirty="0"/>
          </a:p>
          <a:p>
            <a:endParaRPr lang="en-US" dirty="0"/>
          </a:p>
        </p:txBody>
      </p:sp>
      <p:sp>
        <p:nvSpPr>
          <p:cNvPr id="10" name="Google Shape;320;p6">
            <a:extLst>
              <a:ext uri="{FF2B5EF4-FFF2-40B4-BE49-F238E27FC236}">
                <a16:creationId xmlns:a16="http://schemas.microsoft.com/office/drawing/2014/main" id="{93094B33-0A8E-7046-BAB5-101E33C46A90}"/>
              </a:ext>
            </a:extLst>
          </p:cNvPr>
          <p:cNvSpPr/>
          <p:nvPr/>
        </p:nvSpPr>
        <p:spPr>
          <a:xfrm>
            <a:off x="5473700" y="4224873"/>
            <a:ext cx="3871468" cy="1323439"/>
          </a:xfrm>
          <a:prstGeom prst="rect">
            <a:avLst/>
          </a:prstGeom>
          <a:solidFill>
            <a:schemeClr val="lt1"/>
          </a:solidFill>
          <a:ln w="25400" cap="flat" cmpd="sng">
            <a:solidFill>
              <a:srgbClr val="004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rgbClr val="000000"/>
                </a:solidFill>
                <a:latin typeface="Fira Mono" panose="020B0509050000020004" pitchFamily="49" charset="0"/>
                <a:ea typeface="Fira Mono" panose="020B0509050000020004" pitchFamily="49" charset="0"/>
                <a:cs typeface="Consolas"/>
                <a:sym typeface="Consolas"/>
              </a:rPr>
              <a:t>age=21</a:t>
            </a:r>
            <a:endParaRPr dirty="0">
              <a:latin typeface="Fira Mono" panose="020B0509050000020004" pitchFamily="49" charset="0"/>
              <a:ea typeface="Fira Mono" panose="020B0509050000020004" pitchFamily="49" charset="0"/>
            </a:endParaRPr>
          </a:p>
          <a:p>
            <a:pPr marL="0" marR="0" lvl="0" indent="0" algn="l" rtl="0">
              <a:spcBef>
                <a:spcPts val="0"/>
              </a:spcBef>
              <a:spcAft>
                <a:spcPts val="0"/>
              </a:spcAft>
              <a:buNone/>
            </a:pPr>
            <a:r>
              <a:rPr lang="en-GB" sz="1600" dirty="0">
                <a:solidFill>
                  <a:srgbClr val="000000"/>
                </a:solidFill>
                <a:latin typeface="Fira Mono" panose="020B0509050000020004" pitchFamily="49" charset="0"/>
                <a:ea typeface="Fira Mono" panose="020B0509050000020004" pitchFamily="49" charset="0"/>
                <a:cs typeface="Consolas"/>
                <a:sym typeface="Consolas"/>
              </a:rPr>
              <a:t>salary = 2000.78</a:t>
            </a:r>
            <a:endParaRPr dirty="0">
              <a:latin typeface="Fira Mono" panose="020B0509050000020004" pitchFamily="49" charset="0"/>
              <a:ea typeface="Fira Mono" panose="020B0509050000020004" pitchFamily="49" charset="0"/>
            </a:endParaRPr>
          </a:p>
          <a:p>
            <a:pPr marL="0" marR="0" lvl="0" indent="0" algn="l" rtl="0">
              <a:spcBef>
                <a:spcPts val="0"/>
              </a:spcBef>
              <a:spcAft>
                <a:spcPts val="0"/>
              </a:spcAft>
              <a:buNone/>
            </a:pPr>
            <a:r>
              <a:rPr lang="en-GB" sz="1600" dirty="0" err="1">
                <a:solidFill>
                  <a:srgbClr val="000000"/>
                </a:solidFill>
                <a:latin typeface="Fira Mono" panose="020B0509050000020004" pitchFamily="49" charset="0"/>
                <a:ea typeface="Fira Mono" panose="020B0509050000020004" pitchFamily="49" charset="0"/>
                <a:cs typeface="Consolas"/>
                <a:sym typeface="Consolas"/>
              </a:rPr>
              <a:t>company_name</a:t>
            </a:r>
            <a:r>
              <a:rPr lang="en-GB" sz="1600" dirty="0">
                <a:solidFill>
                  <a:srgbClr val="000000"/>
                </a:solidFill>
                <a:latin typeface="Fira Mono" panose="020B0509050000020004" pitchFamily="49" charset="0"/>
                <a:ea typeface="Fira Mono" panose="020B0509050000020004" pitchFamily="49" charset="0"/>
                <a:cs typeface="Consolas"/>
                <a:sym typeface="Consolas"/>
              </a:rPr>
              <a:t>=</a:t>
            </a:r>
            <a:r>
              <a:rPr lang="en-GB" sz="1600" dirty="0">
                <a:solidFill>
                  <a:schemeClr val="accent4"/>
                </a:solidFill>
                <a:latin typeface="Fira Mono" panose="020B0509050000020004" pitchFamily="49" charset="0"/>
                <a:ea typeface="Fira Mono" panose="020B0509050000020004" pitchFamily="49" charset="0"/>
                <a:cs typeface="Consolas"/>
                <a:sym typeface="Consolas"/>
              </a:rPr>
              <a:t>'QA Ltd’</a:t>
            </a:r>
            <a:endParaRPr sz="1600" dirty="0">
              <a:solidFill>
                <a:schemeClr val="accent4"/>
              </a:solidFill>
              <a:latin typeface="Fira Mono" panose="020B0509050000020004" pitchFamily="49" charset="0"/>
              <a:ea typeface="Fira Mono" panose="020B0509050000020004" pitchFamily="49" charset="0"/>
              <a:cs typeface="Consolas"/>
              <a:sym typeface="Consolas"/>
            </a:endParaRPr>
          </a:p>
          <a:p>
            <a:pPr marL="0" marR="0" lvl="0" indent="0" algn="l" rtl="0">
              <a:spcBef>
                <a:spcPts val="0"/>
              </a:spcBef>
              <a:spcAft>
                <a:spcPts val="0"/>
              </a:spcAft>
              <a:buNone/>
            </a:pPr>
            <a:r>
              <a:rPr lang="en-GB" sz="1600" dirty="0" err="1">
                <a:solidFill>
                  <a:srgbClr val="000000"/>
                </a:solidFill>
                <a:latin typeface="Fira Mono" panose="020B0509050000020004" pitchFamily="49" charset="0"/>
                <a:ea typeface="Fira Mono" panose="020B0509050000020004" pitchFamily="49" charset="0"/>
                <a:cs typeface="Consolas"/>
                <a:sym typeface="Consolas"/>
              </a:rPr>
              <a:t>is_registered</a:t>
            </a:r>
            <a:r>
              <a:rPr lang="en-GB" sz="1600" dirty="0">
                <a:solidFill>
                  <a:srgbClr val="000000"/>
                </a:solidFill>
                <a:latin typeface="Fira Mono" panose="020B0509050000020004" pitchFamily="49" charset="0"/>
                <a:ea typeface="Fira Mono" panose="020B0509050000020004" pitchFamily="49" charset="0"/>
                <a:cs typeface="Consolas"/>
                <a:sym typeface="Consolas"/>
              </a:rPr>
              <a:t> = </a:t>
            </a:r>
            <a:r>
              <a:rPr lang="en-GB" sz="1600" dirty="0">
                <a:solidFill>
                  <a:schemeClr val="tx1">
                    <a:lumMod val="75000"/>
                    <a:lumOff val="25000"/>
                  </a:schemeClr>
                </a:solidFill>
                <a:latin typeface="Fira Mono" panose="020B0509050000020004" pitchFamily="49" charset="0"/>
                <a:ea typeface="Fira Mono" panose="020B0509050000020004" pitchFamily="49" charset="0"/>
                <a:cs typeface="Consolas"/>
                <a:sym typeface="Consolas"/>
              </a:rPr>
              <a:t>True</a:t>
            </a:r>
            <a:endParaRPr sz="1600" dirty="0">
              <a:solidFill>
                <a:schemeClr val="tx1">
                  <a:lumMod val="75000"/>
                  <a:lumOff val="25000"/>
                </a:schemeClr>
              </a:solidFill>
              <a:latin typeface="Fira Mono" panose="020B0509050000020004" pitchFamily="49" charset="0"/>
              <a:ea typeface="Fira Mono" panose="020B0509050000020004" pitchFamily="49" charset="0"/>
              <a:cs typeface="Consolas"/>
              <a:sym typeface="Consolas"/>
            </a:endParaRPr>
          </a:p>
          <a:p>
            <a:pPr marL="0" marR="0" lvl="0" indent="0" algn="l" rtl="0">
              <a:spcBef>
                <a:spcPts val="0"/>
              </a:spcBef>
              <a:spcAft>
                <a:spcPts val="0"/>
              </a:spcAft>
              <a:buNone/>
            </a:pPr>
            <a:r>
              <a:rPr lang="en-GB" sz="1600" dirty="0" err="1">
                <a:solidFill>
                  <a:srgbClr val="000000"/>
                </a:solidFill>
                <a:latin typeface="Fira Mono" panose="020B0509050000020004" pitchFamily="49" charset="0"/>
                <a:ea typeface="Fira Mono" panose="020B0509050000020004" pitchFamily="49" charset="0"/>
                <a:cs typeface="Consolas"/>
                <a:sym typeface="Consolas"/>
              </a:rPr>
              <a:t>has_icence</a:t>
            </a:r>
            <a:r>
              <a:rPr lang="en-GB" sz="1600" dirty="0">
                <a:solidFill>
                  <a:srgbClr val="000000"/>
                </a:solidFill>
                <a:latin typeface="Fira Mono" panose="020B0509050000020004" pitchFamily="49" charset="0"/>
                <a:ea typeface="Fira Mono" panose="020B0509050000020004" pitchFamily="49" charset="0"/>
                <a:cs typeface="Consolas"/>
                <a:sym typeface="Consolas"/>
              </a:rPr>
              <a:t> = </a:t>
            </a:r>
            <a:r>
              <a:rPr lang="en-GB" sz="1600" dirty="0">
                <a:solidFill>
                  <a:schemeClr val="tx1">
                    <a:lumMod val="75000"/>
                    <a:lumOff val="25000"/>
                  </a:schemeClr>
                </a:solidFill>
                <a:latin typeface="Fira Mono" panose="020B0509050000020004" pitchFamily="49" charset="0"/>
                <a:ea typeface="Fira Mono" panose="020B0509050000020004" pitchFamily="49" charset="0"/>
                <a:cs typeface="Consolas"/>
                <a:sym typeface="Consolas"/>
              </a:rPr>
              <a:t>False</a:t>
            </a:r>
            <a:endParaRPr sz="1600" dirty="0">
              <a:solidFill>
                <a:schemeClr val="tx1">
                  <a:lumMod val="75000"/>
                  <a:lumOff val="25000"/>
                </a:schemeClr>
              </a:solidFill>
              <a:latin typeface="Fira Mono" panose="020B0509050000020004" pitchFamily="49" charset="0"/>
              <a:ea typeface="Fira Mono" panose="020B0509050000020004" pitchFamily="49" charset="0"/>
              <a:cs typeface="Montserrat"/>
              <a:sym typeface="Montserrat"/>
            </a:endParaRPr>
          </a:p>
        </p:txBody>
      </p:sp>
      <p:sp>
        <p:nvSpPr>
          <p:cNvPr id="11" name="Google Shape;321;p6">
            <a:extLst>
              <a:ext uri="{FF2B5EF4-FFF2-40B4-BE49-F238E27FC236}">
                <a16:creationId xmlns:a16="http://schemas.microsoft.com/office/drawing/2014/main" id="{7D6341CD-ABE4-414B-BEB8-058386EF3FF0}"/>
              </a:ext>
            </a:extLst>
          </p:cNvPr>
          <p:cNvSpPr/>
          <p:nvPr/>
        </p:nvSpPr>
        <p:spPr>
          <a:xfrm>
            <a:off x="5473700" y="5732644"/>
            <a:ext cx="1773261" cy="736749"/>
          </a:xfrm>
          <a:prstGeom prst="wedgeRoundRectCallout">
            <a:avLst>
              <a:gd name="adj1" fmla="val -21412"/>
              <a:gd name="adj2" fmla="val -71401"/>
              <a:gd name="adj3" fmla="val 16667"/>
            </a:avLst>
          </a:prstGeom>
          <a:solidFill>
            <a:schemeClr val="lt1"/>
          </a:solidFill>
          <a:ln w="19050" cap="flat" cmpd="sng">
            <a:solidFill>
              <a:srgbClr val="004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a:solidFill>
                  <a:schemeClr val="dk1"/>
                </a:solidFill>
                <a:latin typeface="Montserrat"/>
                <a:ea typeface="Montserrat"/>
                <a:cs typeface="Montserrat"/>
                <a:sym typeface="Montserrat"/>
              </a:rPr>
              <a:t>type is determined automatically;</a:t>
            </a:r>
            <a:endParaRPr sz="1200"/>
          </a:p>
          <a:p>
            <a:pPr marL="0" marR="0" lvl="0" indent="0" algn="ctr" rtl="0">
              <a:spcBef>
                <a:spcPts val="0"/>
              </a:spcBef>
              <a:spcAft>
                <a:spcPts val="0"/>
              </a:spcAft>
              <a:buNone/>
            </a:pPr>
            <a:r>
              <a:rPr lang="en-GB" sz="1200">
                <a:solidFill>
                  <a:schemeClr val="dk1"/>
                </a:solidFill>
                <a:latin typeface="Montserrat"/>
                <a:ea typeface="Montserrat"/>
                <a:cs typeface="Montserrat"/>
                <a:sym typeface="Montserrat"/>
              </a:rPr>
              <a:t>value can change</a:t>
            </a:r>
            <a:endParaRPr sz="1200"/>
          </a:p>
        </p:txBody>
      </p:sp>
    </p:spTree>
    <p:extLst>
      <p:ext uri="{BB962C8B-B14F-4D97-AF65-F5344CB8AC3E}">
        <p14:creationId xmlns:p14="http://schemas.microsoft.com/office/powerpoint/2010/main" val="904797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A36F8B-FC9E-18CE-8A7F-9AC34967458A}"/>
              </a:ext>
            </a:extLst>
          </p:cNvPr>
          <p:cNvSpPr>
            <a:spLocks noGrp="1"/>
          </p:cNvSpPr>
          <p:nvPr>
            <p:ph type="body" sz="quarter" idx="10"/>
          </p:nvPr>
        </p:nvSpPr>
        <p:spPr/>
        <p:txBody>
          <a:bodyPr/>
          <a:lstStyle/>
          <a:p>
            <a:r>
              <a:rPr lang="en-GB"/>
              <a:t>Arithmetic operations</a:t>
            </a:r>
          </a:p>
        </p:txBody>
      </p:sp>
      <p:sp>
        <p:nvSpPr>
          <p:cNvPr id="2" name="Slide Number Placeholder 1">
            <a:extLst>
              <a:ext uri="{FF2B5EF4-FFF2-40B4-BE49-F238E27FC236}">
                <a16:creationId xmlns:a16="http://schemas.microsoft.com/office/drawing/2014/main" id="{EC884908-9F3A-C888-5248-F14B1F8A4D73}"/>
              </a:ext>
            </a:extLst>
          </p:cNvPr>
          <p:cNvSpPr>
            <a:spLocks noGrp="1"/>
          </p:cNvSpPr>
          <p:nvPr>
            <p:ph type="sldNum" sz="quarter" idx="4"/>
          </p:nvPr>
        </p:nvSpPr>
        <p:spPr/>
        <p:txBody>
          <a:bodyPr/>
          <a:lstStyle/>
          <a:p>
            <a:fld id="{EF892D59-8F09-EF4B-AD6D-DA609442F868}" type="slidenum">
              <a:rPr lang="en-GB" smtClean="0"/>
              <a:pPr/>
              <a:t>28</a:t>
            </a:fld>
            <a:endParaRPr lang="en-GB"/>
          </a:p>
        </p:txBody>
      </p:sp>
      <p:sp>
        <p:nvSpPr>
          <p:cNvPr id="4" name="Text Placeholder 3">
            <a:extLst>
              <a:ext uri="{FF2B5EF4-FFF2-40B4-BE49-F238E27FC236}">
                <a16:creationId xmlns:a16="http://schemas.microsoft.com/office/drawing/2014/main" id="{128A1836-ABE7-2F6F-CBB6-99D3688BFACD}"/>
              </a:ext>
            </a:extLst>
          </p:cNvPr>
          <p:cNvSpPr>
            <a:spLocks noGrp="1"/>
          </p:cNvSpPr>
          <p:nvPr>
            <p:ph type="body" sz="quarter" idx="15"/>
          </p:nvPr>
        </p:nvSpPr>
        <p:spPr/>
        <p:txBody>
          <a:bodyPr/>
          <a:lstStyle/>
          <a:p>
            <a:r>
              <a:rPr lang="en-GB" sz="2000" b="1" dirty="0"/>
              <a:t>The arithmetic operations in Python are:</a:t>
            </a:r>
          </a:p>
          <a:p>
            <a:pPr marL="342900" indent="-342900">
              <a:buFont typeface="Wingdings" panose="05000000000000000000" pitchFamily="2" charset="2"/>
              <a:buChar char="§"/>
            </a:pPr>
            <a:r>
              <a:rPr lang="en-GB" sz="2000" dirty="0"/>
              <a:t>Addition </a:t>
            </a:r>
            <a:r>
              <a:rPr lang="en-GB" sz="2400" b="1" dirty="0">
                <a:solidFill>
                  <a:schemeClr val="accent6"/>
                </a:solidFill>
              </a:rPr>
              <a:t>+</a:t>
            </a:r>
          </a:p>
          <a:p>
            <a:pPr marL="342900" indent="-342900">
              <a:buFont typeface="Wingdings" panose="05000000000000000000" pitchFamily="2" charset="2"/>
              <a:buChar char="§"/>
            </a:pPr>
            <a:r>
              <a:rPr lang="en-GB" sz="2000" dirty="0"/>
              <a:t>Subtraction</a:t>
            </a:r>
            <a:r>
              <a:rPr lang="en-GB" sz="2400" dirty="0"/>
              <a:t> </a:t>
            </a:r>
            <a:r>
              <a:rPr lang="en-GB" sz="2400" b="1" dirty="0">
                <a:solidFill>
                  <a:schemeClr val="accent6"/>
                </a:solidFill>
              </a:rPr>
              <a:t>–</a:t>
            </a:r>
          </a:p>
          <a:p>
            <a:pPr marL="342900" indent="-342900">
              <a:buFont typeface="Wingdings" panose="05000000000000000000" pitchFamily="2" charset="2"/>
              <a:buChar char="§"/>
            </a:pPr>
            <a:r>
              <a:rPr lang="en-GB" sz="2000" dirty="0"/>
              <a:t>Multiplication</a:t>
            </a:r>
            <a:r>
              <a:rPr lang="en-GB" sz="2000" dirty="0">
                <a:solidFill>
                  <a:schemeClr val="accent6"/>
                </a:solidFill>
              </a:rPr>
              <a:t> </a:t>
            </a:r>
            <a:r>
              <a:rPr lang="en-GB" sz="2400" b="1" dirty="0">
                <a:solidFill>
                  <a:schemeClr val="accent6"/>
                </a:solidFill>
              </a:rPr>
              <a:t>*</a:t>
            </a:r>
          </a:p>
          <a:p>
            <a:pPr marL="342900" indent="-342900">
              <a:buFont typeface="Wingdings" panose="05000000000000000000" pitchFamily="2" charset="2"/>
              <a:buChar char="§"/>
            </a:pPr>
            <a:r>
              <a:rPr lang="en-GB" sz="2000" dirty="0"/>
              <a:t>Division</a:t>
            </a:r>
            <a:r>
              <a:rPr lang="en-GB" sz="2000" dirty="0">
                <a:solidFill>
                  <a:schemeClr val="accent6"/>
                </a:solidFill>
              </a:rPr>
              <a:t> </a:t>
            </a:r>
            <a:r>
              <a:rPr lang="en-GB" sz="2400" b="1" dirty="0">
                <a:solidFill>
                  <a:schemeClr val="accent6"/>
                </a:solidFill>
              </a:rPr>
              <a:t>/</a:t>
            </a:r>
          </a:p>
          <a:p>
            <a:pPr marL="342900" indent="-342900">
              <a:buFont typeface="Wingdings" panose="05000000000000000000" pitchFamily="2" charset="2"/>
              <a:buChar char="§"/>
            </a:pPr>
            <a:r>
              <a:rPr lang="en-GB" sz="2000" dirty="0"/>
              <a:t>Floor (integer) division </a:t>
            </a:r>
            <a:r>
              <a:rPr lang="en-GB" sz="2400" b="1" dirty="0">
                <a:solidFill>
                  <a:schemeClr val="accent6"/>
                </a:solidFill>
              </a:rPr>
              <a:t>//</a:t>
            </a:r>
          </a:p>
          <a:p>
            <a:pPr marL="342900" indent="-342900">
              <a:buFont typeface="Wingdings" panose="05000000000000000000" pitchFamily="2" charset="2"/>
              <a:buChar char="§"/>
            </a:pPr>
            <a:r>
              <a:rPr lang="en-GB" sz="2000" dirty="0"/>
              <a:t>Modulus (modular division)</a:t>
            </a:r>
            <a:r>
              <a:rPr lang="en-GB" sz="2000" dirty="0">
                <a:solidFill>
                  <a:schemeClr val="accent6"/>
                </a:solidFill>
              </a:rPr>
              <a:t> </a:t>
            </a:r>
            <a:r>
              <a:rPr lang="en-GB" sz="2400" b="1" dirty="0">
                <a:solidFill>
                  <a:schemeClr val="accent6"/>
                </a:solidFill>
              </a:rPr>
              <a:t>%</a:t>
            </a:r>
          </a:p>
          <a:p>
            <a:pPr marL="342900" indent="-342900">
              <a:buFont typeface="Wingdings" panose="05000000000000000000" pitchFamily="2" charset="2"/>
              <a:buChar char="§"/>
            </a:pPr>
            <a:r>
              <a:rPr lang="en-GB" sz="2000" dirty="0"/>
              <a:t>Exponentiation (raising to a power) </a:t>
            </a:r>
            <a:r>
              <a:rPr lang="en-GB" sz="2400" b="1" dirty="0">
                <a:solidFill>
                  <a:schemeClr val="accent6"/>
                </a:solidFill>
              </a:rPr>
              <a:t>**</a:t>
            </a:r>
          </a:p>
          <a:p>
            <a:pPr marL="342900" indent="-342900">
              <a:buFont typeface="Wingdings" panose="05000000000000000000" pitchFamily="2" charset="2"/>
              <a:buChar char="§"/>
            </a:pPr>
            <a:endParaRPr lang="en-GB" sz="2000" b="1" dirty="0"/>
          </a:p>
          <a:p>
            <a:pPr marL="342900" indent="-342900">
              <a:buFont typeface="Wingdings" panose="05000000000000000000" pitchFamily="2" charset="2"/>
              <a:buChar char="§"/>
            </a:pPr>
            <a:endParaRPr lang="en-GB" sz="2000" b="1" dirty="0"/>
          </a:p>
          <a:p>
            <a:pPr marL="342900" indent="-342900">
              <a:buFont typeface="Wingdings" panose="05000000000000000000" pitchFamily="2" charset="2"/>
              <a:buChar char="§"/>
            </a:pPr>
            <a:endParaRPr lang="en-GB" sz="2000" b="1" dirty="0"/>
          </a:p>
          <a:p>
            <a:pPr marL="342900" indent="-342900">
              <a:buFont typeface="Wingdings" panose="05000000000000000000" pitchFamily="2" charset="2"/>
              <a:buChar char="§"/>
            </a:pPr>
            <a:endParaRPr lang="en-GB" sz="2000" b="1" dirty="0"/>
          </a:p>
          <a:p>
            <a:pPr marL="342900" indent="-342900">
              <a:buFont typeface="Wingdings" panose="05000000000000000000" pitchFamily="2" charset="2"/>
              <a:buChar char="§"/>
            </a:pPr>
            <a:endParaRPr lang="en-GB" sz="2400" b="1" dirty="0"/>
          </a:p>
        </p:txBody>
      </p:sp>
    </p:spTree>
    <p:extLst>
      <p:ext uri="{BB962C8B-B14F-4D97-AF65-F5344CB8AC3E}">
        <p14:creationId xmlns:p14="http://schemas.microsoft.com/office/powerpoint/2010/main" val="2619362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530F54-AC2B-3D16-698B-193DCDB44FCF}"/>
              </a:ext>
            </a:extLst>
          </p:cNvPr>
          <p:cNvSpPr>
            <a:spLocks noGrp="1"/>
          </p:cNvSpPr>
          <p:nvPr>
            <p:ph type="body" sz="quarter" idx="10"/>
          </p:nvPr>
        </p:nvSpPr>
        <p:spPr/>
        <p:txBody>
          <a:bodyPr/>
          <a:lstStyle/>
          <a:p>
            <a:r>
              <a:rPr lang="en-GB" sz="3200"/>
              <a:t>Arithmetic operations: the different types of division</a:t>
            </a:r>
          </a:p>
        </p:txBody>
      </p:sp>
      <p:sp>
        <p:nvSpPr>
          <p:cNvPr id="2" name="Slide Number Placeholder 1">
            <a:extLst>
              <a:ext uri="{FF2B5EF4-FFF2-40B4-BE49-F238E27FC236}">
                <a16:creationId xmlns:a16="http://schemas.microsoft.com/office/drawing/2014/main" id="{3588E3A4-B3EE-A0B7-A7A8-835FA45F8107}"/>
              </a:ext>
            </a:extLst>
          </p:cNvPr>
          <p:cNvSpPr>
            <a:spLocks noGrp="1"/>
          </p:cNvSpPr>
          <p:nvPr>
            <p:ph type="sldNum" sz="quarter" idx="4"/>
          </p:nvPr>
        </p:nvSpPr>
        <p:spPr/>
        <p:txBody>
          <a:bodyPr/>
          <a:lstStyle/>
          <a:p>
            <a:fld id="{EF892D59-8F09-EF4B-AD6D-DA609442F868}" type="slidenum">
              <a:rPr lang="en-GB" smtClean="0"/>
              <a:pPr/>
              <a:t>29</a:t>
            </a:fld>
            <a:endParaRPr lang="en-GB"/>
          </a:p>
        </p:txBody>
      </p:sp>
      <p:sp>
        <p:nvSpPr>
          <p:cNvPr id="6" name="Text Placeholder 5">
            <a:extLst>
              <a:ext uri="{FF2B5EF4-FFF2-40B4-BE49-F238E27FC236}">
                <a16:creationId xmlns:a16="http://schemas.microsoft.com/office/drawing/2014/main" id="{0B08DE82-1DE7-7425-0C92-DDD6B2356385}"/>
              </a:ext>
            </a:extLst>
          </p:cNvPr>
          <p:cNvSpPr>
            <a:spLocks noGrp="1"/>
          </p:cNvSpPr>
          <p:nvPr>
            <p:ph type="body" sz="quarter" idx="15"/>
          </p:nvPr>
        </p:nvSpPr>
        <p:spPr>
          <a:xfrm>
            <a:off x="5037137" y="3554743"/>
            <a:ext cx="6770688" cy="2914650"/>
          </a:xfrm>
        </p:spPr>
        <p:txBody>
          <a:bodyPr/>
          <a:lstStyle/>
          <a:p>
            <a:r>
              <a:rPr lang="en-GB" sz="2000" dirty="0"/>
              <a:t>The results of the three types of divisions are:</a:t>
            </a:r>
          </a:p>
          <a:p>
            <a:r>
              <a:rPr lang="en-GB" sz="2000" dirty="0">
                <a:solidFill>
                  <a:srgbClr val="000608"/>
                </a:solidFill>
              </a:rPr>
              <a:t>d1 = 1.6666666667</a:t>
            </a:r>
          </a:p>
          <a:p>
            <a:r>
              <a:rPr lang="en-GB" sz="2000" dirty="0">
                <a:solidFill>
                  <a:srgbClr val="000608"/>
                </a:solidFill>
              </a:rPr>
              <a:t>d2 = 1</a:t>
            </a:r>
          </a:p>
          <a:p>
            <a:r>
              <a:rPr lang="en-GB" sz="2000" dirty="0">
                <a:solidFill>
                  <a:srgbClr val="000608"/>
                </a:solidFill>
              </a:rPr>
              <a:t>d3 = 2</a:t>
            </a:r>
          </a:p>
          <a:p>
            <a:endParaRPr lang="en-GB" sz="2000" dirty="0">
              <a:solidFill>
                <a:srgbClr val="000608"/>
              </a:solidFill>
            </a:endParaRPr>
          </a:p>
          <a:p>
            <a:r>
              <a:rPr lang="en-GB" sz="2000" dirty="0">
                <a:solidFill>
                  <a:schemeClr val="accent6"/>
                </a:solidFill>
              </a:rPr>
              <a:t>The floor (integer) division doesn’t round, it </a:t>
            </a:r>
            <a:r>
              <a:rPr lang="en-GB" sz="2000" b="1" dirty="0">
                <a:solidFill>
                  <a:schemeClr val="accent6"/>
                </a:solidFill>
              </a:rPr>
              <a:t>truncates</a:t>
            </a:r>
            <a:r>
              <a:rPr lang="en-GB" sz="2000" dirty="0">
                <a:solidFill>
                  <a:schemeClr val="accent6"/>
                </a:solidFill>
              </a:rPr>
              <a:t> to obtain the integer result.</a:t>
            </a:r>
          </a:p>
          <a:p>
            <a:endParaRPr lang="en-GB" sz="2000" dirty="0"/>
          </a:p>
          <a:p>
            <a:endParaRPr lang="en-GB" dirty="0"/>
          </a:p>
        </p:txBody>
      </p:sp>
      <p:pic>
        <p:nvPicPr>
          <p:cNvPr id="8" name="Picture 7">
            <a:extLst>
              <a:ext uri="{FF2B5EF4-FFF2-40B4-BE49-F238E27FC236}">
                <a16:creationId xmlns:a16="http://schemas.microsoft.com/office/drawing/2014/main" id="{EF87742D-A846-C61F-4EFE-2FDBEFDEBE27}"/>
              </a:ext>
            </a:extLst>
          </p:cNvPr>
          <p:cNvPicPr>
            <a:picLocks noChangeAspect="1"/>
          </p:cNvPicPr>
          <p:nvPr/>
        </p:nvPicPr>
        <p:blipFill>
          <a:blip r:embed="rId2"/>
          <a:stretch>
            <a:fillRect/>
          </a:stretch>
        </p:blipFill>
        <p:spPr>
          <a:xfrm>
            <a:off x="4422356" y="514350"/>
            <a:ext cx="7077075" cy="2914650"/>
          </a:xfrm>
          <a:prstGeom prst="rect">
            <a:avLst/>
          </a:prstGeom>
        </p:spPr>
      </p:pic>
    </p:spTree>
    <p:extLst>
      <p:ext uri="{BB962C8B-B14F-4D97-AF65-F5344CB8AC3E}">
        <p14:creationId xmlns:p14="http://schemas.microsoft.com/office/powerpoint/2010/main" val="180749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2BDB1-6067-8F4D-1C2A-E527680EEE5B}"/>
              </a:ext>
            </a:extLst>
          </p:cNvPr>
          <p:cNvSpPr>
            <a:spLocks noGrp="1"/>
          </p:cNvSpPr>
          <p:nvPr>
            <p:ph type="body" sz="quarter" idx="10"/>
          </p:nvPr>
        </p:nvSpPr>
        <p:spPr/>
        <p:txBody>
          <a:bodyPr/>
          <a:lstStyle/>
          <a:p>
            <a:r>
              <a:rPr lang="en-GB" dirty="0"/>
              <a:t>Activity: Discussion</a:t>
            </a:r>
          </a:p>
        </p:txBody>
      </p:sp>
      <p:sp>
        <p:nvSpPr>
          <p:cNvPr id="3" name="Slide Number Placeholder 2">
            <a:extLst>
              <a:ext uri="{FF2B5EF4-FFF2-40B4-BE49-F238E27FC236}">
                <a16:creationId xmlns:a16="http://schemas.microsoft.com/office/drawing/2014/main" id="{2BDBFC8C-CFEA-0E3F-2323-38D3FFC04865}"/>
              </a:ext>
            </a:extLst>
          </p:cNvPr>
          <p:cNvSpPr>
            <a:spLocks noGrp="1"/>
          </p:cNvSpPr>
          <p:nvPr>
            <p:ph type="sldNum" sz="quarter" idx="4"/>
          </p:nvPr>
        </p:nvSpPr>
        <p:spPr/>
        <p:txBody>
          <a:bodyPr/>
          <a:lstStyle/>
          <a:p>
            <a:fld id="{EF892D59-8F09-EF4B-AD6D-DA609442F868}" type="slidenum">
              <a:rPr lang="en-GB" smtClean="0"/>
              <a:pPr/>
              <a:t>3</a:t>
            </a:fld>
            <a:endParaRPr lang="en-GB" dirty="0"/>
          </a:p>
        </p:txBody>
      </p:sp>
      <p:sp>
        <p:nvSpPr>
          <p:cNvPr id="4" name="Text Placeholder 3">
            <a:extLst>
              <a:ext uri="{FF2B5EF4-FFF2-40B4-BE49-F238E27FC236}">
                <a16:creationId xmlns:a16="http://schemas.microsoft.com/office/drawing/2014/main" id="{655616E8-53CA-3AEB-3AD2-782E027DD16B}"/>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3200" dirty="0"/>
              <a:t>What do you know about the Python programming language?</a:t>
            </a:r>
            <a:endParaRPr lang="en-GB" sz="2600" dirty="0"/>
          </a:p>
          <a:p>
            <a:pPr marL="285750" indent="-285750">
              <a:lnSpc>
                <a:spcPct val="100000"/>
              </a:lnSpc>
              <a:buFont typeface="Arial" panose="020B0604020202020204" pitchFamily="34" charset="0"/>
              <a:buChar char="•"/>
            </a:pPr>
            <a:endParaRPr lang="en-GB" sz="2600" dirty="0"/>
          </a:p>
          <a:p>
            <a:pPr marL="285750" indent="-285750">
              <a:lnSpc>
                <a:spcPct val="100000"/>
              </a:lnSpc>
              <a:buFont typeface="Arial" panose="020B0604020202020204" pitchFamily="34" charset="0"/>
              <a:buChar char="•"/>
            </a:pPr>
            <a:r>
              <a:rPr lang="en-GB" sz="2800" dirty="0"/>
              <a:t>For example:</a:t>
            </a:r>
          </a:p>
          <a:p>
            <a:pPr marL="465750" lvl="1" indent="-285750">
              <a:lnSpc>
                <a:spcPct val="100000"/>
              </a:lnSpc>
              <a:buFont typeface="Arial" panose="020B0604020202020204" pitchFamily="34" charset="0"/>
              <a:buChar char="•"/>
            </a:pPr>
            <a:r>
              <a:rPr lang="en-GB" sz="2600" dirty="0"/>
              <a:t>What type of language is it?</a:t>
            </a:r>
          </a:p>
          <a:p>
            <a:pPr marL="465750" lvl="1" indent="-285750">
              <a:lnSpc>
                <a:spcPct val="100000"/>
              </a:lnSpc>
              <a:buFont typeface="Arial" panose="020B0604020202020204" pitchFamily="34" charset="0"/>
              <a:buChar char="•"/>
            </a:pPr>
            <a:r>
              <a:rPr lang="en-GB" sz="2600" dirty="0"/>
              <a:t>Is it high or low level?</a:t>
            </a:r>
          </a:p>
          <a:p>
            <a:pPr marL="465750" lvl="1" indent="-285750">
              <a:lnSpc>
                <a:spcPct val="100000"/>
              </a:lnSpc>
              <a:buFont typeface="Arial" panose="020B0604020202020204" pitchFamily="34" charset="0"/>
              <a:buChar char="•"/>
            </a:pPr>
            <a:r>
              <a:rPr lang="en-GB" sz="2600" dirty="0"/>
              <a:t>How is it organised?</a:t>
            </a:r>
          </a:p>
          <a:p>
            <a:pPr marL="465750" lvl="1" indent="-285750">
              <a:lnSpc>
                <a:spcPct val="100000"/>
              </a:lnSpc>
              <a:buFont typeface="Arial" panose="020B0604020202020204" pitchFamily="34" charset="0"/>
              <a:buChar char="•"/>
            </a:pPr>
            <a:r>
              <a:rPr lang="en-GB" sz="2600" dirty="0"/>
              <a:t>Is it compiled or interpreted?</a:t>
            </a:r>
          </a:p>
          <a:p>
            <a:pPr marL="465750" lvl="1" indent="-285750">
              <a:lnSpc>
                <a:spcPct val="100000"/>
              </a:lnSpc>
              <a:buFont typeface="Arial" panose="020B0604020202020204" pitchFamily="34" charset="0"/>
              <a:buChar char="•"/>
            </a:pPr>
            <a:r>
              <a:rPr lang="en-GB" sz="2600" dirty="0"/>
              <a:t>How does it enforce type?</a:t>
            </a:r>
          </a:p>
        </p:txBody>
      </p:sp>
    </p:spTree>
    <p:extLst>
      <p:ext uri="{BB962C8B-B14F-4D97-AF65-F5344CB8AC3E}">
        <p14:creationId xmlns:p14="http://schemas.microsoft.com/office/powerpoint/2010/main" val="301850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0AA00C-FB25-5183-88B9-19443C645F3A}"/>
              </a:ext>
            </a:extLst>
          </p:cNvPr>
          <p:cNvSpPr>
            <a:spLocks noGrp="1"/>
          </p:cNvSpPr>
          <p:nvPr>
            <p:ph type="body" sz="quarter" idx="10"/>
          </p:nvPr>
        </p:nvSpPr>
        <p:spPr/>
        <p:txBody>
          <a:bodyPr/>
          <a:lstStyle/>
          <a:p>
            <a:r>
              <a:rPr lang="en-GB" dirty="0"/>
              <a:t>Operators &amp; Type</a:t>
            </a:r>
          </a:p>
        </p:txBody>
      </p:sp>
      <p:sp>
        <p:nvSpPr>
          <p:cNvPr id="3" name="Slide Number Placeholder 2">
            <a:extLst>
              <a:ext uri="{FF2B5EF4-FFF2-40B4-BE49-F238E27FC236}">
                <a16:creationId xmlns:a16="http://schemas.microsoft.com/office/drawing/2014/main" id="{AAB5FDA7-5F82-FD25-C7EA-9D8F24E9A942}"/>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
        <p:nvSpPr>
          <p:cNvPr id="5" name="Text Box 4">
            <a:extLst>
              <a:ext uri="{FF2B5EF4-FFF2-40B4-BE49-F238E27FC236}">
                <a16:creationId xmlns:a16="http://schemas.microsoft.com/office/drawing/2014/main" id="{B39806A5-2CE7-FAD2-5A74-57811FC59D1A}"/>
              </a:ext>
            </a:extLst>
          </p:cNvPr>
          <p:cNvSpPr txBox="1">
            <a:spLocks noChangeArrowheads="1"/>
          </p:cNvSpPr>
          <p:nvPr/>
        </p:nvSpPr>
        <p:spPr bwMode="auto">
          <a:xfrm>
            <a:off x="4678426" y="1823337"/>
            <a:ext cx="2533650" cy="2576512"/>
          </a:xfrm>
          <a:prstGeom prst="rect">
            <a:avLst/>
          </a:prstGeom>
          <a:solidFill>
            <a:schemeClr val="tx2">
              <a:lumMod val="20000"/>
              <a:lumOff val="80000"/>
            </a:schemeClr>
          </a:solidFill>
          <a:ln w="12700">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cs typeface="Courier New" panose="02070309020205020404" pitchFamily="49" charset="0"/>
              </a:rPr>
              <a:t>a = 42</a:t>
            </a:r>
          </a:p>
          <a:p>
            <a:pPr>
              <a:spcBef>
                <a:spcPct val="0"/>
              </a:spcBef>
            </a:pPr>
            <a:r>
              <a:rPr lang="en-US" sz="1800" dirty="0">
                <a:latin typeface="Courier New" panose="02070309020205020404" pitchFamily="49" charset="0"/>
                <a:cs typeface="Courier New" panose="02070309020205020404" pitchFamily="49" charset="0"/>
              </a:rPr>
              <a:t>b = 9</a:t>
            </a:r>
          </a:p>
          <a:p>
            <a:pPr>
              <a:spcBef>
                <a:spcPct val="0"/>
              </a:spcBef>
            </a:pPr>
            <a:r>
              <a:rPr lang="en-US" sz="1800" dirty="0">
                <a:latin typeface="Courier New" panose="02070309020205020404" pitchFamily="49" charset="0"/>
                <a:cs typeface="Courier New" panose="02070309020205020404" pitchFamily="49" charset="0"/>
              </a:rPr>
              <a:t>print(a + b)</a:t>
            </a:r>
          </a:p>
          <a:p>
            <a:pPr>
              <a:spcBef>
                <a:spcPct val="0"/>
              </a:spcBef>
            </a:pPr>
            <a:r>
              <a:rPr lang="en-US" sz="1800" dirty="0">
                <a:latin typeface="Courier New" panose="02070309020205020404" pitchFamily="49" charset="0"/>
                <a:cs typeface="Courier New" panose="02070309020205020404" pitchFamily="49" charset="0"/>
              </a:rPr>
              <a:t>print(type(a))</a:t>
            </a:r>
          </a:p>
          <a:p>
            <a:pPr>
              <a:spcBef>
                <a:spcPct val="0"/>
              </a:spcBef>
            </a:pPr>
            <a:endParaRPr lang="en-US" sz="1800" dirty="0">
              <a:latin typeface="Courier New" panose="02070309020205020404" pitchFamily="49" charset="0"/>
              <a:cs typeface="Courier New" panose="02070309020205020404" pitchFamily="49" charset="0"/>
            </a:endParaRPr>
          </a:p>
          <a:p>
            <a:pPr>
              <a:spcBef>
                <a:spcPct val="0"/>
              </a:spcBef>
            </a:pPr>
            <a:r>
              <a:rPr lang="en-US" sz="1800" dirty="0">
                <a:latin typeface="Courier New" panose="02070309020205020404" pitchFamily="49" charset="0"/>
                <a:cs typeface="Courier New" panose="02070309020205020404" pitchFamily="49" charset="0"/>
              </a:rPr>
              <a:t>a = 'Hello '</a:t>
            </a:r>
          </a:p>
          <a:p>
            <a:pPr>
              <a:spcBef>
                <a:spcPct val="0"/>
              </a:spcBef>
            </a:pPr>
            <a:r>
              <a:rPr lang="en-US" sz="1800" dirty="0">
                <a:latin typeface="Courier New" panose="02070309020205020404" pitchFamily="49" charset="0"/>
                <a:cs typeface="Courier New" panose="02070309020205020404" pitchFamily="49" charset="0"/>
              </a:rPr>
              <a:t>b = 'World!'</a:t>
            </a:r>
          </a:p>
          <a:p>
            <a:pPr>
              <a:spcBef>
                <a:spcPct val="0"/>
              </a:spcBef>
            </a:pPr>
            <a:r>
              <a:rPr lang="en-US" sz="1800" dirty="0">
                <a:latin typeface="Courier New" panose="02070309020205020404" pitchFamily="49" charset="0"/>
                <a:cs typeface="Courier New" panose="02070309020205020404" pitchFamily="49" charset="0"/>
              </a:rPr>
              <a:t>print(a + b)</a:t>
            </a:r>
          </a:p>
          <a:p>
            <a:pPr>
              <a:spcBef>
                <a:spcPct val="0"/>
              </a:spcBef>
            </a:pPr>
            <a:r>
              <a:rPr lang="en-GB" sz="1800" dirty="0">
                <a:latin typeface="Courier New" panose="02070309020205020404" pitchFamily="49" charset="0"/>
                <a:cs typeface="Courier New" panose="02070309020205020404" pitchFamily="49" charset="0"/>
              </a:rPr>
              <a:t>print(type(a))</a:t>
            </a:r>
          </a:p>
        </p:txBody>
      </p:sp>
      <p:sp>
        <p:nvSpPr>
          <p:cNvPr id="6" name="Text Box 5">
            <a:extLst>
              <a:ext uri="{FF2B5EF4-FFF2-40B4-BE49-F238E27FC236}">
                <a16:creationId xmlns:a16="http://schemas.microsoft.com/office/drawing/2014/main" id="{FE0E8E79-D93C-4128-CE02-039DD641B0B9}"/>
              </a:ext>
            </a:extLst>
          </p:cNvPr>
          <p:cNvSpPr txBox="1">
            <a:spLocks noChangeArrowheads="1"/>
          </p:cNvSpPr>
          <p:nvPr/>
        </p:nvSpPr>
        <p:spPr bwMode="auto">
          <a:xfrm>
            <a:off x="7639114" y="3238593"/>
            <a:ext cx="32559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dirty="0"/>
              <a:t>a and b now refer to strings</a:t>
            </a:r>
          </a:p>
        </p:txBody>
      </p:sp>
      <p:sp>
        <p:nvSpPr>
          <p:cNvPr id="7" name="Text Box 6">
            <a:extLst>
              <a:ext uri="{FF2B5EF4-FFF2-40B4-BE49-F238E27FC236}">
                <a16:creationId xmlns:a16="http://schemas.microsoft.com/office/drawing/2014/main" id="{AE2D0113-FCAA-BDD1-6596-55AB392DF8A0}"/>
              </a:ext>
            </a:extLst>
          </p:cNvPr>
          <p:cNvSpPr txBox="1">
            <a:spLocks noChangeArrowheads="1"/>
          </p:cNvSpPr>
          <p:nvPr/>
        </p:nvSpPr>
        <p:spPr bwMode="auto">
          <a:xfrm>
            <a:off x="8093140" y="2460718"/>
            <a:ext cx="1989137"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51</a:t>
            </a:r>
          </a:p>
          <a:p>
            <a:pPr>
              <a:spcBef>
                <a:spcPct val="0"/>
              </a:spcBef>
            </a:pPr>
            <a:r>
              <a:rPr lang="en-GB" sz="1800" dirty="0">
                <a:latin typeface="Courier New" panose="02070309020205020404" pitchFamily="49" charset="0"/>
                <a:cs typeface="Courier New" panose="02070309020205020404" pitchFamily="49" charset="0"/>
              </a:rPr>
              <a:t>&lt;class 'int'&gt;</a:t>
            </a:r>
          </a:p>
        </p:txBody>
      </p:sp>
      <p:sp>
        <p:nvSpPr>
          <p:cNvPr id="8" name="Line 7">
            <a:extLst>
              <a:ext uri="{FF2B5EF4-FFF2-40B4-BE49-F238E27FC236}">
                <a16:creationId xmlns:a16="http://schemas.microsoft.com/office/drawing/2014/main" id="{083E8B79-0A27-7556-8290-8FE1BF59CA21}"/>
              </a:ext>
            </a:extLst>
          </p:cNvPr>
          <p:cNvSpPr>
            <a:spLocks noChangeShapeType="1"/>
          </p:cNvSpPr>
          <p:nvPr/>
        </p:nvSpPr>
        <p:spPr bwMode="auto">
          <a:xfrm>
            <a:off x="6997765" y="2786155"/>
            <a:ext cx="10191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dirty="0"/>
          </a:p>
        </p:txBody>
      </p:sp>
      <p:sp>
        <p:nvSpPr>
          <p:cNvPr id="9" name="Text Box 8">
            <a:extLst>
              <a:ext uri="{FF2B5EF4-FFF2-40B4-BE49-F238E27FC236}">
                <a16:creationId xmlns:a16="http://schemas.microsoft.com/office/drawing/2014/main" id="{3E872992-5CEC-EA85-668E-A4E8928C30A1}"/>
              </a:ext>
            </a:extLst>
          </p:cNvPr>
          <p:cNvSpPr txBox="1">
            <a:spLocks noChangeArrowheads="1"/>
          </p:cNvSpPr>
          <p:nvPr/>
        </p:nvSpPr>
        <p:spPr bwMode="auto">
          <a:xfrm>
            <a:off x="7639115" y="1793969"/>
            <a:ext cx="28749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dirty="0"/>
              <a:t>a and b refer to integers</a:t>
            </a:r>
          </a:p>
        </p:txBody>
      </p:sp>
      <p:sp>
        <p:nvSpPr>
          <p:cNvPr id="10" name="Text Box 9">
            <a:extLst>
              <a:ext uri="{FF2B5EF4-FFF2-40B4-BE49-F238E27FC236}">
                <a16:creationId xmlns:a16="http://schemas.microsoft.com/office/drawing/2014/main" id="{06145E27-1313-D832-C653-526CDC13922A}"/>
              </a:ext>
            </a:extLst>
          </p:cNvPr>
          <p:cNvSpPr txBox="1">
            <a:spLocks noChangeArrowheads="1"/>
          </p:cNvSpPr>
          <p:nvPr/>
        </p:nvSpPr>
        <p:spPr bwMode="auto">
          <a:xfrm>
            <a:off x="8120126" y="3819618"/>
            <a:ext cx="1989138"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Hello World!</a:t>
            </a:r>
          </a:p>
          <a:p>
            <a:pPr>
              <a:spcBef>
                <a:spcPct val="0"/>
              </a:spcBef>
            </a:pPr>
            <a:r>
              <a:rPr lang="en-GB" sz="1800" dirty="0">
                <a:latin typeface="Courier New" panose="02070309020205020404" pitchFamily="49" charset="0"/>
                <a:cs typeface="Courier New" panose="02070309020205020404" pitchFamily="49" charset="0"/>
              </a:rPr>
              <a:t>&lt;class '</a:t>
            </a:r>
            <a:r>
              <a:rPr lang="en-GB" sz="1800" dirty="0" err="1">
                <a:latin typeface="Courier New" panose="02070309020205020404" pitchFamily="49" charset="0"/>
                <a:cs typeface="Courier New" panose="02070309020205020404" pitchFamily="49" charset="0"/>
              </a:rPr>
              <a:t>str</a:t>
            </a:r>
            <a:r>
              <a:rPr lang="en-GB" sz="1800" dirty="0">
                <a:latin typeface="Courier New" panose="02070309020205020404" pitchFamily="49" charset="0"/>
                <a:cs typeface="Courier New" panose="02070309020205020404" pitchFamily="49" charset="0"/>
              </a:rPr>
              <a:t>'&gt;</a:t>
            </a:r>
          </a:p>
        </p:txBody>
      </p:sp>
      <p:sp>
        <p:nvSpPr>
          <p:cNvPr id="11" name="Line 10">
            <a:extLst>
              <a:ext uri="{FF2B5EF4-FFF2-40B4-BE49-F238E27FC236}">
                <a16:creationId xmlns:a16="http://schemas.microsoft.com/office/drawing/2014/main" id="{6B08FDD9-1848-3DDC-79AE-278F9D912640}"/>
              </a:ext>
            </a:extLst>
          </p:cNvPr>
          <p:cNvSpPr>
            <a:spLocks noChangeShapeType="1"/>
          </p:cNvSpPr>
          <p:nvPr/>
        </p:nvSpPr>
        <p:spPr bwMode="auto">
          <a:xfrm>
            <a:off x="6999353" y="4145055"/>
            <a:ext cx="10191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481871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40303D-2FF2-DB67-639C-B9A580E0B9EC}"/>
              </a:ext>
            </a:extLst>
          </p:cNvPr>
          <p:cNvSpPr>
            <a:spLocks noGrp="1"/>
          </p:cNvSpPr>
          <p:nvPr>
            <p:ph type="body" sz="quarter" idx="10"/>
          </p:nvPr>
        </p:nvSpPr>
        <p:spPr/>
        <p:txBody>
          <a:bodyPr/>
          <a:lstStyle/>
          <a:p>
            <a:r>
              <a:rPr lang="en-GB" dirty="0"/>
              <a:t>Switching Types</a:t>
            </a:r>
          </a:p>
        </p:txBody>
      </p:sp>
      <p:sp>
        <p:nvSpPr>
          <p:cNvPr id="3" name="Slide Number Placeholder 2">
            <a:extLst>
              <a:ext uri="{FF2B5EF4-FFF2-40B4-BE49-F238E27FC236}">
                <a16:creationId xmlns:a16="http://schemas.microsoft.com/office/drawing/2014/main" id="{D50E1877-4D21-0080-050F-1787E02A8A16}"/>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
        <p:nvSpPr>
          <p:cNvPr id="4" name="Text Placeholder 3">
            <a:extLst>
              <a:ext uri="{FF2B5EF4-FFF2-40B4-BE49-F238E27FC236}">
                <a16:creationId xmlns:a16="http://schemas.microsoft.com/office/drawing/2014/main" id="{C7E61431-5ACB-42D3-3F20-3DB9F0FFA82A}"/>
              </a:ext>
            </a:extLst>
          </p:cNvPr>
          <p:cNvSpPr>
            <a:spLocks noGrp="1"/>
          </p:cNvSpPr>
          <p:nvPr>
            <p:ph type="body" sz="quarter" idx="15"/>
          </p:nvPr>
        </p:nvSpPr>
        <p:spPr>
          <a:xfrm>
            <a:off x="4357849" y="1040291"/>
            <a:ext cx="6770688" cy="323584"/>
          </a:xfrm>
        </p:spPr>
        <p:txBody>
          <a:bodyPr/>
          <a:lstStyle/>
          <a:p>
            <a:r>
              <a:rPr lang="en-GB" dirty="0"/>
              <a:t>Sometimes Python switches automatically</a:t>
            </a:r>
          </a:p>
        </p:txBody>
      </p:sp>
      <p:sp>
        <p:nvSpPr>
          <p:cNvPr id="5" name="Text Box 4">
            <a:extLst>
              <a:ext uri="{FF2B5EF4-FFF2-40B4-BE49-F238E27FC236}">
                <a16:creationId xmlns:a16="http://schemas.microsoft.com/office/drawing/2014/main" id="{F30B23D2-7EEB-0A89-4FE1-61B2775C815E}"/>
              </a:ext>
            </a:extLst>
          </p:cNvPr>
          <p:cNvSpPr txBox="1">
            <a:spLocks noChangeArrowheads="1"/>
          </p:cNvSpPr>
          <p:nvPr/>
        </p:nvSpPr>
        <p:spPr bwMode="auto">
          <a:xfrm>
            <a:off x="4357849" y="3735924"/>
            <a:ext cx="7789863" cy="650875"/>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print("Unused port: "  +  count)</a:t>
            </a:r>
            <a:endParaRPr lang="en-US" sz="1800" dirty="0">
              <a:latin typeface="Courier New" panose="02070309020205020404" pitchFamily="49" charset="0"/>
              <a:cs typeface="Courier New" panose="02070309020205020404" pitchFamily="49" charset="0"/>
            </a:endParaRPr>
          </a:p>
          <a:p>
            <a:pPr>
              <a:spcBef>
                <a:spcPct val="0"/>
              </a:spcBef>
            </a:pPr>
            <a:r>
              <a:rPr lang="en-US" sz="1800" dirty="0" err="1">
                <a:latin typeface="Courier New" panose="02070309020205020404" pitchFamily="49" charset="0"/>
                <a:cs typeface="Courier New" panose="02070309020205020404" pitchFamily="49" charset="0"/>
              </a:rPr>
              <a:t>TypeError</a:t>
            </a:r>
            <a:r>
              <a:rPr lang="en-US" sz="1800" dirty="0">
                <a:latin typeface="Courier New" panose="02070309020205020404" pitchFamily="49" charset="0"/>
                <a:cs typeface="Courier New" panose="02070309020205020404" pitchFamily="49" charset="0"/>
              </a:rPr>
              <a:t>: Can't convert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object to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 implicitly</a:t>
            </a:r>
            <a:endParaRPr lang="en-GB" sz="1800" dirty="0">
              <a:latin typeface="Courier New" panose="02070309020205020404" pitchFamily="49" charset="0"/>
              <a:cs typeface="Courier New" panose="02070309020205020404" pitchFamily="49" charset="0"/>
            </a:endParaRPr>
          </a:p>
        </p:txBody>
      </p:sp>
      <p:sp>
        <p:nvSpPr>
          <p:cNvPr id="6" name="Text Box 5">
            <a:extLst>
              <a:ext uri="{FF2B5EF4-FFF2-40B4-BE49-F238E27FC236}">
                <a16:creationId xmlns:a16="http://schemas.microsoft.com/office/drawing/2014/main" id="{AF41E0EE-548C-13BA-02B9-CF7B6C173E57}"/>
              </a:ext>
            </a:extLst>
          </p:cNvPr>
          <p:cNvSpPr txBox="1">
            <a:spLocks noChangeArrowheads="1"/>
          </p:cNvSpPr>
          <p:nvPr/>
        </p:nvSpPr>
        <p:spPr bwMode="auto">
          <a:xfrm>
            <a:off x="4364632" y="5910796"/>
            <a:ext cx="7789863" cy="376238"/>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cs typeface="Courier New" panose="02070309020205020404" pitchFamily="49" charset="0"/>
              </a:rPr>
              <a:t>print("Unused port: " + </a:t>
            </a:r>
            <a:r>
              <a:rPr lang="en-GB" sz="1800" b="1" dirty="0" err="1">
                <a:latin typeface="Courier New" panose="02070309020205020404" pitchFamily="49" charset="0"/>
                <a:cs typeface="Courier New" panose="02070309020205020404" pitchFamily="49" charset="0"/>
              </a:rPr>
              <a:t>str</a:t>
            </a:r>
            <a:r>
              <a:rPr lang="en-GB" sz="1800" dirty="0">
                <a:latin typeface="Courier New" panose="02070309020205020404" pitchFamily="49" charset="0"/>
                <a:cs typeface="Courier New" panose="02070309020205020404" pitchFamily="49" charset="0"/>
              </a:rPr>
              <a:t>(count))</a:t>
            </a:r>
          </a:p>
        </p:txBody>
      </p:sp>
      <p:grpSp>
        <p:nvGrpSpPr>
          <p:cNvPr id="7" name="Group 11">
            <a:extLst>
              <a:ext uri="{FF2B5EF4-FFF2-40B4-BE49-F238E27FC236}">
                <a16:creationId xmlns:a16="http://schemas.microsoft.com/office/drawing/2014/main" id="{309ABEAA-88D9-D847-B271-147645A9B9A4}"/>
              </a:ext>
            </a:extLst>
          </p:cNvPr>
          <p:cNvGrpSpPr>
            <a:grpSpLocks/>
          </p:cNvGrpSpPr>
          <p:nvPr/>
        </p:nvGrpSpPr>
        <p:grpSpPr bwMode="auto">
          <a:xfrm>
            <a:off x="4364632" y="1673570"/>
            <a:ext cx="7789863" cy="1200150"/>
            <a:chOff x="614" y="981"/>
            <a:chExt cx="4714" cy="756"/>
          </a:xfrm>
        </p:grpSpPr>
        <p:sp>
          <p:nvSpPr>
            <p:cNvPr id="8" name="Text Box 6">
              <a:extLst>
                <a:ext uri="{FF2B5EF4-FFF2-40B4-BE49-F238E27FC236}">
                  <a16:creationId xmlns:a16="http://schemas.microsoft.com/office/drawing/2014/main" id="{6428872E-5958-373E-B428-F9DF4B38016A}"/>
                </a:ext>
              </a:extLst>
            </p:cNvPr>
            <p:cNvSpPr txBox="1">
              <a:spLocks noChangeArrowheads="1"/>
            </p:cNvSpPr>
            <p:nvPr/>
          </p:nvSpPr>
          <p:spPr bwMode="auto">
            <a:xfrm>
              <a:off x="614" y="981"/>
              <a:ext cx="4714" cy="756"/>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pt-BR" sz="1800" dirty="0">
                  <a:latin typeface="Courier New" panose="02070309020205020404" pitchFamily="49" charset="0"/>
                  <a:cs typeface="Courier New" panose="02070309020205020404" pitchFamily="49" charset="0"/>
                </a:rPr>
                <a:t>num = 42</a:t>
              </a:r>
            </a:p>
            <a:p>
              <a:pPr>
                <a:spcBef>
                  <a:spcPct val="0"/>
                </a:spcBef>
              </a:pPr>
              <a:r>
                <a:rPr lang="pt-BR" sz="1800" dirty="0">
                  <a:latin typeface="Courier New" panose="02070309020205020404" pitchFamily="49" charset="0"/>
                  <a:cs typeface="Courier New" panose="02070309020205020404" pitchFamily="49" charset="0"/>
                </a:rPr>
                <a:t>pi  = 3.142</a:t>
              </a:r>
            </a:p>
            <a:p>
              <a:pPr>
                <a:spcBef>
                  <a:spcPct val="0"/>
                </a:spcBef>
              </a:pPr>
              <a:r>
                <a:rPr lang="pt-BR" sz="1800" dirty="0">
                  <a:latin typeface="Courier New" panose="02070309020205020404" pitchFamily="49" charset="0"/>
                  <a:cs typeface="Courier New" panose="02070309020205020404" pitchFamily="49" charset="0"/>
                </a:rPr>
                <a:t>num = 42/pi</a:t>
              </a:r>
            </a:p>
            <a:p>
              <a:pPr>
                <a:spcBef>
                  <a:spcPct val="0"/>
                </a:spcBef>
              </a:pPr>
              <a:r>
                <a:rPr lang="pt-BR" sz="1800" dirty="0">
                  <a:latin typeface="Courier New" panose="02070309020205020404" pitchFamily="49" charset="0"/>
                  <a:cs typeface="Courier New" panose="02070309020205020404" pitchFamily="49" charset="0"/>
                </a:rPr>
                <a:t>print(num)</a:t>
              </a:r>
              <a:endParaRPr lang="en-GB" sz="1800" dirty="0">
                <a:latin typeface="Courier New" panose="02070309020205020404" pitchFamily="49" charset="0"/>
                <a:cs typeface="Courier New" panose="02070309020205020404" pitchFamily="49" charset="0"/>
              </a:endParaRPr>
            </a:p>
          </p:txBody>
        </p:sp>
        <p:sp>
          <p:nvSpPr>
            <p:cNvPr id="9" name="Text Box 7">
              <a:extLst>
                <a:ext uri="{FF2B5EF4-FFF2-40B4-BE49-F238E27FC236}">
                  <a16:creationId xmlns:a16="http://schemas.microsoft.com/office/drawing/2014/main" id="{579DF7B2-63A3-F337-3DE9-5B4B51608E14}"/>
                </a:ext>
              </a:extLst>
            </p:cNvPr>
            <p:cNvSpPr txBox="1">
              <a:spLocks noChangeArrowheads="1"/>
            </p:cNvSpPr>
            <p:nvPr/>
          </p:nvSpPr>
          <p:spPr bwMode="auto">
            <a:xfrm>
              <a:off x="3311" y="1472"/>
              <a:ext cx="1008" cy="213"/>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cs typeface="Courier New" panose="02070309020205020404" pitchFamily="49" charset="0"/>
                </a:rPr>
                <a:t>13.367281986</a:t>
              </a:r>
            </a:p>
          </p:txBody>
        </p:sp>
        <p:sp>
          <p:nvSpPr>
            <p:cNvPr id="10" name="Text Box 8">
              <a:extLst>
                <a:ext uri="{FF2B5EF4-FFF2-40B4-BE49-F238E27FC236}">
                  <a16:creationId xmlns:a16="http://schemas.microsoft.com/office/drawing/2014/main" id="{1592AE6B-C189-CF7C-053D-40B0256F280F}"/>
                </a:ext>
              </a:extLst>
            </p:cNvPr>
            <p:cNvSpPr txBox="1">
              <a:spLocks noChangeArrowheads="1"/>
            </p:cNvSpPr>
            <p:nvPr/>
          </p:nvSpPr>
          <p:spPr bwMode="auto">
            <a:xfrm>
              <a:off x="3298" y="1071"/>
              <a:ext cx="1827" cy="218"/>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err="1">
                  <a:latin typeface="Courier New" panose="02070309020205020404" pitchFamily="49" charset="0"/>
                  <a:cs typeface="Courier New" panose="02070309020205020404" pitchFamily="49" charset="0"/>
                </a:rPr>
                <a:t>num</a:t>
              </a:r>
              <a:r>
                <a:rPr lang="en-GB" sz="1600" dirty="0"/>
                <a:t> gets automatic promotion</a:t>
              </a:r>
            </a:p>
          </p:txBody>
        </p:sp>
        <p:sp>
          <p:nvSpPr>
            <p:cNvPr id="11" name="Line 9">
              <a:extLst>
                <a:ext uri="{FF2B5EF4-FFF2-40B4-BE49-F238E27FC236}">
                  <a16:creationId xmlns:a16="http://schemas.microsoft.com/office/drawing/2014/main" id="{E04D258F-6EA5-EFCF-9709-D8BC2FAC232A}"/>
                </a:ext>
              </a:extLst>
            </p:cNvPr>
            <p:cNvSpPr>
              <a:spLocks noChangeShapeType="1"/>
            </p:cNvSpPr>
            <p:nvPr/>
          </p:nvSpPr>
          <p:spPr bwMode="auto">
            <a:xfrm flipH="1">
              <a:off x="1793" y="1188"/>
              <a:ext cx="1411" cy="25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sp>
        <p:nvSpPr>
          <p:cNvPr id="12" name="Line 10">
            <a:extLst>
              <a:ext uri="{FF2B5EF4-FFF2-40B4-BE49-F238E27FC236}">
                <a16:creationId xmlns:a16="http://schemas.microsoft.com/office/drawing/2014/main" id="{1C885163-4EBE-0CE7-BDBB-CFAF4BF971D0}"/>
              </a:ext>
            </a:extLst>
          </p:cNvPr>
          <p:cNvSpPr>
            <a:spLocks noChangeShapeType="1"/>
          </p:cNvSpPr>
          <p:nvPr/>
        </p:nvSpPr>
        <p:spPr bwMode="auto">
          <a:xfrm>
            <a:off x="9545207" y="2110133"/>
            <a:ext cx="0" cy="3429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388168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F4602-C590-DB2E-9C48-DB362911952B}"/>
              </a:ext>
            </a:extLst>
          </p:cNvPr>
          <p:cNvSpPr>
            <a:spLocks noGrp="1"/>
          </p:cNvSpPr>
          <p:nvPr>
            <p:ph type="body" sz="quarter" idx="10"/>
          </p:nvPr>
        </p:nvSpPr>
        <p:spPr/>
        <p:txBody>
          <a:bodyPr/>
          <a:lstStyle/>
          <a:p>
            <a:r>
              <a:rPr lang="en-GB" dirty="0"/>
              <a:t>Careful!</a:t>
            </a:r>
          </a:p>
          <a:p>
            <a:endParaRPr lang="en-GB" dirty="0"/>
          </a:p>
          <a:p>
            <a:r>
              <a:rPr lang="en-GB" dirty="0"/>
              <a:t>Python Reserved Words</a:t>
            </a:r>
          </a:p>
        </p:txBody>
      </p:sp>
      <p:sp>
        <p:nvSpPr>
          <p:cNvPr id="3" name="Slide Number Placeholder 2">
            <a:extLst>
              <a:ext uri="{FF2B5EF4-FFF2-40B4-BE49-F238E27FC236}">
                <a16:creationId xmlns:a16="http://schemas.microsoft.com/office/drawing/2014/main" id="{74F9C516-C741-231E-F15B-A3B7BC3BE426}"/>
              </a:ext>
            </a:extLst>
          </p:cNvPr>
          <p:cNvSpPr>
            <a:spLocks noGrp="1"/>
          </p:cNvSpPr>
          <p:nvPr>
            <p:ph type="sldNum" sz="quarter" idx="4"/>
          </p:nvPr>
        </p:nvSpPr>
        <p:spPr/>
        <p:txBody>
          <a:bodyPr/>
          <a:lstStyle/>
          <a:p>
            <a:fld id="{EF892D59-8F09-EF4B-AD6D-DA609442F868}" type="slidenum">
              <a:rPr lang="en-GB" smtClean="0"/>
              <a:pPr/>
              <a:t>32</a:t>
            </a:fld>
            <a:endParaRPr lang="en-GB" dirty="0"/>
          </a:p>
        </p:txBody>
      </p:sp>
      <p:graphicFrame>
        <p:nvGraphicFramePr>
          <p:cNvPr id="5" name="Object 7">
            <a:extLst>
              <a:ext uri="{FF2B5EF4-FFF2-40B4-BE49-F238E27FC236}">
                <a16:creationId xmlns:a16="http://schemas.microsoft.com/office/drawing/2014/main" id="{C0C1E32B-C1DB-A4B4-D091-B59C85118C77}"/>
              </a:ext>
            </a:extLst>
          </p:cNvPr>
          <p:cNvGraphicFramePr>
            <a:graphicFrameLocks noChangeAspect="1"/>
          </p:cNvGraphicFramePr>
          <p:nvPr>
            <p:extLst>
              <p:ext uri="{D42A27DB-BD31-4B8C-83A1-F6EECF244321}">
                <p14:modId xmlns:p14="http://schemas.microsoft.com/office/powerpoint/2010/main" val="4160088028"/>
              </p:ext>
            </p:extLst>
          </p:nvPr>
        </p:nvGraphicFramePr>
        <p:xfrm>
          <a:off x="10988910" y="3900846"/>
          <a:ext cx="1100136" cy="580782"/>
        </p:xfrm>
        <a:graphic>
          <a:graphicData uri="http://schemas.openxmlformats.org/presentationml/2006/ole">
            <mc:AlternateContent xmlns:mc="http://schemas.openxmlformats.org/markup-compatibility/2006">
              <mc:Choice xmlns:v="urn:schemas-microsoft-com:vml" Requires="v">
                <p:oleObj name="Bitmap Image" r:id="rId2" imgW="1876190" imgH="990738" progId="PBrush">
                  <p:embed/>
                </p:oleObj>
              </mc:Choice>
              <mc:Fallback>
                <p:oleObj name="Bitmap Image" r:id="rId2" imgW="1876190" imgH="990738" progId="PBrush">
                  <p:embed/>
                  <p:pic>
                    <p:nvPicPr>
                      <p:cNvPr id="5" name="Object 7">
                        <a:extLst>
                          <a:ext uri="{FF2B5EF4-FFF2-40B4-BE49-F238E27FC236}">
                            <a16:creationId xmlns:a16="http://schemas.microsoft.com/office/drawing/2014/main" id="{C0C1E32B-C1DB-A4B4-D091-B59C85118C7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910" y="3900846"/>
                        <a:ext cx="1100136" cy="580782"/>
                      </a:xfrm>
                      <a:prstGeom prst="rect">
                        <a:avLst/>
                      </a:prstGeom>
                      <a:noFill/>
                      <a:ln>
                        <a:noFill/>
                      </a:ln>
                      <a:effectLst/>
                    </p:spPr>
                  </p:pic>
                </p:oleObj>
              </mc:Fallback>
            </mc:AlternateContent>
          </a:graphicData>
        </a:graphic>
      </p:graphicFrame>
      <p:sp>
        <p:nvSpPr>
          <p:cNvPr id="6" name="Text Box 4">
            <a:extLst>
              <a:ext uri="{FF2B5EF4-FFF2-40B4-BE49-F238E27FC236}">
                <a16:creationId xmlns:a16="http://schemas.microsoft.com/office/drawing/2014/main" id="{C55F5A4E-05F4-8FFD-986B-DBF5C47DC615}"/>
              </a:ext>
            </a:extLst>
          </p:cNvPr>
          <p:cNvSpPr txBox="1">
            <a:spLocks noChangeArrowheads="1"/>
          </p:cNvSpPr>
          <p:nvPr/>
        </p:nvSpPr>
        <p:spPr bwMode="auto">
          <a:xfrm>
            <a:off x="4237296" y="1866035"/>
            <a:ext cx="7943248" cy="1754327"/>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defTabSz="1828800">
              <a:tabLst>
                <a:tab pos="1254125" algn="l"/>
                <a:tab pos="2508250" algn="l"/>
                <a:tab pos="3762375" algn="l"/>
                <a:tab pos="5205413" algn="l"/>
                <a:tab pos="6461125" algn="l"/>
                <a:tab pos="7537450" algn="l"/>
              </a:tabLst>
              <a:defRPr sz="1000">
                <a:solidFill>
                  <a:schemeClr val="tx1"/>
                </a:solidFill>
                <a:latin typeface="Arial" charset="0"/>
              </a:defRPr>
            </a:lvl1pPr>
            <a:lvl2pPr marL="742950" indent="-285750" defTabSz="1828800">
              <a:tabLst>
                <a:tab pos="1254125" algn="l"/>
                <a:tab pos="2508250" algn="l"/>
                <a:tab pos="3762375" algn="l"/>
                <a:tab pos="5205413" algn="l"/>
                <a:tab pos="6461125" algn="l"/>
                <a:tab pos="7537450" algn="l"/>
              </a:tabLst>
              <a:defRPr sz="1000">
                <a:solidFill>
                  <a:schemeClr val="tx1"/>
                </a:solidFill>
                <a:latin typeface="Arial" charset="0"/>
              </a:defRPr>
            </a:lvl2pPr>
            <a:lvl3pPr marL="1143000" indent="-228600" defTabSz="1828800">
              <a:tabLst>
                <a:tab pos="1254125" algn="l"/>
                <a:tab pos="2508250" algn="l"/>
                <a:tab pos="3762375" algn="l"/>
                <a:tab pos="5205413" algn="l"/>
                <a:tab pos="6461125" algn="l"/>
                <a:tab pos="7537450" algn="l"/>
              </a:tabLst>
              <a:defRPr sz="1000">
                <a:solidFill>
                  <a:schemeClr val="tx1"/>
                </a:solidFill>
                <a:latin typeface="Arial" charset="0"/>
              </a:defRPr>
            </a:lvl3pPr>
            <a:lvl4pPr marL="1600200" indent="-228600" defTabSz="1828800">
              <a:tabLst>
                <a:tab pos="1254125" algn="l"/>
                <a:tab pos="2508250" algn="l"/>
                <a:tab pos="3762375" algn="l"/>
                <a:tab pos="5205413" algn="l"/>
                <a:tab pos="6461125" algn="l"/>
                <a:tab pos="7537450" algn="l"/>
              </a:tabLst>
              <a:defRPr sz="1000">
                <a:solidFill>
                  <a:schemeClr val="tx1"/>
                </a:solidFill>
                <a:latin typeface="Arial" charset="0"/>
              </a:defRPr>
            </a:lvl4pPr>
            <a:lvl5pPr marL="2057400" indent="-228600" defTabSz="1828800">
              <a:tabLst>
                <a:tab pos="1254125" algn="l"/>
                <a:tab pos="2508250" algn="l"/>
                <a:tab pos="3762375" algn="l"/>
                <a:tab pos="5205413" algn="l"/>
                <a:tab pos="6461125" algn="l"/>
                <a:tab pos="7537450" algn="l"/>
              </a:tabLst>
              <a:defRPr sz="1000">
                <a:solidFill>
                  <a:schemeClr val="tx1"/>
                </a:solidFill>
                <a:latin typeface="Arial" charset="0"/>
              </a:defRPr>
            </a:lvl5pPr>
            <a:lvl6pPr marL="25146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6pPr>
            <a:lvl7pPr marL="29718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7pPr>
            <a:lvl8pPr marL="34290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8pPr>
            <a:lvl9pPr marL="38862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9pPr>
          </a:lstStyle>
          <a:p>
            <a:r>
              <a:rPr lang="en-GB" sz="1800" dirty="0">
                <a:latin typeface="Courier New" panose="02070309020205020404" pitchFamily="49" charset="0"/>
                <a:cs typeface="Courier New" panose="02070309020205020404" pitchFamily="49" charset="0"/>
              </a:rPr>
              <a:t>False	None	True	 and	as*	assert</a:t>
            </a:r>
          </a:p>
          <a:p>
            <a:r>
              <a:rPr lang="en-GB" sz="1800" dirty="0" err="1">
                <a:latin typeface="Courier New" panose="02070309020205020404" pitchFamily="49" charset="0"/>
                <a:cs typeface="Courier New" panose="02070309020205020404" pitchFamily="49" charset="0"/>
              </a:rPr>
              <a:t>async</a:t>
            </a:r>
            <a:r>
              <a:rPr lang="en-GB" sz="1800" dirty="0">
                <a:latin typeface="Courier New" panose="02070309020205020404" pitchFamily="49" charset="0"/>
                <a:cs typeface="Courier New" panose="02070309020205020404" pitchFamily="49" charset="0"/>
              </a:rPr>
              <a:t>^   await^   break	 class	continue	</a:t>
            </a:r>
            <a:r>
              <a:rPr lang="en-GB" sz="1800" dirty="0" err="1">
                <a:latin typeface="Courier New" panose="02070309020205020404" pitchFamily="49" charset="0"/>
                <a:cs typeface="Courier New" panose="02070309020205020404" pitchFamily="49" charset="0"/>
              </a:rPr>
              <a:t>def</a:t>
            </a:r>
            <a:endParaRPr lang="en-GB"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del      </a:t>
            </a:r>
            <a:r>
              <a:rPr lang="en-GB" sz="1800" dirty="0" err="1">
                <a:latin typeface="Courier New" panose="02070309020205020404" pitchFamily="49" charset="0"/>
                <a:cs typeface="Courier New" panose="02070309020205020404" pitchFamily="49" charset="0"/>
              </a:rPr>
              <a:t>elif</a:t>
            </a:r>
            <a:r>
              <a:rPr lang="en-GB" sz="1800" dirty="0">
                <a:latin typeface="Courier New" panose="02070309020205020404" pitchFamily="49" charset="0"/>
                <a:cs typeface="Courier New" panose="02070309020205020404" pitchFamily="49" charset="0"/>
              </a:rPr>
              <a:t>     else	 except	exec~	finally	</a:t>
            </a:r>
          </a:p>
          <a:p>
            <a:r>
              <a:rPr lang="en-GB" sz="1800" dirty="0">
                <a:latin typeface="Courier New" panose="02070309020205020404" pitchFamily="49" charset="0"/>
                <a:cs typeface="Courier New" panose="02070309020205020404" pitchFamily="49" charset="0"/>
              </a:rPr>
              <a:t>for	from     global	 if	import	in</a:t>
            </a:r>
          </a:p>
          <a:p>
            <a:r>
              <a:rPr lang="en-GB" sz="1800" dirty="0">
                <a:latin typeface="Courier New" panose="02070309020205020404" pitchFamily="49" charset="0"/>
                <a:cs typeface="Courier New" panose="02070309020205020404" pitchFamily="49" charset="0"/>
              </a:rPr>
              <a:t>is	lambda   nonlocal+ not	or	pass</a:t>
            </a:r>
          </a:p>
          <a:p>
            <a:r>
              <a:rPr lang="en-GB" sz="1800" dirty="0">
                <a:latin typeface="Courier New" panose="02070309020205020404" pitchFamily="49" charset="0"/>
                <a:cs typeface="Courier New" panose="02070309020205020404" pitchFamily="49" charset="0"/>
              </a:rPr>
              <a:t>raise	return   try	 while	with*	yield</a:t>
            </a:r>
          </a:p>
        </p:txBody>
      </p:sp>
      <p:sp>
        <p:nvSpPr>
          <p:cNvPr id="7" name="Text Box 5">
            <a:extLst>
              <a:ext uri="{FF2B5EF4-FFF2-40B4-BE49-F238E27FC236}">
                <a16:creationId xmlns:a16="http://schemas.microsoft.com/office/drawing/2014/main" id="{E65DC5C6-1455-B95C-6A8C-C0D1AA046A0B}"/>
              </a:ext>
            </a:extLst>
          </p:cNvPr>
          <p:cNvSpPr txBox="1">
            <a:spLocks noChangeArrowheads="1"/>
          </p:cNvSpPr>
          <p:nvPr/>
        </p:nvSpPr>
        <p:spPr bwMode="auto">
          <a:xfrm>
            <a:off x="4226899" y="3840441"/>
            <a:ext cx="2205037"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a:t>
            </a:r>
            <a:r>
              <a:rPr lang="en-GB" sz="1600" dirty="0"/>
              <a:t> version 2.6 and later</a:t>
            </a:r>
          </a:p>
          <a:p>
            <a:r>
              <a:rPr lang="en-GB" sz="1600" dirty="0">
                <a:latin typeface="Courier New" panose="02070309020205020404" pitchFamily="49" charset="0"/>
              </a:rPr>
              <a:t>+</a:t>
            </a:r>
            <a:r>
              <a:rPr lang="en-GB" sz="1600" dirty="0"/>
              <a:t> version 3.0</a:t>
            </a:r>
          </a:p>
          <a:p>
            <a:r>
              <a:rPr lang="en-GB" sz="1600" dirty="0"/>
              <a:t>~ not in version 3.0</a:t>
            </a:r>
          </a:p>
          <a:p>
            <a:r>
              <a:rPr lang="en-GB" sz="1600" dirty="0"/>
              <a:t>^  version 3.7</a:t>
            </a:r>
          </a:p>
        </p:txBody>
      </p:sp>
      <p:sp>
        <p:nvSpPr>
          <p:cNvPr id="8" name="Text Box 6">
            <a:extLst>
              <a:ext uri="{FF2B5EF4-FFF2-40B4-BE49-F238E27FC236}">
                <a16:creationId xmlns:a16="http://schemas.microsoft.com/office/drawing/2014/main" id="{1FE63A40-1B28-DF2F-DC7B-9B58E387EA9F}"/>
              </a:ext>
            </a:extLst>
          </p:cNvPr>
          <p:cNvSpPr txBox="1">
            <a:spLocks noChangeArrowheads="1"/>
          </p:cNvSpPr>
          <p:nvPr/>
        </p:nvSpPr>
        <p:spPr bwMode="auto">
          <a:xfrm>
            <a:off x="6674789" y="3841229"/>
            <a:ext cx="4062412"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dirty="0"/>
              <a:t>exec</a:t>
            </a:r>
            <a:r>
              <a:rPr lang="en-GB" sz="1600" dirty="0"/>
              <a:t> and </a:t>
            </a:r>
            <a:r>
              <a:rPr lang="en-GB" sz="1600" b="1" dirty="0"/>
              <a:t>print</a:t>
            </a:r>
            <a:r>
              <a:rPr lang="en-GB" sz="1600" dirty="0"/>
              <a:t> were keywords prior to 3.0, now they are built-in functions</a:t>
            </a:r>
          </a:p>
        </p:txBody>
      </p:sp>
    </p:spTree>
    <p:extLst>
      <p:ext uri="{BB962C8B-B14F-4D97-AF65-F5344CB8AC3E}">
        <p14:creationId xmlns:p14="http://schemas.microsoft.com/office/powerpoint/2010/main" val="4063439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200F-4A51-4D63-8981-9326025F4334}"/>
              </a:ext>
            </a:extLst>
          </p:cNvPr>
          <p:cNvSpPr>
            <a:spLocks noGrp="1"/>
          </p:cNvSpPr>
          <p:nvPr>
            <p:ph type="body" sz="quarter" idx="15"/>
          </p:nvPr>
        </p:nvSpPr>
        <p:spPr>
          <a:xfrm>
            <a:off x="4978141" y="947214"/>
            <a:ext cx="6770688" cy="5564458"/>
          </a:xfrm>
        </p:spPr>
        <p:txBody>
          <a:bodyPr>
            <a:normAutofit/>
          </a:bodyPr>
          <a:lstStyle/>
          <a:p>
            <a:r>
              <a:rPr lang="en-GB" dirty="0"/>
              <a:t>Open 02_Introduction_to_Python_and_IDEs_Exercise.docx</a:t>
            </a:r>
          </a:p>
        </p:txBody>
      </p:sp>
      <p:sp>
        <p:nvSpPr>
          <p:cNvPr id="3" name="Slide Number Placeholder 2">
            <a:extLst>
              <a:ext uri="{FF2B5EF4-FFF2-40B4-BE49-F238E27FC236}">
                <a16:creationId xmlns:a16="http://schemas.microsoft.com/office/drawing/2014/main" id="{F4E0992E-F708-499A-94FD-DCB5D63A244E}"/>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33</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413AE037-648A-4FB7-945E-25C4E657AF33}"/>
              </a:ext>
            </a:extLst>
          </p:cNvPr>
          <p:cNvSpPr>
            <a:spLocks noGrp="1"/>
          </p:cNvSpPr>
          <p:nvPr>
            <p:ph type="body" sz="quarter" idx="10"/>
          </p:nvPr>
        </p:nvSpPr>
        <p:spPr/>
        <p:txBody>
          <a:bodyPr>
            <a:normAutofit/>
          </a:bodyPr>
          <a:lstStyle/>
          <a:p>
            <a:r>
              <a:rPr lang="en-GB" sz="2800" dirty="0"/>
              <a:t>Exercise</a:t>
            </a:r>
          </a:p>
        </p:txBody>
      </p:sp>
    </p:spTree>
    <p:extLst>
      <p:ext uri="{BB962C8B-B14F-4D97-AF65-F5344CB8AC3E}">
        <p14:creationId xmlns:p14="http://schemas.microsoft.com/office/powerpoint/2010/main" val="26402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AB66-C484-447D-ADDA-07270AC142B0}"/>
              </a:ext>
            </a:extLst>
          </p:cNvPr>
          <p:cNvSpPr>
            <a:spLocks noGrp="1"/>
          </p:cNvSpPr>
          <p:nvPr>
            <p:ph type="body" sz="quarter" idx="10"/>
          </p:nvPr>
        </p:nvSpPr>
        <p:spPr/>
        <p:txBody>
          <a:bodyPr/>
          <a:lstStyle/>
          <a:p>
            <a:r>
              <a:rPr lang="en-GB" dirty="0"/>
              <a:t>Learning check</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15BC58DC-BFA1-4974-AAFC-8AE984E3119E}"/>
              </a:ext>
            </a:extLst>
          </p:cNvPr>
          <p:cNvSpPr>
            <a:spLocks noGrp="1"/>
          </p:cNvSpPr>
          <p:nvPr>
            <p:ph type="body" sz="quarter" idx="15"/>
          </p:nvPr>
        </p:nvSpPr>
        <p:spPr/>
        <p:txBody>
          <a:bodyPr/>
          <a:lstStyle/>
          <a:p>
            <a:r>
              <a:rPr lang="en-GB" dirty="0"/>
              <a:t>Think about your answers to these questions </a:t>
            </a:r>
          </a:p>
          <a:p>
            <a:endParaRPr lang="en-GB" dirty="0"/>
          </a:p>
          <a:p>
            <a:pPr>
              <a:buFont typeface="Arial" panose="020B0604020202020204" pitchFamily="34" charset="0"/>
              <a:buChar char="•"/>
            </a:pPr>
            <a:r>
              <a:rPr lang="en-GB" dirty="0">
                <a:solidFill>
                  <a:srgbClr val="000000"/>
                </a:solidFill>
                <a:latin typeface="Helvetica Neue"/>
              </a:rPr>
              <a:t>What are t</a:t>
            </a:r>
            <a:r>
              <a:rPr lang="en-GB" b="0" i="0" dirty="0">
                <a:solidFill>
                  <a:srgbClr val="000000"/>
                </a:solidFill>
                <a:effectLst/>
                <a:latin typeface="Helvetica Neue"/>
              </a:rPr>
              <a:t>he key attributes of the Python programming language.</a:t>
            </a:r>
          </a:p>
          <a:p>
            <a:pPr>
              <a:buFont typeface="Arial" panose="020B0604020202020204" pitchFamily="34" charset="0"/>
              <a:buChar char="•"/>
            </a:pPr>
            <a:r>
              <a:rPr lang="en-GB" b="0" i="0" dirty="0">
                <a:solidFill>
                  <a:srgbClr val="000000"/>
                </a:solidFill>
                <a:effectLst/>
                <a:latin typeface="Helvetica Neue"/>
              </a:rPr>
              <a:t>What is the </a:t>
            </a:r>
            <a:r>
              <a:rPr lang="en-GB" b="0" i="0" dirty="0" err="1">
                <a:solidFill>
                  <a:srgbClr val="000000"/>
                </a:solidFill>
                <a:effectLst/>
                <a:latin typeface="Helvetica Neue"/>
              </a:rPr>
              <a:t>Jupyter</a:t>
            </a:r>
            <a:r>
              <a:rPr lang="en-GB" b="0" i="0" dirty="0">
                <a:solidFill>
                  <a:srgbClr val="000000"/>
                </a:solidFill>
                <a:effectLst/>
                <a:latin typeface="Helvetica Neue"/>
              </a:rPr>
              <a:t> IDE. Why do we use it?</a:t>
            </a:r>
          </a:p>
          <a:p>
            <a:pPr>
              <a:buFont typeface="Arial" panose="020B0604020202020204" pitchFamily="34" charset="0"/>
              <a:buChar char="•"/>
            </a:pPr>
            <a:r>
              <a:rPr lang="en-GB" dirty="0">
                <a:solidFill>
                  <a:srgbClr val="000000"/>
                </a:solidFill>
                <a:latin typeface="Helvetica Neue"/>
              </a:rPr>
              <a:t>What are Python’s core data types? What are their properties?</a:t>
            </a:r>
          </a:p>
          <a:p>
            <a:pPr>
              <a:buFont typeface="Arial" panose="020B0604020202020204" pitchFamily="34" charset="0"/>
              <a:buChar char="•"/>
            </a:pPr>
            <a:r>
              <a:rPr lang="en-GB" b="0" i="0" dirty="0">
                <a:solidFill>
                  <a:srgbClr val="000000"/>
                </a:solidFill>
                <a:effectLst/>
                <a:latin typeface="Helvetica Neue"/>
              </a:rPr>
              <a:t>What do we call changing the type of an object?</a:t>
            </a:r>
          </a:p>
        </p:txBody>
      </p:sp>
    </p:spTree>
    <p:extLst>
      <p:ext uri="{BB962C8B-B14F-4D97-AF65-F5344CB8AC3E}">
        <p14:creationId xmlns:p14="http://schemas.microsoft.com/office/powerpoint/2010/main" val="3524288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r>
              <a:rPr lang="en-GB" dirty="0"/>
              <a:t>How did you get on?</a:t>
            </a:r>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a:xfrm>
            <a:off x="7123413" y="3201192"/>
            <a:ext cx="4679121" cy="3297579"/>
          </a:xfrm>
        </p:spPr>
        <p:txBody>
          <a:bodyPr>
            <a:normAutofit fontScale="92500" lnSpcReduction="20000"/>
          </a:bodyPr>
          <a:lstStyle/>
          <a:p>
            <a:pPr algn="l"/>
            <a:r>
              <a:rPr lang="en-GB" b="0" dirty="0">
                <a:solidFill>
                  <a:srgbClr val="000000"/>
                </a:solidFill>
                <a:latin typeface="Helvetica Neue"/>
              </a:rPr>
              <a:t>Learning Objectives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Describe the key attributes of the Python programming language.</a:t>
            </a:r>
          </a:p>
          <a:p>
            <a:pPr algn="l">
              <a:buFont typeface="Arial" panose="020B0604020202020204" pitchFamily="34" charset="0"/>
              <a:buChar char="•"/>
            </a:pPr>
            <a:r>
              <a:rPr lang="en-GB" b="0" i="0" dirty="0">
                <a:solidFill>
                  <a:srgbClr val="000000"/>
                </a:solidFill>
                <a:effectLst/>
                <a:latin typeface="Helvetica Neue"/>
              </a:rPr>
              <a:t>Explain the role of the </a:t>
            </a:r>
            <a:r>
              <a:rPr lang="en-GB" b="0" i="0" dirty="0" err="1">
                <a:solidFill>
                  <a:srgbClr val="000000"/>
                </a:solidFill>
                <a:effectLst/>
                <a:latin typeface="Helvetica Neue"/>
              </a:rPr>
              <a:t>Jupyter</a:t>
            </a:r>
            <a:r>
              <a:rPr lang="en-GB" b="0" i="0" dirty="0">
                <a:solidFill>
                  <a:srgbClr val="000000"/>
                </a:solidFill>
                <a:effectLst/>
                <a:latin typeface="Helvetica Neue"/>
              </a:rPr>
              <a:t> IDE for Python programming.</a:t>
            </a:r>
          </a:p>
          <a:p>
            <a:pPr algn="l">
              <a:buFont typeface="Arial" panose="020B0604020202020204" pitchFamily="34" charset="0"/>
              <a:buChar char="•"/>
            </a:pPr>
            <a:r>
              <a:rPr lang="en-GB" b="0" i="0" dirty="0">
                <a:solidFill>
                  <a:srgbClr val="000000"/>
                </a:solidFill>
                <a:effectLst/>
                <a:latin typeface="Helvetica Neue"/>
              </a:rPr>
              <a:t>Use the </a:t>
            </a:r>
            <a:r>
              <a:rPr lang="en-GB" b="0" i="0" dirty="0" err="1">
                <a:solidFill>
                  <a:srgbClr val="000000"/>
                </a:solidFill>
                <a:effectLst/>
                <a:latin typeface="Helvetica Neue"/>
              </a:rPr>
              <a:t>Jupyter</a:t>
            </a:r>
            <a:r>
              <a:rPr lang="en-GB" b="0" i="0" dirty="0">
                <a:solidFill>
                  <a:srgbClr val="000000"/>
                </a:solidFill>
                <a:effectLst/>
                <a:latin typeface="Helvetica Neue"/>
              </a:rPr>
              <a:t> IDE to write a basic Python program.</a:t>
            </a:r>
          </a:p>
          <a:p>
            <a:pPr algn="l">
              <a:buFont typeface="Arial" panose="020B0604020202020204" pitchFamily="34" charset="0"/>
              <a:buChar char="•"/>
            </a:pPr>
            <a:r>
              <a:rPr lang="en-GB" b="0" i="0" dirty="0">
                <a:solidFill>
                  <a:srgbClr val="000000"/>
                </a:solidFill>
                <a:effectLst/>
                <a:latin typeface="Helvetica Neue"/>
              </a:rPr>
              <a:t>Write a program which uses string, integer, float and </a:t>
            </a:r>
            <a:r>
              <a:rPr lang="en-GB" b="0" i="0" dirty="0" err="1">
                <a:solidFill>
                  <a:srgbClr val="000000"/>
                </a:solidFill>
                <a:effectLst/>
                <a:latin typeface="Helvetica Neue"/>
              </a:rPr>
              <a:t>boolean</a:t>
            </a:r>
            <a:r>
              <a:rPr lang="en-GB" b="0" i="0" dirty="0">
                <a:solidFill>
                  <a:srgbClr val="000000"/>
                </a:solidFill>
                <a:effectLst/>
                <a:latin typeface="Helvetica Neue"/>
              </a:rPr>
              <a:t> data types.</a:t>
            </a:r>
          </a:p>
          <a:p>
            <a:endParaRPr lang="en-GB" dirty="0"/>
          </a:p>
        </p:txBody>
      </p:sp>
    </p:spTree>
    <p:extLst>
      <p:ext uri="{BB962C8B-B14F-4D97-AF65-F5344CB8AC3E}">
        <p14:creationId xmlns:p14="http://schemas.microsoft.com/office/powerpoint/2010/main" val="13677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0"/>
          </p:nvPr>
        </p:nvSpPr>
        <p:spPr/>
        <p:txBody>
          <a:bodyPr>
            <a:normAutofit/>
          </a:bodyPr>
          <a:lstStyle/>
          <a:p>
            <a:pPr>
              <a:lnSpc>
                <a:spcPct val="110000"/>
              </a:lnSpc>
            </a:pPr>
            <a:r>
              <a:rPr lang="en-GB" dirty="0"/>
              <a:t>What is Python?</a:t>
            </a:r>
          </a:p>
        </p:txBody>
      </p:sp>
      <p:sp>
        <p:nvSpPr>
          <p:cNvPr id="5" name="Text Placeholder 4">
            <a:extLst>
              <a:ext uri="{FF2B5EF4-FFF2-40B4-BE49-F238E27FC236}">
                <a16:creationId xmlns:a16="http://schemas.microsoft.com/office/drawing/2014/main" id="{4DD9DF89-24B4-8E12-2376-F014FAAF71C2}"/>
              </a:ext>
            </a:extLst>
          </p:cNvPr>
          <p:cNvSpPr>
            <a:spLocks noGrp="1"/>
          </p:cNvSpPr>
          <p:nvPr>
            <p:ph type="body" sz="quarter" idx="15"/>
          </p:nvPr>
        </p:nvSpPr>
        <p:spPr>
          <a:xfrm>
            <a:off x="5037137" y="585216"/>
            <a:ext cx="6770688" cy="5884177"/>
          </a:xfrm>
        </p:spPr>
        <p:txBody>
          <a:bodyPr/>
          <a:lstStyle/>
          <a:p>
            <a:pPr>
              <a:lnSpc>
                <a:spcPct val="110000"/>
              </a:lnSpc>
            </a:pPr>
            <a:r>
              <a:rPr lang="en-GB" sz="2000" b="1" dirty="0"/>
              <a:t>Python is an object-oriented scripting language</a:t>
            </a:r>
          </a:p>
          <a:p>
            <a:pPr lvl="4">
              <a:buFont typeface="Arial" panose="020B0604020202020204" pitchFamily="34" charset="0"/>
              <a:buChar char="•"/>
            </a:pPr>
            <a:r>
              <a:rPr lang="en-GB" sz="2000" dirty="0"/>
              <a:t>First published in 1991 by Guido van Rossum</a:t>
            </a:r>
          </a:p>
          <a:p>
            <a:pPr lvl="1">
              <a:lnSpc>
                <a:spcPct val="100000"/>
              </a:lnSpc>
              <a:buFont typeface="Arial" panose="020B0604020202020204" pitchFamily="34" charset="0"/>
              <a:buChar char="•"/>
            </a:pPr>
            <a:r>
              <a:rPr lang="en-GB" sz="2000" dirty="0"/>
              <a:t>Designed as an OOP language from day one </a:t>
            </a:r>
          </a:p>
          <a:p>
            <a:pPr lvl="1">
              <a:lnSpc>
                <a:spcPct val="100000"/>
              </a:lnSpc>
              <a:buFont typeface="Arial" panose="020B0604020202020204" pitchFamily="34" charset="0"/>
              <a:buChar char="•"/>
            </a:pPr>
            <a:r>
              <a:rPr lang="en-GB" sz="2000" dirty="0"/>
              <a:t>Does not need knowledge of OO to use</a:t>
            </a:r>
          </a:p>
          <a:p>
            <a:pPr>
              <a:lnSpc>
                <a:spcPct val="110000"/>
              </a:lnSpc>
            </a:pPr>
            <a:r>
              <a:rPr lang="en-GB" sz="2000" b="1" dirty="0"/>
              <a:t>It is powerful</a:t>
            </a:r>
          </a:p>
          <a:p>
            <a:pPr lvl="1">
              <a:lnSpc>
                <a:spcPct val="100000"/>
              </a:lnSpc>
              <a:buFont typeface="Arial" panose="020B0604020202020204" pitchFamily="34" charset="0"/>
              <a:buChar char="•"/>
            </a:pPr>
            <a:r>
              <a:rPr lang="en-GB" sz="2000" dirty="0"/>
              <a:t>General purpose, fully functional, rich</a:t>
            </a:r>
          </a:p>
          <a:p>
            <a:pPr lvl="1">
              <a:lnSpc>
                <a:spcPct val="100000"/>
              </a:lnSpc>
              <a:buFont typeface="Arial" panose="020B0604020202020204" pitchFamily="34" charset="0"/>
              <a:buChar char="•"/>
            </a:pPr>
            <a:r>
              <a:rPr lang="en-GB" sz="2000" dirty="0"/>
              <a:t>Many extension modules</a:t>
            </a:r>
          </a:p>
          <a:p>
            <a:pPr>
              <a:lnSpc>
                <a:spcPct val="110000"/>
              </a:lnSpc>
            </a:pPr>
            <a:r>
              <a:rPr lang="en-GB" sz="2000" b="1" dirty="0"/>
              <a:t>It is free</a:t>
            </a:r>
          </a:p>
          <a:p>
            <a:pPr lvl="1">
              <a:lnSpc>
                <a:spcPct val="100000"/>
              </a:lnSpc>
              <a:buFont typeface="Arial" panose="020B0604020202020204" pitchFamily="34" charset="0"/>
              <a:buChar char="•"/>
            </a:pPr>
            <a:r>
              <a:rPr lang="en-GB" sz="2000" dirty="0"/>
              <a:t>Open source: Python licence is less restrictive than GPL</a:t>
            </a:r>
          </a:p>
          <a:p>
            <a:pPr>
              <a:lnSpc>
                <a:spcPct val="110000"/>
              </a:lnSpc>
            </a:pPr>
            <a:r>
              <a:rPr lang="en-GB" sz="2000" b="1" dirty="0"/>
              <a:t>It is portable</a:t>
            </a:r>
          </a:p>
          <a:p>
            <a:pPr lvl="1">
              <a:lnSpc>
                <a:spcPct val="100000"/>
              </a:lnSpc>
              <a:buFont typeface="Arial" panose="020B0604020202020204" pitchFamily="34" charset="0"/>
              <a:buChar char="•"/>
            </a:pPr>
            <a:r>
              <a:rPr lang="en-GB" sz="2000" dirty="0"/>
              <a:t>UNIX, Linux, Windows, OS X, Android, etc…</a:t>
            </a:r>
          </a:p>
          <a:p>
            <a:pPr lvl="1">
              <a:lnSpc>
                <a:spcPct val="100000"/>
              </a:lnSpc>
              <a:buFont typeface="Arial" panose="020B0604020202020204" pitchFamily="34" charset="0"/>
              <a:buChar char="•"/>
            </a:pPr>
            <a:r>
              <a:rPr lang="en-GB" sz="2000" dirty="0"/>
              <a:t>Ported to the Java and .NET virtual machines </a:t>
            </a:r>
          </a:p>
          <a:p>
            <a:pPr marL="0" lvl="1" indent="0">
              <a:lnSpc>
                <a:spcPct val="100000"/>
              </a:lnSpc>
              <a:buNone/>
            </a:pPr>
            <a:r>
              <a:rPr lang="en-GB" sz="2000" b="1" dirty="0"/>
              <a:t>The most common version is written in C</a:t>
            </a:r>
          </a:p>
          <a:p>
            <a:pPr lvl="1">
              <a:lnSpc>
                <a:spcPct val="100000"/>
              </a:lnSpc>
              <a:buFont typeface="Arial" panose="020B0604020202020204" pitchFamily="34" charset="0"/>
              <a:buChar char="•"/>
            </a:pPr>
            <a:r>
              <a:rPr lang="en-GB" sz="2000" dirty="0"/>
              <a:t>No platform specific functions in the base language</a:t>
            </a:r>
          </a:p>
          <a:p>
            <a:pPr lvl="1">
              <a:lnSpc>
                <a:spcPct val="100000"/>
              </a:lnSpc>
              <a:buFont typeface="Arial" panose="020B0604020202020204" pitchFamily="34" charset="0"/>
              <a:buChar char="•"/>
            </a:pPr>
            <a:endParaRPr lang="en-GB" sz="2000" b="1" dirty="0"/>
          </a:p>
          <a:p>
            <a:pPr lvl="1">
              <a:lnSpc>
                <a:spcPct val="100000"/>
              </a:lnSpc>
              <a:buFont typeface="Arial" panose="020B0604020202020204" pitchFamily="34" charset="0"/>
              <a:buChar char="•"/>
            </a:pPr>
            <a:endParaRPr lang="en-GB" sz="2000" dirty="0"/>
          </a:p>
          <a:p>
            <a:pPr lvl="1">
              <a:lnSpc>
                <a:spcPct val="100000"/>
              </a:lnSpc>
              <a:buFont typeface="Arial" panose="020B0604020202020204" pitchFamily="34" charset="0"/>
              <a:buChar char="•"/>
            </a:pPr>
            <a:endParaRPr lang="en-GB" sz="2000" dirty="0"/>
          </a:p>
          <a:p>
            <a:endParaRPr lang="en-GB" sz="2000" dirty="0"/>
          </a:p>
        </p:txBody>
      </p:sp>
    </p:spTree>
    <p:extLst>
      <p:ext uri="{BB962C8B-B14F-4D97-AF65-F5344CB8AC3E}">
        <p14:creationId xmlns:p14="http://schemas.microsoft.com/office/powerpoint/2010/main" val="27282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0"/>
          </p:nvPr>
        </p:nvSpPr>
        <p:spPr/>
        <p:txBody>
          <a:bodyPr>
            <a:normAutofit/>
          </a:bodyPr>
          <a:lstStyle/>
          <a:p>
            <a:r>
              <a:rPr lang="en-GB" dirty="0"/>
              <a:t>Why Python?</a:t>
            </a:r>
          </a:p>
        </p:txBody>
      </p:sp>
      <p:sp>
        <p:nvSpPr>
          <p:cNvPr id="3" name="Text Placeholder 2">
            <a:extLst>
              <a:ext uri="{FF2B5EF4-FFF2-40B4-BE49-F238E27FC236}">
                <a16:creationId xmlns:a16="http://schemas.microsoft.com/office/drawing/2014/main" id="{29BF6EC2-E87A-A5B2-0CC1-89AC729126A1}"/>
              </a:ext>
            </a:extLst>
          </p:cNvPr>
          <p:cNvSpPr>
            <a:spLocks noGrp="1"/>
          </p:cNvSpPr>
          <p:nvPr>
            <p:ph type="body" sz="quarter" idx="15"/>
          </p:nvPr>
        </p:nvSpPr>
        <p:spPr>
          <a:xfrm>
            <a:off x="5037137" y="658368"/>
            <a:ext cx="6770688" cy="5811025"/>
          </a:xfrm>
        </p:spPr>
        <p:txBody>
          <a:bodyPr/>
          <a:lstStyle/>
          <a:p>
            <a:pPr>
              <a:lnSpc>
                <a:spcPct val="100000"/>
              </a:lnSpc>
            </a:pPr>
            <a:r>
              <a:rPr lang="en-GB" sz="2800" b="1" dirty="0"/>
              <a:t>Power</a:t>
            </a:r>
          </a:p>
          <a:p>
            <a:pPr lvl="1">
              <a:lnSpc>
                <a:spcPct val="100000"/>
              </a:lnSpc>
              <a:buFont typeface="Arial" panose="020B0604020202020204" pitchFamily="34" charset="0"/>
              <a:buChar char="•"/>
            </a:pPr>
            <a:r>
              <a:rPr lang="en-GB" sz="1800" dirty="0"/>
              <a:t>Garbage collector </a:t>
            </a:r>
          </a:p>
          <a:p>
            <a:pPr lvl="1">
              <a:lnSpc>
                <a:spcPct val="100000"/>
              </a:lnSpc>
              <a:buFont typeface="Arial" panose="020B0604020202020204" pitchFamily="34" charset="0"/>
              <a:buChar char="•"/>
            </a:pPr>
            <a:r>
              <a:rPr lang="en-GB" sz="1800" dirty="0"/>
              <a:t>Native Unicode objects</a:t>
            </a:r>
          </a:p>
          <a:p>
            <a:pPr>
              <a:lnSpc>
                <a:spcPct val="100000"/>
              </a:lnSpc>
            </a:pPr>
            <a:r>
              <a:rPr lang="en-GB" sz="2800" b="1" dirty="0"/>
              <a:t>Supports many component libraries </a:t>
            </a:r>
          </a:p>
          <a:p>
            <a:pPr lvl="1">
              <a:lnSpc>
                <a:spcPct val="100000"/>
              </a:lnSpc>
              <a:buFont typeface="Arial" panose="020B0604020202020204" pitchFamily="34" charset="0"/>
              <a:buChar char="•"/>
            </a:pPr>
            <a:r>
              <a:rPr lang="en-GB" sz="1800" dirty="0"/>
              <a:t>GUI libraries like </a:t>
            </a:r>
            <a:r>
              <a:rPr lang="en-GB" sz="1800" dirty="0" err="1"/>
              <a:t>wxPython</a:t>
            </a:r>
            <a:r>
              <a:rPr lang="en-GB" sz="1800" dirty="0"/>
              <a:t>, </a:t>
            </a:r>
            <a:r>
              <a:rPr lang="en-GB" sz="1800" dirty="0" err="1"/>
              <a:t>PyQt</a:t>
            </a:r>
            <a:endParaRPr lang="en-GB" sz="1800" dirty="0"/>
          </a:p>
          <a:p>
            <a:pPr lvl="1">
              <a:lnSpc>
                <a:spcPct val="100000"/>
              </a:lnSpc>
              <a:buFont typeface="Arial" panose="020B0604020202020204" pitchFamily="34" charset="0"/>
              <a:buChar char="•"/>
            </a:pPr>
            <a:r>
              <a:rPr lang="en-GB" sz="1800" dirty="0"/>
              <a:t>Scientific libraries like NumPy, DISLIN, SciPy, and many others</a:t>
            </a:r>
          </a:p>
          <a:p>
            <a:pPr lvl="1">
              <a:lnSpc>
                <a:spcPct val="100000"/>
              </a:lnSpc>
              <a:buFont typeface="Arial" panose="020B0604020202020204" pitchFamily="34" charset="0"/>
              <a:buChar char="•"/>
            </a:pPr>
            <a:r>
              <a:rPr lang="en-GB" sz="1800" dirty="0"/>
              <a:t>Mature JSON support</a:t>
            </a:r>
          </a:p>
          <a:p>
            <a:pPr lvl="1">
              <a:lnSpc>
                <a:spcPct val="100000"/>
              </a:lnSpc>
              <a:buFont typeface="Arial" panose="020B0604020202020204" pitchFamily="34" charset="0"/>
              <a:buChar char="•"/>
            </a:pPr>
            <a:r>
              <a:rPr lang="en-GB" sz="1800" dirty="0"/>
              <a:t>Web template systems such as Jinja2, Mako and many others</a:t>
            </a:r>
          </a:p>
          <a:p>
            <a:pPr lvl="1">
              <a:lnSpc>
                <a:spcPct val="100000"/>
              </a:lnSpc>
              <a:buFont typeface="Arial" panose="020B0604020202020204" pitchFamily="34" charset="0"/>
              <a:buChar char="•"/>
            </a:pPr>
            <a:r>
              <a:rPr lang="en-GB" sz="1800" dirty="0"/>
              <a:t>Web frameworks such as Django, Pyjamas, and </a:t>
            </a:r>
            <a:r>
              <a:rPr lang="en-GB" sz="1800" dirty="0" err="1"/>
              <a:t>Zope</a:t>
            </a:r>
            <a:r>
              <a:rPr lang="en-GB" sz="1800" dirty="0"/>
              <a:t> </a:t>
            </a:r>
          </a:p>
          <a:p>
            <a:pPr lvl="1">
              <a:lnSpc>
                <a:spcPct val="100000"/>
              </a:lnSpc>
              <a:buFont typeface="Arial" panose="020B0604020202020204" pitchFamily="34" charset="0"/>
              <a:buChar char="•"/>
            </a:pPr>
            <a:r>
              <a:rPr lang="en-GB" sz="1800" dirty="0"/>
              <a:t>Relational Databases support</a:t>
            </a:r>
          </a:p>
          <a:p>
            <a:pPr lvl="1">
              <a:lnSpc>
                <a:spcPct val="100000"/>
              </a:lnSpc>
              <a:buFont typeface="Arial" panose="020B0604020202020204" pitchFamily="34" charset="0"/>
              <a:buChar char="•"/>
            </a:pPr>
            <a:r>
              <a:rPr lang="en-GB" sz="1800" dirty="0"/>
              <a:t>Libraries may be coded in C or C++</a:t>
            </a:r>
          </a:p>
          <a:p>
            <a:pPr>
              <a:lnSpc>
                <a:spcPct val="100000"/>
              </a:lnSpc>
            </a:pPr>
            <a:r>
              <a:rPr lang="en-GB" sz="2800" b="1" dirty="0"/>
              <a:t>It is “easy”</a:t>
            </a:r>
          </a:p>
          <a:p>
            <a:pPr marL="457200" indent="-457200">
              <a:lnSpc>
                <a:spcPct val="100000"/>
              </a:lnSpc>
              <a:buFont typeface="Arial" panose="020B0604020202020204" pitchFamily="34" charset="0"/>
              <a:buChar char="•"/>
            </a:pPr>
            <a:r>
              <a:rPr lang="en-GB" dirty="0"/>
              <a:t>-er than other, stricter languages</a:t>
            </a:r>
          </a:p>
        </p:txBody>
      </p:sp>
    </p:spTree>
    <p:extLst>
      <p:ext uri="{BB962C8B-B14F-4D97-AF65-F5344CB8AC3E}">
        <p14:creationId xmlns:p14="http://schemas.microsoft.com/office/powerpoint/2010/main" val="23047635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0"/>
          </p:nvPr>
        </p:nvSpPr>
        <p:spPr/>
        <p:txBody>
          <a:bodyPr>
            <a:normAutofit/>
          </a:bodyPr>
          <a:lstStyle/>
          <a:p>
            <a:pPr>
              <a:lnSpc>
                <a:spcPct val="110000"/>
              </a:lnSpc>
            </a:pPr>
            <a:r>
              <a:rPr lang="en-GB" sz="2800" dirty="0"/>
              <a:t>Performance downsides</a:t>
            </a:r>
          </a:p>
        </p:txBody>
      </p:sp>
      <p:sp>
        <p:nvSpPr>
          <p:cNvPr id="3" name="Text Placeholder 2">
            <a:extLst>
              <a:ext uri="{FF2B5EF4-FFF2-40B4-BE49-F238E27FC236}">
                <a16:creationId xmlns:a16="http://schemas.microsoft.com/office/drawing/2014/main" id="{9C65C372-D8DD-78BF-2E06-241A8106DE37}"/>
              </a:ext>
            </a:extLst>
          </p:cNvPr>
          <p:cNvSpPr>
            <a:spLocks noGrp="1"/>
          </p:cNvSpPr>
          <p:nvPr>
            <p:ph type="body" sz="quarter" idx="15"/>
          </p:nvPr>
        </p:nvSpPr>
        <p:spPr>
          <a:xfrm>
            <a:off x="5037137" y="621792"/>
            <a:ext cx="6770688" cy="5847601"/>
          </a:xfrm>
        </p:spPr>
        <p:txBody>
          <a:bodyPr/>
          <a:lstStyle/>
          <a:p>
            <a:pPr>
              <a:lnSpc>
                <a:spcPct val="110000"/>
              </a:lnSpc>
            </a:pPr>
            <a:r>
              <a:rPr lang="en-GB" sz="2800" b="1" dirty="0"/>
              <a:t>Performance</a:t>
            </a:r>
          </a:p>
          <a:p>
            <a:pPr lvl="1">
              <a:lnSpc>
                <a:spcPct val="100000"/>
              </a:lnSpc>
              <a:buFont typeface="Arial" panose="020B0604020202020204" pitchFamily="34" charset="0"/>
              <a:buChar char="•"/>
            </a:pPr>
            <a:r>
              <a:rPr lang="en-GB" sz="1800" dirty="0"/>
              <a:t>Python programs are compiled at runtime into "byte code"</a:t>
            </a:r>
          </a:p>
          <a:p>
            <a:pPr lvl="1">
              <a:lnSpc>
                <a:spcPct val="100000"/>
              </a:lnSpc>
              <a:buFont typeface="Arial" panose="020B0604020202020204" pitchFamily="34" charset="0"/>
              <a:buChar char="•"/>
            </a:pPr>
            <a:r>
              <a:rPr lang="en-GB" sz="1800" dirty="0"/>
              <a:t>Byte code does not compile down to PE or ELF</a:t>
            </a:r>
          </a:p>
          <a:p>
            <a:pPr lvl="1">
              <a:lnSpc>
                <a:spcPct val="100000"/>
              </a:lnSpc>
              <a:buFont typeface="Arial" panose="020B0604020202020204" pitchFamily="34" charset="0"/>
              <a:buChar char="•"/>
            </a:pPr>
            <a:r>
              <a:rPr lang="en-GB" sz="1800" dirty="0"/>
              <a:t>Cannot be a fast as well written C</a:t>
            </a:r>
          </a:p>
          <a:p>
            <a:pPr lvl="1">
              <a:lnSpc>
                <a:spcPct val="100000"/>
              </a:lnSpc>
              <a:buFont typeface="Arial" panose="020B0604020202020204" pitchFamily="34" charset="0"/>
              <a:buChar char="•"/>
            </a:pPr>
            <a:r>
              <a:rPr lang="en-GB" sz="1800" dirty="0"/>
              <a:t>Worse CPU usage than Java and C#</a:t>
            </a:r>
          </a:p>
          <a:p>
            <a:pPr lvl="2">
              <a:lnSpc>
                <a:spcPct val="100000"/>
              </a:lnSpc>
              <a:buFont typeface="Arial" panose="020B0604020202020204" pitchFamily="34" charset="0"/>
              <a:buChar char="•"/>
            </a:pPr>
            <a:r>
              <a:rPr lang="en-GB" sz="1200" dirty="0"/>
              <a:t>On most benchmarks, but not all</a:t>
            </a:r>
          </a:p>
          <a:p>
            <a:pPr lvl="2">
              <a:lnSpc>
                <a:spcPct val="100000"/>
              </a:lnSpc>
              <a:buFont typeface="Arial" panose="020B0604020202020204" pitchFamily="34" charset="0"/>
              <a:buChar char="•"/>
            </a:pPr>
            <a:r>
              <a:rPr lang="en-GB" sz="1200" dirty="0"/>
              <a:t>Better memory management</a:t>
            </a:r>
          </a:p>
          <a:p>
            <a:pPr>
              <a:lnSpc>
                <a:spcPct val="110000"/>
              </a:lnSpc>
            </a:pPr>
            <a:r>
              <a:rPr lang="en-GB" sz="2800" b="1" dirty="0"/>
              <a:t>But</a:t>
            </a:r>
          </a:p>
          <a:p>
            <a:pPr lvl="1">
              <a:lnSpc>
                <a:spcPct val="100000"/>
              </a:lnSpc>
              <a:buFont typeface="Arial" panose="020B0604020202020204" pitchFamily="34" charset="0"/>
              <a:buChar char="•"/>
            </a:pPr>
            <a:r>
              <a:rPr lang="en-GB" sz="1800" dirty="0"/>
              <a:t>Roughly equivalent to Perl and Ruby - depending on the benchmark</a:t>
            </a:r>
          </a:p>
          <a:p>
            <a:pPr lvl="1">
              <a:lnSpc>
                <a:spcPct val="100000"/>
              </a:lnSpc>
              <a:buFont typeface="Arial" panose="020B0604020202020204" pitchFamily="34" charset="0"/>
              <a:buChar char="•"/>
            </a:pPr>
            <a:r>
              <a:rPr lang="en-GB" sz="1800" dirty="0"/>
              <a:t>Packages often use compiled extensions </a:t>
            </a:r>
          </a:p>
          <a:p>
            <a:pPr lvl="1">
              <a:lnSpc>
                <a:spcPct val="100000"/>
              </a:lnSpc>
              <a:buFont typeface="Arial" panose="020B0604020202020204" pitchFamily="34" charset="0"/>
              <a:buChar char="•"/>
            </a:pPr>
            <a:r>
              <a:rPr lang="en-GB" sz="1800" dirty="0"/>
              <a:t>Typically, much faster to write</a:t>
            </a:r>
          </a:p>
          <a:p>
            <a:endParaRPr lang="en-GB" sz="2800" dirty="0"/>
          </a:p>
        </p:txBody>
      </p:sp>
    </p:spTree>
    <p:extLst>
      <p:ext uri="{BB962C8B-B14F-4D97-AF65-F5344CB8AC3E}">
        <p14:creationId xmlns:p14="http://schemas.microsoft.com/office/powerpoint/2010/main" val="222148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F68A-E123-C243-CDA0-009C1EF81969}"/>
              </a:ext>
            </a:extLst>
          </p:cNvPr>
          <p:cNvSpPr>
            <a:spLocks noGrp="1"/>
          </p:cNvSpPr>
          <p:nvPr>
            <p:ph type="ctrTitle"/>
          </p:nvPr>
        </p:nvSpPr>
        <p:spPr/>
        <p:txBody>
          <a:bodyPr/>
          <a:lstStyle/>
          <a:p>
            <a:r>
              <a:rPr lang="en-GB" dirty="0"/>
              <a:t>Virtual Environments</a:t>
            </a:r>
          </a:p>
        </p:txBody>
      </p:sp>
    </p:spTree>
    <p:extLst>
      <p:ext uri="{BB962C8B-B14F-4D97-AF65-F5344CB8AC3E}">
        <p14:creationId xmlns:p14="http://schemas.microsoft.com/office/powerpoint/2010/main" val="415204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75B38-3195-DC16-5B35-B649E048D3E8}"/>
              </a:ext>
            </a:extLst>
          </p:cNvPr>
          <p:cNvSpPr>
            <a:spLocks noGrp="1"/>
          </p:cNvSpPr>
          <p:nvPr>
            <p:ph type="body" sz="quarter" idx="10"/>
          </p:nvPr>
        </p:nvSpPr>
        <p:spPr/>
        <p:txBody>
          <a:bodyPr/>
          <a:lstStyle/>
          <a:p>
            <a:r>
              <a:rPr lang="en-GB" sz="2800" dirty="0"/>
              <a:t>Virtual Environments</a:t>
            </a:r>
          </a:p>
        </p:txBody>
      </p:sp>
      <p:sp>
        <p:nvSpPr>
          <p:cNvPr id="3" name="Slide Number Placeholder 2">
            <a:extLst>
              <a:ext uri="{FF2B5EF4-FFF2-40B4-BE49-F238E27FC236}">
                <a16:creationId xmlns:a16="http://schemas.microsoft.com/office/drawing/2014/main" id="{4BB24BF9-7E18-0D20-8039-DC0ED3C3863F}"/>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4" name="Text Placeholder 3">
            <a:extLst>
              <a:ext uri="{FF2B5EF4-FFF2-40B4-BE49-F238E27FC236}">
                <a16:creationId xmlns:a16="http://schemas.microsoft.com/office/drawing/2014/main" id="{5F769503-EE17-5E73-0009-E69B3B4FA625}"/>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3200" dirty="0"/>
              <a:t>Best practice is one per project</a:t>
            </a:r>
          </a:p>
          <a:p>
            <a:pPr marL="285750" indent="-285750">
              <a:lnSpc>
                <a:spcPct val="100000"/>
              </a:lnSpc>
              <a:buFont typeface="Arial" panose="020B0604020202020204" pitchFamily="34" charset="0"/>
              <a:buChar char="•"/>
            </a:pPr>
            <a:r>
              <a:rPr lang="en-GB" sz="3200" dirty="0"/>
              <a:t>A folder containing everything your project needs</a:t>
            </a:r>
          </a:p>
          <a:p>
            <a:pPr marL="465750" lvl="1" indent="-285750">
              <a:lnSpc>
                <a:spcPct val="100000"/>
              </a:lnSpc>
              <a:buFont typeface="Arial" panose="020B0604020202020204" pitchFamily="34" charset="0"/>
              <a:buChar char="•"/>
            </a:pPr>
            <a:r>
              <a:rPr lang="en-GB" sz="2400" dirty="0"/>
              <a:t>Including Python!</a:t>
            </a:r>
          </a:p>
          <a:p>
            <a:pPr marL="465750" lvl="1" indent="-285750">
              <a:lnSpc>
                <a:spcPct val="100000"/>
              </a:lnSpc>
              <a:buFont typeface="Arial" panose="020B0604020202020204" pitchFamily="34" charset="0"/>
              <a:buChar char="•"/>
            </a:pPr>
            <a:r>
              <a:rPr lang="en-GB" sz="2400" dirty="0"/>
              <a:t>Modules &amp; Packages</a:t>
            </a:r>
          </a:p>
          <a:p>
            <a:pPr marL="285750" indent="-285750">
              <a:lnSpc>
                <a:spcPct val="100000"/>
              </a:lnSpc>
              <a:buFont typeface="Arial" panose="020B0604020202020204" pitchFamily="34" charset="0"/>
              <a:buChar char="•"/>
            </a:pPr>
            <a:r>
              <a:rPr lang="en-GB" sz="3200" dirty="0"/>
              <a:t>Managed using package manager</a:t>
            </a:r>
          </a:p>
          <a:p>
            <a:pPr marL="465750" lvl="1" indent="-285750">
              <a:lnSpc>
                <a:spcPct val="100000"/>
              </a:lnSpc>
              <a:buFont typeface="Arial" panose="020B0604020202020204" pitchFamily="34" charset="0"/>
              <a:buChar char="•"/>
            </a:pPr>
            <a:r>
              <a:rPr lang="en-GB" sz="2400" dirty="0"/>
              <a:t>PIP</a:t>
            </a:r>
          </a:p>
          <a:p>
            <a:pPr marL="465750" lvl="1" indent="-285750">
              <a:lnSpc>
                <a:spcPct val="100000"/>
              </a:lnSpc>
              <a:buFont typeface="Arial" panose="020B0604020202020204" pitchFamily="34" charset="0"/>
              <a:buChar char="•"/>
            </a:pPr>
            <a:r>
              <a:rPr lang="en-GB" sz="2400" dirty="0" err="1"/>
              <a:t>Conda</a:t>
            </a:r>
            <a:endParaRPr lang="en-GB" sz="2400" dirty="0"/>
          </a:p>
          <a:p>
            <a:pPr marL="285750" indent="-285750">
              <a:lnSpc>
                <a:spcPct val="100000"/>
              </a:lnSpc>
              <a:buFont typeface="Arial" panose="020B0604020202020204" pitchFamily="34" charset="0"/>
              <a:buChar char="•"/>
            </a:pPr>
            <a:endParaRPr lang="en-GB" sz="3200" dirty="0"/>
          </a:p>
        </p:txBody>
      </p:sp>
    </p:spTree>
    <p:extLst>
      <p:ext uri="{BB962C8B-B14F-4D97-AF65-F5344CB8AC3E}">
        <p14:creationId xmlns:p14="http://schemas.microsoft.com/office/powerpoint/2010/main" val="111863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F68A-E123-C243-CDA0-009C1EF81969}"/>
              </a:ext>
            </a:extLst>
          </p:cNvPr>
          <p:cNvSpPr>
            <a:spLocks noGrp="1"/>
          </p:cNvSpPr>
          <p:nvPr>
            <p:ph type="ctrTitle"/>
          </p:nvPr>
        </p:nvSpPr>
        <p:spPr/>
        <p:txBody>
          <a:bodyPr/>
          <a:lstStyle/>
          <a:p>
            <a:r>
              <a:rPr lang="en-GB" dirty="0"/>
              <a:t>Anaconda &amp; </a:t>
            </a:r>
            <a:r>
              <a:rPr lang="en-GB" dirty="0" err="1"/>
              <a:t>Jupyter</a:t>
            </a:r>
            <a:endParaRPr lang="en-GB" dirty="0"/>
          </a:p>
        </p:txBody>
      </p:sp>
    </p:spTree>
    <p:extLst>
      <p:ext uri="{BB962C8B-B14F-4D97-AF65-F5344CB8AC3E}">
        <p14:creationId xmlns:p14="http://schemas.microsoft.com/office/powerpoint/2010/main" val="2019942707"/>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People">
  <a:themeElements>
    <a:clrScheme name="QA Branding">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ing">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New!) Branding.potx" id="{83DCB673-379A-45B6-B7B1-E12343F6BFED}" vid="{12D1817D-E4DD-4395-8BCE-C12B090B7198}"/>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3562A7F8CAFB43942423E6A5E04770" ma:contentTypeVersion="13" ma:contentTypeDescription="Create a new document." ma:contentTypeScope="" ma:versionID="94d1c6e37481f7ddd44dab63a3d00388">
  <xsd:schema xmlns:xsd="http://www.w3.org/2001/XMLSchema" xmlns:xs="http://www.w3.org/2001/XMLSchema" xmlns:p="http://schemas.microsoft.com/office/2006/metadata/properties" xmlns:ns2="dfd82559-97a2-4871-a676-597bf1b13ee5" xmlns:ns3="9066b849-06aa-4701-991f-7f0c0f6dedc9" targetNamespace="http://schemas.microsoft.com/office/2006/metadata/properties" ma:root="true" ma:fieldsID="759806a25d33b932b2a060c6c21d1e5e" ns2:_="" ns3:_="">
    <xsd:import namespace="dfd82559-97a2-4871-a676-597bf1b13ee5"/>
    <xsd:import namespace="9066b849-06aa-4701-991f-7f0c0f6dedc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82559-97a2-4871-a676-597bf1b13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66b849-06aa-4701-991f-7f0c0f6dedc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25ba632-9444-4e55-8a21-0bc2359101d9}" ma:internalName="TaxCatchAll" ma:showField="CatchAllData" ma:web="9066b849-06aa-4701-991f-7f0c0f6dedc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fd82559-97a2-4871-a676-597bf1b13ee5">
      <Terms xmlns="http://schemas.microsoft.com/office/infopath/2007/PartnerControls"/>
    </lcf76f155ced4ddcb4097134ff3c332f>
    <TaxCatchAll xmlns="9066b849-06aa-4701-991f-7f0c0f6dedc9" xsi:nil="true"/>
  </documentManagement>
</p:properties>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0E6487F6-AC8C-47EE-8D88-BB3718B84013}"/>
</file>

<file path=customXml/itemProps3.xml><?xml version="1.0" encoding="utf-8"?>
<ds:datastoreItem xmlns:ds="http://schemas.openxmlformats.org/officeDocument/2006/customXml" ds:itemID="{DBC0D1A9-62D4-4D38-98A5-BE95FE2B3BF6}">
  <ds:schemaRefs>
    <ds:schemaRef ds:uri="http://schemas.microsoft.com/office/2006/documentManagement/types"/>
    <ds:schemaRef ds:uri="http://purl.org/dc/terms/"/>
    <ds:schemaRef ds:uri="http://purl.org/dc/dcmitype/"/>
    <ds:schemaRef ds:uri="dfd82559-97a2-4871-a676-597bf1b13ee5"/>
    <ds:schemaRef ds:uri="http://schemas.microsoft.com/office/infopath/2007/PartnerControls"/>
    <ds:schemaRef ds:uri="http://schemas.openxmlformats.org/package/2006/metadata/core-properties"/>
    <ds:schemaRef ds:uri="9066b849-06aa-4701-991f-7f0c0f6dedc9"/>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1515</TotalTime>
  <Words>3366</Words>
  <Application>Microsoft Office PowerPoint</Application>
  <PresentationFormat>Widescreen</PresentationFormat>
  <Paragraphs>412</Paragraphs>
  <Slides>35</Slides>
  <Notes>17</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35</vt:i4>
      </vt:variant>
    </vt:vector>
  </HeadingPairs>
  <TitlesOfParts>
    <vt:vector size="50" baseType="lpstr">
      <vt:lpstr>Arial</vt:lpstr>
      <vt:lpstr>Calibri</vt:lpstr>
      <vt:lpstr>Courier New</vt:lpstr>
      <vt:lpstr>Fira Mono</vt:lpstr>
      <vt:lpstr>Helvetica Neue</vt:lpstr>
      <vt:lpstr>Krana Fat B</vt:lpstr>
      <vt:lpstr>Montserrat</vt:lpstr>
      <vt:lpstr>Montserrat Black</vt:lpstr>
      <vt:lpstr>Wingdings</vt:lpstr>
      <vt:lpstr>Office Theme</vt:lpstr>
      <vt:lpstr>2_Office Theme</vt:lpstr>
      <vt:lpstr>1_Office Theme</vt:lpstr>
      <vt:lpstr>People</vt:lpstr>
      <vt:lpstr>Master_Neutral</vt:lpstr>
      <vt:lpstr>Bitmap Image</vt:lpstr>
      <vt:lpstr>PowerPoint Presentation</vt:lpstr>
      <vt:lpstr>The Python Programming Language</vt:lpstr>
      <vt:lpstr>PowerPoint Presentation</vt:lpstr>
      <vt:lpstr>PowerPoint Presentation</vt:lpstr>
      <vt:lpstr>PowerPoint Presentation</vt:lpstr>
      <vt:lpstr>PowerPoint Presentation</vt:lpstr>
      <vt:lpstr>Virtual Environments</vt:lpstr>
      <vt:lpstr>PowerPoint Presentation</vt:lpstr>
      <vt:lpstr>Anaconda &amp; Jupyter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did you get 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Holmes, Thomas</cp:lastModifiedBy>
  <cp:revision>105</cp:revision>
  <cp:lastPrinted>2021-06-30T10:37:00Z</cp:lastPrinted>
  <dcterms:created xsi:type="dcterms:W3CDTF">2020-01-02T14:03:43Z</dcterms:created>
  <dcterms:modified xsi:type="dcterms:W3CDTF">2023-09-27T13:51:02Z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0x010100753562A7F8CAFB43942423E6A5E04770</vt:lpwstr>
  </property>
  <property fmtid="{D5CDD505-2E9C-101B-9397-08002B2CF9AE}" pid="3" name="BookType">
    <vt:lpwstr>10</vt:lpwstr>
  </property>
  <property fmtid="{D5CDD505-2E9C-101B-9397-08002B2CF9AE}" pid="4" name="Order">
    <vt:r8>6400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