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50" r:id="rId5"/>
    <p:sldMasterId id="2147483836" r:id="rId6"/>
    <p:sldMasterId id="2147483924" r:id="rId7"/>
  </p:sldMasterIdLst>
  <p:notesMasterIdLst>
    <p:notesMasterId r:id="rId34"/>
  </p:notesMasterIdLst>
  <p:handoutMasterIdLst>
    <p:handoutMasterId r:id="rId35"/>
  </p:handoutMasterIdLst>
  <p:sldIdLst>
    <p:sldId id="1191" r:id="rId8"/>
    <p:sldId id="1245" r:id="rId9"/>
    <p:sldId id="1193" r:id="rId10"/>
    <p:sldId id="306" r:id="rId11"/>
    <p:sldId id="307" r:id="rId12"/>
    <p:sldId id="1194" r:id="rId13"/>
    <p:sldId id="308" r:id="rId14"/>
    <p:sldId id="309" r:id="rId15"/>
    <p:sldId id="310" r:id="rId16"/>
    <p:sldId id="311" r:id="rId17"/>
    <p:sldId id="312" r:id="rId18"/>
    <p:sldId id="313" r:id="rId19"/>
    <p:sldId id="1195" r:id="rId20"/>
    <p:sldId id="1246" r:id="rId21"/>
    <p:sldId id="1247" r:id="rId22"/>
    <p:sldId id="314" r:id="rId23"/>
    <p:sldId id="1249" r:id="rId24"/>
    <p:sldId id="1198" r:id="rId25"/>
    <p:sldId id="1192" r:id="rId26"/>
    <p:sldId id="321" r:id="rId27"/>
    <p:sldId id="1248" r:id="rId28"/>
    <p:sldId id="1197" r:id="rId29"/>
    <p:sldId id="1200" r:id="rId30"/>
    <p:sldId id="412" r:id="rId31"/>
    <p:sldId id="258" r:id="rId32"/>
    <p:sldId id="259" r:id="rId33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1191"/>
            <p14:sldId id="1245"/>
            <p14:sldId id="1193"/>
            <p14:sldId id="306"/>
            <p14:sldId id="307"/>
            <p14:sldId id="1194"/>
            <p14:sldId id="308"/>
            <p14:sldId id="309"/>
            <p14:sldId id="310"/>
            <p14:sldId id="311"/>
            <p14:sldId id="312"/>
            <p14:sldId id="313"/>
            <p14:sldId id="1195"/>
            <p14:sldId id="1246"/>
            <p14:sldId id="1247"/>
            <p14:sldId id="314"/>
            <p14:sldId id="1249"/>
            <p14:sldId id="1198"/>
            <p14:sldId id="1192"/>
            <p14:sldId id="321"/>
            <p14:sldId id="1248"/>
            <p14:sldId id="1197"/>
            <p14:sldId id="1200"/>
            <p14:sldId id="412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1BBB-D6FA-47F2-AA64-6557B16BEE36}" v="31" dt="2023-09-27T14:19:1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66397" autoAdjust="0"/>
  </p:normalViewPr>
  <p:slideViewPr>
    <p:cSldViewPr snapToGrid="0" snapToObjects="1" showGuides="1">
      <p:cViewPr varScale="1">
        <p:scale>
          <a:sx n="44" d="100"/>
          <a:sy n="44" d="100"/>
        </p:scale>
        <p:origin x="1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mes, Thomas" userId="381fd8d0-cc7d-4866-93eb-33b5e8d9e450" providerId="ADAL" clId="{DF011BBB-D6FA-47F2-AA64-6557B16BEE36}"/>
    <pc:docChg chg="undo custSel addSld delSld modSld sldOrd modSection">
      <pc:chgData name="Holmes, Thomas" userId="381fd8d0-cc7d-4866-93eb-33b5e8d9e450" providerId="ADAL" clId="{DF011BBB-D6FA-47F2-AA64-6557B16BEE36}" dt="2023-09-27T14:20:28.922" v="1006" actId="20577"/>
      <pc:docMkLst>
        <pc:docMk/>
      </pc:docMkLst>
      <pc:sldChg chg="addSp delSp modSp mod">
        <pc:chgData name="Holmes, Thomas" userId="381fd8d0-cc7d-4866-93eb-33b5e8d9e450" providerId="ADAL" clId="{DF011BBB-D6FA-47F2-AA64-6557B16BEE36}" dt="2023-09-27T14:20:28.922" v="1006" actId="20577"/>
        <pc:sldMkLst>
          <pc:docMk/>
          <pc:sldMk cId="3524288453" sldId="258"/>
        </pc:sldMkLst>
        <pc:spChg chg="add del mod">
          <ac:chgData name="Holmes, Thomas" userId="381fd8d0-cc7d-4866-93eb-33b5e8d9e450" providerId="ADAL" clId="{DF011BBB-D6FA-47F2-AA64-6557B16BEE36}" dt="2023-09-27T14:20:28.922" v="1006" actId="20577"/>
          <ac:spMkLst>
            <pc:docMk/>
            <pc:sldMk cId="3524288453" sldId="258"/>
            <ac:spMk id="4" creationId="{15BC58DC-BFA1-4974-AAFC-8AE984E3119E}"/>
          </ac:spMkLst>
        </pc:spChg>
        <pc:graphicFrameChg chg="add del mod">
          <ac:chgData name="Holmes, Thomas" userId="381fd8d0-cc7d-4866-93eb-33b5e8d9e450" providerId="ADAL" clId="{DF011BBB-D6FA-47F2-AA64-6557B16BEE36}" dt="2023-09-27T14:19:10.841" v="794" actId="12084"/>
          <ac:graphicFrameMkLst>
            <pc:docMk/>
            <pc:sldMk cId="3524288453" sldId="258"/>
            <ac:graphicFrameMk id="5" creationId="{ABE38CA2-D053-6764-5172-CA045E879D23}"/>
          </ac:graphicFrameMkLst>
        </pc:graphicFrameChg>
      </pc:sldChg>
      <pc:sldChg chg="modSp mod">
        <pc:chgData name="Holmes, Thomas" userId="381fd8d0-cc7d-4866-93eb-33b5e8d9e450" providerId="ADAL" clId="{DF011BBB-D6FA-47F2-AA64-6557B16BEE36}" dt="2023-09-27T14:19:22.248" v="797" actId="27636"/>
        <pc:sldMkLst>
          <pc:docMk/>
          <pc:sldMk cId="136770938" sldId="259"/>
        </pc:sldMkLst>
        <pc:spChg chg="mod">
          <ac:chgData name="Holmes, Thomas" userId="381fd8d0-cc7d-4866-93eb-33b5e8d9e450" providerId="ADAL" clId="{DF011BBB-D6FA-47F2-AA64-6557B16BEE36}" dt="2023-09-27T14:19:22.248" v="797" actId="27636"/>
          <ac:spMkLst>
            <pc:docMk/>
            <pc:sldMk cId="136770938" sldId="259"/>
            <ac:spMk id="3" creationId="{F72E4B59-72E6-47AB-B355-2D7F7EDBB2AB}"/>
          </ac:spMkLst>
        </pc:spChg>
      </pc:sldChg>
      <pc:sldChg chg="addSp modSp mod">
        <pc:chgData name="Holmes, Thomas" userId="381fd8d0-cc7d-4866-93eb-33b5e8d9e450" providerId="ADAL" clId="{DF011BBB-D6FA-47F2-AA64-6557B16BEE36}" dt="2023-09-15T15:55:16.970" v="686" actId="14100"/>
        <pc:sldMkLst>
          <pc:docMk/>
          <pc:sldMk cId="3348408740" sldId="308"/>
        </pc:sldMkLst>
        <pc:picChg chg="add mod">
          <ac:chgData name="Holmes, Thomas" userId="381fd8d0-cc7d-4866-93eb-33b5e8d9e450" providerId="ADAL" clId="{DF011BBB-D6FA-47F2-AA64-6557B16BEE36}" dt="2023-09-15T15:55:16.970" v="686" actId="14100"/>
          <ac:picMkLst>
            <pc:docMk/>
            <pc:sldMk cId="3348408740" sldId="308"/>
            <ac:picMk id="3" creationId="{71E86D40-A1BB-00FC-43A6-AB5792C5B9C0}"/>
          </ac:picMkLst>
        </pc:picChg>
      </pc:sldChg>
      <pc:sldChg chg="modSp mod">
        <pc:chgData name="Holmes, Thomas" userId="381fd8d0-cc7d-4866-93eb-33b5e8d9e450" providerId="ADAL" clId="{DF011BBB-D6FA-47F2-AA64-6557B16BEE36}" dt="2023-09-10T17:36:31.740" v="401" actId="313"/>
        <pc:sldMkLst>
          <pc:docMk/>
          <pc:sldMk cId="475211175" sldId="314"/>
        </pc:sldMkLst>
        <pc:spChg chg="mod">
          <ac:chgData name="Holmes, Thomas" userId="381fd8d0-cc7d-4866-93eb-33b5e8d9e450" providerId="ADAL" clId="{DF011BBB-D6FA-47F2-AA64-6557B16BEE36}" dt="2023-09-10T17:36:31.740" v="401" actId="313"/>
          <ac:spMkLst>
            <pc:docMk/>
            <pc:sldMk cId="475211175" sldId="314"/>
            <ac:spMk id="5" creationId="{00000000-0000-0000-0000-000000000000}"/>
          </ac:spMkLst>
        </pc:spChg>
      </pc:sldChg>
      <pc:sldChg chg="del">
        <pc:chgData name="Holmes, Thomas" userId="381fd8d0-cc7d-4866-93eb-33b5e8d9e450" providerId="ADAL" clId="{DF011BBB-D6FA-47F2-AA64-6557B16BEE36}" dt="2023-09-01T11:23:25.112" v="195" actId="47"/>
        <pc:sldMkLst>
          <pc:docMk/>
          <pc:sldMk cId="1304311029" sldId="320"/>
        </pc:sldMkLst>
      </pc:sldChg>
      <pc:sldChg chg="addSp modSp mod">
        <pc:chgData name="Holmes, Thomas" userId="381fd8d0-cc7d-4866-93eb-33b5e8d9e450" providerId="ADAL" clId="{DF011BBB-D6FA-47F2-AA64-6557B16BEE36}" dt="2023-09-15T15:52:57.900" v="679" actId="21"/>
        <pc:sldMkLst>
          <pc:docMk/>
          <pc:sldMk cId="219003199" sldId="321"/>
        </pc:sldMkLst>
        <pc:spChg chg="mod">
          <ac:chgData name="Holmes, Thomas" userId="381fd8d0-cc7d-4866-93eb-33b5e8d9e450" providerId="ADAL" clId="{DF011BBB-D6FA-47F2-AA64-6557B16BEE36}" dt="2023-09-15T15:52:57.900" v="679" actId="21"/>
          <ac:spMkLst>
            <pc:docMk/>
            <pc:sldMk cId="219003199" sldId="321"/>
            <ac:spMk id="8" creationId="{F95F892F-5BC7-4D37-BEFF-0D0DE96FBCAB}"/>
          </ac:spMkLst>
        </pc:spChg>
        <pc:picChg chg="add mod">
          <ac:chgData name="Holmes, Thomas" userId="381fd8d0-cc7d-4866-93eb-33b5e8d9e450" providerId="ADAL" clId="{DF011BBB-D6FA-47F2-AA64-6557B16BEE36}" dt="2023-09-15T15:52:22.148" v="668" actId="1076"/>
          <ac:picMkLst>
            <pc:docMk/>
            <pc:sldMk cId="219003199" sldId="321"/>
            <ac:picMk id="3" creationId="{730C84B6-A7D1-F1C5-F513-874F6DC9F673}"/>
          </ac:picMkLst>
        </pc:picChg>
        <pc:picChg chg="add mod">
          <ac:chgData name="Holmes, Thomas" userId="381fd8d0-cc7d-4866-93eb-33b5e8d9e450" providerId="ADAL" clId="{DF011BBB-D6FA-47F2-AA64-6557B16BEE36}" dt="2023-09-15T15:52:46.978" v="675" actId="14100"/>
          <ac:picMkLst>
            <pc:docMk/>
            <pc:sldMk cId="219003199" sldId="321"/>
            <ac:picMk id="6" creationId="{E5EE136F-856B-932E-32B7-7A13AF56D00F}"/>
          </ac:picMkLst>
        </pc:picChg>
      </pc:sldChg>
      <pc:sldChg chg="del">
        <pc:chgData name="Holmes, Thomas" userId="381fd8d0-cc7d-4866-93eb-33b5e8d9e450" providerId="ADAL" clId="{DF011BBB-D6FA-47F2-AA64-6557B16BEE36}" dt="2023-09-01T11:23:23.637" v="193" actId="47"/>
        <pc:sldMkLst>
          <pc:docMk/>
          <pc:sldMk cId="1806616886" sldId="335"/>
        </pc:sldMkLst>
      </pc:sldChg>
      <pc:sldChg chg="del">
        <pc:chgData name="Holmes, Thomas" userId="381fd8d0-cc7d-4866-93eb-33b5e8d9e450" providerId="ADAL" clId="{DF011BBB-D6FA-47F2-AA64-6557B16BEE36}" dt="2023-09-01T11:23:24.378" v="194" actId="47"/>
        <pc:sldMkLst>
          <pc:docMk/>
          <pc:sldMk cId="2081086166" sldId="337"/>
        </pc:sldMkLst>
      </pc:sldChg>
      <pc:sldChg chg="modSp add del mod">
        <pc:chgData name="Holmes, Thomas" userId="381fd8d0-cc7d-4866-93eb-33b5e8d9e450" providerId="ADAL" clId="{DF011BBB-D6FA-47F2-AA64-6557B16BEE36}" dt="2023-09-27T14:14:38.460" v="742" actId="20577"/>
        <pc:sldMkLst>
          <pc:docMk/>
          <pc:sldMk cId="264021216" sldId="412"/>
        </pc:sldMkLst>
        <pc:spChg chg="mod">
          <ac:chgData name="Holmes, Thomas" userId="381fd8d0-cc7d-4866-93eb-33b5e8d9e450" providerId="ADAL" clId="{DF011BBB-D6FA-47F2-AA64-6557B16BEE36}" dt="2023-09-27T14:14:38.460" v="742" actId="20577"/>
          <ac:spMkLst>
            <pc:docMk/>
            <pc:sldMk cId="264021216" sldId="412"/>
            <ac:spMk id="2" creationId="{214E200F-4A51-4D63-8981-9326025F4334}"/>
          </ac:spMkLst>
        </pc:spChg>
        <pc:spChg chg="mod">
          <ac:chgData name="Holmes, Thomas" userId="381fd8d0-cc7d-4866-93eb-33b5e8d9e450" providerId="ADAL" clId="{DF011BBB-D6FA-47F2-AA64-6557B16BEE36}" dt="2023-09-27T14:14:18.923" v="734" actId="20577"/>
          <ac:spMkLst>
            <pc:docMk/>
            <pc:sldMk cId="264021216" sldId="412"/>
            <ac:spMk id="4" creationId="{413AE037-648A-4FB7-945E-25C4E657AF33}"/>
          </ac:spMkLst>
        </pc:spChg>
      </pc:sldChg>
      <pc:sldChg chg="modSp mod">
        <pc:chgData name="Holmes, Thomas" userId="381fd8d0-cc7d-4866-93eb-33b5e8d9e450" providerId="ADAL" clId="{DF011BBB-D6FA-47F2-AA64-6557B16BEE36}" dt="2023-09-27T14:18:56.456" v="792" actId="20577"/>
        <pc:sldMkLst>
          <pc:docMk/>
          <pc:sldMk cId="4005289180" sldId="1191"/>
        </pc:sldMkLst>
        <pc:spChg chg="mod">
          <ac:chgData name="Holmes, Thomas" userId="381fd8d0-cc7d-4866-93eb-33b5e8d9e450" providerId="ADAL" clId="{DF011BBB-D6FA-47F2-AA64-6557B16BEE36}" dt="2023-09-27T14:18:56.456" v="792" actId="20577"/>
          <ac:spMkLst>
            <pc:docMk/>
            <pc:sldMk cId="4005289180" sldId="1191"/>
            <ac:spMk id="3" creationId="{D4F9AAC1-BCB8-4F5D-BE4F-CB8E701D7425}"/>
          </ac:spMkLst>
        </pc:spChg>
      </pc:sldChg>
      <pc:sldChg chg="addSp modSp mod">
        <pc:chgData name="Holmes, Thomas" userId="381fd8d0-cc7d-4866-93eb-33b5e8d9e450" providerId="ADAL" clId="{DF011BBB-D6FA-47F2-AA64-6557B16BEE36}" dt="2023-09-15T15:51:38.325" v="663" actId="14100"/>
        <pc:sldMkLst>
          <pc:docMk/>
          <pc:sldMk cId="3100787828" sldId="1192"/>
        </pc:sldMkLst>
        <pc:spChg chg="mod">
          <ac:chgData name="Holmes, Thomas" userId="381fd8d0-cc7d-4866-93eb-33b5e8d9e450" providerId="ADAL" clId="{DF011BBB-D6FA-47F2-AA64-6557B16BEE36}" dt="2023-09-14T10:26:06.385" v="486" actId="21"/>
          <ac:spMkLst>
            <pc:docMk/>
            <pc:sldMk cId="3100787828" sldId="1192"/>
            <ac:spMk id="6" creationId="{25C9F338-0455-4EF9-8A44-C42433803DEB}"/>
          </ac:spMkLst>
        </pc:spChg>
        <pc:picChg chg="add mod">
          <ac:chgData name="Holmes, Thomas" userId="381fd8d0-cc7d-4866-93eb-33b5e8d9e450" providerId="ADAL" clId="{DF011BBB-D6FA-47F2-AA64-6557B16BEE36}" dt="2023-09-15T15:51:21.453" v="657" actId="1076"/>
          <ac:picMkLst>
            <pc:docMk/>
            <pc:sldMk cId="3100787828" sldId="1192"/>
            <ac:picMk id="3" creationId="{BA8CAA81-FA89-FF16-1097-E95CDA8677B3}"/>
          </ac:picMkLst>
        </pc:picChg>
        <pc:picChg chg="add mod">
          <ac:chgData name="Holmes, Thomas" userId="381fd8d0-cc7d-4866-93eb-33b5e8d9e450" providerId="ADAL" clId="{DF011BBB-D6FA-47F2-AA64-6557B16BEE36}" dt="2023-09-15T15:51:12.285" v="655" actId="14100"/>
          <ac:picMkLst>
            <pc:docMk/>
            <pc:sldMk cId="3100787828" sldId="1192"/>
            <ac:picMk id="7" creationId="{CDD71D1C-36EB-DB45-F940-CAE78966BA6A}"/>
          </ac:picMkLst>
        </pc:picChg>
        <pc:picChg chg="add mod">
          <ac:chgData name="Holmes, Thomas" userId="381fd8d0-cc7d-4866-93eb-33b5e8d9e450" providerId="ADAL" clId="{DF011BBB-D6FA-47F2-AA64-6557B16BEE36}" dt="2023-09-15T15:51:38.325" v="663" actId="14100"/>
          <ac:picMkLst>
            <pc:docMk/>
            <pc:sldMk cId="3100787828" sldId="1192"/>
            <ac:picMk id="9" creationId="{FB897238-B013-85EA-F57E-5EDAD91DA6AF}"/>
          </ac:picMkLst>
        </pc:picChg>
      </pc:sldChg>
      <pc:sldChg chg="addSp delSp del mod">
        <pc:chgData name="Holmes, Thomas" userId="381fd8d0-cc7d-4866-93eb-33b5e8d9e450" providerId="ADAL" clId="{DF011BBB-D6FA-47F2-AA64-6557B16BEE36}" dt="2023-09-01T10:54:49.028" v="37" actId="47"/>
        <pc:sldMkLst>
          <pc:docMk/>
          <pc:sldMk cId="3126122062" sldId="1196"/>
        </pc:sldMkLst>
        <pc:spChg chg="add del">
          <ac:chgData name="Holmes, Thomas" userId="381fd8d0-cc7d-4866-93eb-33b5e8d9e450" providerId="ADAL" clId="{DF011BBB-D6FA-47F2-AA64-6557B16BEE36}" dt="2023-09-01T10:54:09.449" v="1" actId="22"/>
          <ac:spMkLst>
            <pc:docMk/>
            <pc:sldMk cId="3126122062" sldId="1196"/>
            <ac:spMk id="4" creationId="{F0254D6D-BDEE-0B2E-4913-F9882E6460D5}"/>
          </ac:spMkLst>
        </pc:spChg>
      </pc:sldChg>
      <pc:sldChg chg="modSp add mod">
        <pc:chgData name="Holmes, Thomas" userId="381fd8d0-cc7d-4866-93eb-33b5e8d9e450" providerId="ADAL" clId="{DF011BBB-D6FA-47F2-AA64-6557B16BEE36}" dt="2023-09-01T10:54:29.950" v="36" actId="20577"/>
        <pc:sldMkLst>
          <pc:docMk/>
          <pc:sldMk cId="2308802410" sldId="1198"/>
        </pc:sldMkLst>
        <pc:spChg chg="mod">
          <ac:chgData name="Holmes, Thomas" userId="381fd8d0-cc7d-4866-93eb-33b5e8d9e450" providerId="ADAL" clId="{DF011BBB-D6FA-47F2-AA64-6557B16BEE36}" dt="2023-09-01T10:54:29.950" v="36" actId="20577"/>
          <ac:spMkLst>
            <pc:docMk/>
            <pc:sldMk cId="2308802410" sldId="1198"/>
            <ac:spMk id="2" creationId="{2CF29F89-291E-D0F8-2990-F90D6FC84A95}"/>
          </ac:spMkLst>
        </pc:spChg>
      </pc:sldChg>
      <pc:sldChg chg="modSp add del mod">
        <pc:chgData name="Holmes, Thomas" userId="381fd8d0-cc7d-4866-93eb-33b5e8d9e450" providerId="ADAL" clId="{DF011BBB-D6FA-47F2-AA64-6557B16BEE36}" dt="2023-09-27T14:18:21.623" v="743" actId="47"/>
        <pc:sldMkLst>
          <pc:docMk/>
          <pc:sldMk cId="1549236569" sldId="1199"/>
        </pc:sldMkLst>
        <pc:spChg chg="mod">
          <ac:chgData name="Holmes, Thomas" userId="381fd8d0-cc7d-4866-93eb-33b5e8d9e450" providerId="ADAL" clId="{DF011BBB-D6FA-47F2-AA64-6557B16BEE36}" dt="2023-09-01T11:11:36.938" v="82" actId="20577"/>
          <ac:spMkLst>
            <pc:docMk/>
            <pc:sldMk cId="1549236569" sldId="1199"/>
            <ac:spMk id="2" creationId="{2CF29F89-291E-D0F8-2990-F90D6FC84A95}"/>
          </ac:spMkLst>
        </pc:spChg>
      </pc:sldChg>
      <pc:sldChg chg="addSp modSp add mod">
        <pc:chgData name="Holmes, Thomas" userId="381fd8d0-cc7d-4866-93eb-33b5e8d9e450" providerId="ADAL" clId="{DF011BBB-D6FA-47F2-AA64-6557B16BEE36}" dt="2023-09-15T15:56:50.630" v="706" actId="1076"/>
        <pc:sldMkLst>
          <pc:docMk/>
          <pc:sldMk cId="1040242474" sldId="1200"/>
        </pc:sldMkLst>
        <pc:spChg chg="mod">
          <ac:chgData name="Holmes, Thomas" userId="381fd8d0-cc7d-4866-93eb-33b5e8d9e450" providerId="ADAL" clId="{DF011BBB-D6FA-47F2-AA64-6557B16BEE36}" dt="2023-09-01T11:18:34.437" v="106" actId="20577"/>
          <ac:spMkLst>
            <pc:docMk/>
            <pc:sldMk cId="1040242474" sldId="1200"/>
            <ac:spMk id="5" creationId="{00000000-0000-0000-0000-000000000000}"/>
          </ac:spMkLst>
        </pc:spChg>
        <pc:spChg chg="mod">
          <ac:chgData name="Holmes, Thomas" userId="381fd8d0-cc7d-4866-93eb-33b5e8d9e450" providerId="ADAL" clId="{DF011BBB-D6FA-47F2-AA64-6557B16BEE36}" dt="2023-09-14T16:57:31.595" v="489" actId="20577"/>
          <ac:spMkLst>
            <pc:docMk/>
            <pc:sldMk cId="1040242474" sldId="1200"/>
            <ac:spMk id="8" creationId="{F95F892F-5BC7-4D37-BEFF-0D0DE96FBCAB}"/>
          </ac:spMkLst>
        </pc:spChg>
        <pc:picChg chg="add mod">
          <ac:chgData name="Holmes, Thomas" userId="381fd8d0-cc7d-4866-93eb-33b5e8d9e450" providerId="ADAL" clId="{DF011BBB-D6FA-47F2-AA64-6557B16BEE36}" dt="2023-09-15T15:56:50.630" v="706" actId="1076"/>
          <ac:picMkLst>
            <pc:docMk/>
            <pc:sldMk cId="1040242474" sldId="1200"/>
            <ac:picMk id="3" creationId="{C3226EB5-1C52-1BC7-5D36-B811A3720367}"/>
          </ac:picMkLst>
        </pc:picChg>
      </pc:sldChg>
      <pc:sldChg chg="add del">
        <pc:chgData name="Holmes, Thomas" userId="381fd8d0-cc7d-4866-93eb-33b5e8d9e450" providerId="ADAL" clId="{DF011BBB-D6FA-47F2-AA64-6557B16BEE36}" dt="2023-09-01T11:23:16.414" v="191" actId="47"/>
        <pc:sldMkLst>
          <pc:docMk/>
          <pc:sldMk cId="3961739087" sldId="1201"/>
        </pc:sldMkLst>
      </pc:sldChg>
      <pc:sldChg chg="add del">
        <pc:chgData name="Holmes, Thomas" userId="381fd8d0-cc7d-4866-93eb-33b5e8d9e450" providerId="ADAL" clId="{DF011BBB-D6FA-47F2-AA64-6557B16BEE36}" dt="2023-09-01T11:20:44.293" v="189" actId="47"/>
        <pc:sldMkLst>
          <pc:docMk/>
          <pc:sldMk cId="4181573796" sldId="1201"/>
        </pc:sldMkLst>
      </pc:sldChg>
      <pc:sldChg chg="add ord">
        <pc:chgData name="Holmes, Thomas" userId="381fd8d0-cc7d-4866-93eb-33b5e8d9e450" providerId="ADAL" clId="{DF011BBB-D6FA-47F2-AA64-6557B16BEE36}" dt="2023-09-27T14:13:44.005" v="732"/>
        <pc:sldMkLst>
          <pc:docMk/>
          <pc:sldMk cId="421543156" sldId="1245"/>
        </pc:sldMkLst>
      </pc:sldChg>
      <pc:sldChg chg="addSp delSp modSp new mod modNotesTx">
        <pc:chgData name="Holmes, Thomas" userId="381fd8d0-cc7d-4866-93eb-33b5e8d9e450" providerId="ADAL" clId="{DF011BBB-D6FA-47F2-AA64-6557B16BEE36}" dt="2023-09-15T15:48:35.760" v="514" actId="1076"/>
        <pc:sldMkLst>
          <pc:docMk/>
          <pc:sldMk cId="329660264" sldId="1246"/>
        </pc:sldMkLst>
        <pc:spChg chg="mod">
          <ac:chgData name="Holmes, Thomas" userId="381fd8d0-cc7d-4866-93eb-33b5e8d9e450" providerId="ADAL" clId="{DF011BBB-D6FA-47F2-AA64-6557B16BEE36}" dt="2023-09-01T14:05:13.169" v="277" actId="20577"/>
          <ac:spMkLst>
            <pc:docMk/>
            <pc:sldMk cId="329660264" sldId="1246"/>
            <ac:spMk id="2" creationId="{C05665B3-C0BF-3AC4-F348-20AD16091556}"/>
          </ac:spMkLst>
        </pc:spChg>
        <pc:spChg chg="del mod">
          <ac:chgData name="Holmes, Thomas" userId="381fd8d0-cc7d-4866-93eb-33b5e8d9e450" providerId="ADAL" clId="{DF011BBB-D6FA-47F2-AA64-6557B16BEE36}" dt="2023-09-15T15:48:10.212" v="509" actId="478"/>
          <ac:spMkLst>
            <pc:docMk/>
            <pc:sldMk cId="329660264" sldId="1246"/>
            <ac:spMk id="4" creationId="{C178EEDF-54C5-222A-5229-10226E6D3600}"/>
          </ac:spMkLst>
        </pc:spChg>
        <pc:spChg chg="add del mod">
          <ac:chgData name="Holmes, Thomas" userId="381fd8d0-cc7d-4866-93eb-33b5e8d9e450" providerId="ADAL" clId="{DF011BBB-D6FA-47F2-AA64-6557B16BEE36}" dt="2023-09-15T15:48:12.589" v="510" actId="478"/>
          <ac:spMkLst>
            <pc:docMk/>
            <pc:sldMk cId="329660264" sldId="1246"/>
            <ac:spMk id="10" creationId="{085B18D7-8624-4ED4-63B0-A98780C29770}"/>
          </ac:spMkLst>
        </pc:spChg>
        <pc:picChg chg="add del mod">
          <ac:chgData name="Holmes, Thomas" userId="381fd8d0-cc7d-4866-93eb-33b5e8d9e450" providerId="ADAL" clId="{DF011BBB-D6FA-47F2-AA64-6557B16BEE36}" dt="2023-09-15T15:47:17.215" v="506" actId="478"/>
          <ac:picMkLst>
            <pc:docMk/>
            <pc:sldMk cId="329660264" sldId="1246"/>
            <ac:picMk id="6" creationId="{17BC044C-004A-5663-FEDA-739420A57B9C}"/>
          </ac:picMkLst>
        </pc:picChg>
        <pc:picChg chg="add mod">
          <ac:chgData name="Holmes, Thomas" userId="381fd8d0-cc7d-4866-93eb-33b5e8d9e450" providerId="ADAL" clId="{DF011BBB-D6FA-47F2-AA64-6557B16BEE36}" dt="2023-09-15T15:48:16.021" v="511" actId="1076"/>
          <ac:picMkLst>
            <pc:docMk/>
            <pc:sldMk cId="329660264" sldId="1246"/>
            <ac:picMk id="8" creationId="{D1A95E25-3B49-9D94-8683-1DBF9124AD1C}"/>
          </ac:picMkLst>
        </pc:picChg>
        <pc:picChg chg="add mod">
          <ac:chgData name="Holmes, Thomas" userId="381fd8d0-cc7d-4866-93eb-33b5e8d9e450" providerId="ADAL" clId="{DF011BBB-D6FA-47F2-AA64-6557B16BEE36}" dt="2023-09-15T15:48:35.760" v="514" actId="1076"/>
          <ac:picMkLst>
            <pc:docMk/>
            <pc:sldMk cId="329660264" sldId="1246"/>
            <ac:picMk id="12" creationId="{D1AC6EA5-4F18-341C-2582-C44666EAEE30}"/>
          </ac:picMkLst>
        </pc:picChg>
      </pc:sldChg>
      <pc:sldChg chg="add del">
        <pc:chgData name="Holmes, Thomas" userId="381fd8d0-cc7d-4866-93eb-33b5e8d9e450" providerId="ADAL" clId="{DF011BBB-D6FA-47F2-AA64-6557B16BEE36}" dt="2023-09-01T11:23:43.662" v="198" actId="47"/>
        <pc:sldMkLst>
          <pc:docMk/>
          <pc:sldMk cId="1860291712" sldId="1246"/>
        </pc:sldMkLst>
      </pc:sldChg>
      <pc:sldChg chg="addSp delSp modSp add mod">
        <pc:chgData name="Holmes, Thomas" userId="381fd8d0-cc7d-4866-93eb-33b5e8d9e450" providerId="ADAL" clId="{DF011BBB-D6FA-47F2-AA64-6557B16BEE36}" dt="2023-09-15T15:50:11.153" v="649" actId="1035"/>
        <pc:sldMkLst>
          <pc:docMk/>
          <pc:sldMk cId="825510440" sldId="1247"/>
        </pc:sldMkLst>
        <pc:spChg chg="mod">
          <ac:chgData name="Holmes, Thomas" userId="381fd8d0-cc7d-4866-93eb-33b5e8d9e450" providerId="ADAL" clId="{DF011BBB-D6FA-47F2-AA64-6557B16BEE36}" dt="2023-09-15T15:50:11.153" v="649" actId="1035"/>
          <ac:spMkLst>
            <pc:docMk/>
            <pc:sldMk cId="825510440" sldId="1247"/>
            <ac:spMk id="4" creationId="{C178EEDF-54C5-222A-5229-10226E6D3600}"/>
          </ac:spMkLst>
        </pc:spChg>
        <pc:picChg chg="add mod">
          <ac:chgData name="Holmes, Thomas" userId="381fd8d0-cc7d-4866-93eb-33b5e8d9e450" providerId="ADAL" clId="{DF011BBB-D6FA-47F2-AA64-6557B16BEE36}" dt="2023-09-15T15:50:06.463" v="638" actId="1035"/>
          <ac:picMkLst>
            <pc:docMk/>
            <pc:sldMk cId="825510440" sldId="1247"/>
            <ac:picMk id="6" creationId="{6115FC94-34B7-8D2E-7220-72AE779F362E}"/>
          </ac:picMkLst>
        </pc:picChg>
        <pc:picChg chg="del">
          <ac:chgData name="Holmes, Thomas" userId="381fd8d0-cc7d-4866-93eb-33b5e8d9e450" providerId="ADAL" clId="{DF011BBB-D6FA-47F2-AA64-6557B16BEE36}" dt="2023-09-15T15:48:45.339" v="515" actId="478"/>
          <ac:picMkLst>
            <pc:docMk/>
            <pc:sldMk cId="825510440" sldId="1247"/>
            <ac:picMk id="8" creationId="{D1A95E25-3B49-9D94-8683-1DBF9124AD1C}"/>
          </ac:picMkLst>
        </pc:picChg>
        <pc:picChg chg="add mod">
          <ac:chgData name="Holmes, Thomas" userId="381fd8d0-cc7d-4866-93eb-33b5e8d9e450" providerId="ADAL" clId="{DF011BBB-D6FA-47F2-AA64-6557B16BEE36}" dt="2023-09-15T15:49:47.432" v="617" actId="1037"/>
          <ac:picMkLst>
            <pc:docMk/>
            <pc:sldMk cId="825510440" sldId="1247"/>
            <ac:picMk id="9" creationId="{4F811A59-4620-408D-6075-8F47ED9EEA8C}"/>
          </ac:picMkLst>
        </pc:picChg>
      </pc:sldChg>
      <pc:sldChg chg="addSp modSp add mod">
        <pc:chgData name="Holmes, Thomas" userId="381fd8d0-cc7d-4866-93eb-33b5e8d9e450" providerId="ADAL" clId="{DF011BBB-D6FA-47F2-AA64-6557B16BEE36}" dt="2023-09-15T15:53:16.662" v="683" actId="1076"/>
        <pc:sldMkLst>
          <pc:docMk/>
          <pc:sldMk cId="1219554492" sldId="1248"/>
        </pc:sldMkLst>
        <pc:spChg chg="mod">
          <ac:chgData name="Holmes, Thomas" userId="381fd8d0-cc7d-4866-93eb-33b5e8d9e450" providerId="ADAL" clId="{DF011BBB-D6FA-47F2-AA64-6557B16BEE36}" dt="2023-09-15T15:53:05.602" v="680" actId="20577"/>
          <ac:spMkLst>
            <pc:docMk/>
            <pc:sldMk cId="1219554492" sldId="1248"/>
            <ac:spMk id="8" creationId="{F95F892F-5BC7-4D37-BEFF-0D0DE96FBCAB}"/>
          </ac:spMkLst>
        </pc:spChg>
        <pc:picChg chg="add mod">
          <ac:chgData name="Holmes, Thomas" userId="381fd8d0-cc7d-4866-93eb-33b5e8d9e450" providerId="ADAL" clId="{DF011BBB-D6FA-47F2-AA64-6557B16BEE36}" dt="2023-09-15T15:53:16.662" v="683" actId="1076"/>
          <ac:picMkLst>
            <pc:docMk/>
            <pc:sldMk cId="1219554492" sldId="1248"/>
            <ac:picMk id="3" creationId="{5B4B3796-D1B5-359A-4BC2-A2D05A845D8B}"/>
          </ac:picMkLst>
        </pc:picChg>
      </pc:sldChg>
      <pc:sldChg chg="addSp delSp modSp add mod">
        <pc:chgData name="Holmes, Thomas" userId="381fd8d0-cc7d-4866-93eb-33b5e8d9e450" providerId="ADAL" clId="{DF011BBB-D6FA-47F2-AA64-6557B16BEE36}" dt="2023-09-15T15:56:16.498" v="702" actId="1076"/>
        <pc:sldMkLst>
          <pc:docMk/>
          <pc:sldMk cId="1364785305" sldId="1249"/>
        </pc:sldMkLst>
        <pc:spChg chg="add del mod">
          <ac:chgData name="Holmes, Thomas" userId="381fd8d0-cc7d-4866-93eb-33b5e8d9e450" providerId="ADAL" clId="{DF011BBB-D6FA-47F2-AA64-6557B16BEE36}" dt="2023-09-15T15:55:40.576" v="689" actId="478"/>
          <ac:spMkLst>
            <pc:docMk/>
            <pc:sldMk cId="1364785305" sldId="1249"/>
            <ac:spMk id="3" creationId="{0382723C-B475-F587-5C84-6DCB1C4DAFD1}"/>
          </ac:spMkLst>
        </pc:spChg>
        <pc:spChg chg="del">
          <ac:chgData name="Holmes, Thomas" userId="381fd8d0-cc7d-4866-93eb-33b5e8d9e450" providerId="ADAL" clId="{DF011BBB-D6FA-47F2-AA64-6557B16BEE36}" dt="2023-09-15T15:55:37.880" v="688" actId="478"/>
          <ac:spMkLst>
            <pc:docMk/>
            <pc:sldMk cId="1364785305" sldId="1249"/>
            <ac:spMk id="10" creationId="{E85A096B-9D1B-4E35-B626-ED6F6B96E2DB}"/>
          </ac:spMkLst>
        </pc:spChg>
        <pc:picChg chg="add mod">
          <ac:chgData name="Holmes, Thomas" userId="381fd8d0-cc7d-4866-93eb-33b5e8d9e450" providerId="ADAL" clId="{DF011BBB-D6FA-47F2-AA64-6557B16BEE36}" dt="2023-09-15T15:56:16.498" v="702" actId="1076"/>
          <ac:picMkLst>
            <pc:docMk/>
            <pc:sldMk cId="1364785305" sldId="1249"/>
            <ac:picMk id="6" creationId="{FE8523C0-DF76-BCDB-186B-18C6CF27CF18}"/>
          </ac:picMkLst>
        </pc:picChg>
        <pc:picChg chg="add mod">
          <ac:chgData name="Holmes, Thomas" userId="381fd8d0-cc7d-4866-93eb-33b5e8d9e450" providerId="ADAL" clId="{DF011BBB-D6FA-47F2-AA64-6557B16BEE36}" dt="2023-09-15T15:56:13.540" v="701" actId="1076"/>
          <ac:picMkLst>
            <pc:docMk/>
            <pc:sldMk cId="1364785305" sldId="1249"/>
            <ac:picMk id="8" creationId="{A6ADC912-6988-B094-6288-123207A4C4F7}"/>
          </ac:picMkLst>
        </pc:picChg>
        <pc:picChg chg="add mod">
          <ac:chgData name="Holmes, Thomas" userId="381fd8d0-cc7d-4866-93eb-33b5e8d9e450" providerId="ADAL" clId="{DF011BBB-D6FA-47F2-AA64-6557B16BEE36}" dt="2023-09-15T15:56:09.346" v="700" actId="14100"/>
          <ac:picMkLst>
            <pc:docMk/>
            <pc:sldMk cId="1364785305" sldId="1249"/>
            <ac:picMk id="11" creationId="{82D53519-01B6-DA94-FE2B-45B5FDD8E828}"/>
          </ac:picMkLst>
        </pc:picChg>
      </pc:sldChg>
      <pc:sldMasterChg chg="delSldLayout">
        <pc:chgData name="Holmes, Thomas" userId="381fd8d0-cc7d-4866-93eb-33b5e8d9e450" providerId="ADAL" clId="{DF011BBB-D6FA-47F2-AA64-6557B16BEE36}" dt="2023-09-01T11:23:16.414" v="191" actId="47"/>
        <pc:sldMasterMkLst>
          <pc:docMk/>
          <pc:sldMasterMk cId="300464794" sldId="2147483648"/>
        </pc:sldMasterMkLst>
        <pc:sldLayoutChg chg="del">
          <pc:chgData name="Holmes, Thomas" userId="381fd8d0-cc7d-4866-93eb-33b5e8d9e450" providerId="ADAL" clId="{DF011BBB-D6FA-47F2-AA64-6557B16BEE36}" dt="2023-09-01T11:23:16.414" v="191" actId="47"/>
          <pc:sldLayoutMkLst>
            <pc:docMk/>
            <pc:sldMasterMk cId="300464794" sldId="2147483648"/>
            <pc:sldLayoutMk cId="2704526744" sldId="2147483937"/>
          </pc:sldLayoutMkLst>
        </pc:sldLayoutChg>
      </pc:sldMasterChg>
      <pc:sldMasterChg chg="delSldLayout">
        <pc:chgData name="Holmes, Thomas" userId="381fd8d0-cc7d-4866-93eb-33b5e8d9e450" providerId="ADAL" clId="{DF011BBB-D6FA-47F2-AA64-6557B16BEE36}" dt="2023-09-01T11:23:26.034" v="196" actId="47"/>
        <pc:sldMasterMkLst>
          <pc:docMk/>
          <pc:sldMasterMk cId="3209908479" sldId="2147483924"/>
        </pc:sldMasterMkLst>
        <pc:sldLayoutChg chg="del">
          <pc:chgData name="Holmes, Thomas" userId="381fd8d0-cc7d-4866-93eb-33b5e8d9e450" providerId="ADAL" clId="{DF011BBB-D6FA-47F2-AA64-6557B16BEE36}" dt="2023-09-01T11:23:26.034" v="196" actId="47"/>
          <pc:sldLayoutMkLst>
            <pc:docMk/>
            <pc:sldMasterMk cId="3209908479" sldId="2147483924"/>
            <pc:sldLayoutMk cId="3176776618" sldId="2147483933"/>
          </pc:sldLayoutMkLst>
        </pc:sldLayoutChg>
      </pc:sldMasterChg>
    </pc:docChg>
  </pc:docChgLst>
  <pc:docChgLst>
    <pc:chgData name="Crockett, Vicky" userId="4a741779-e5fa-48eb-bd65-a03606f528a3" providerId="ADAL" clId="{DF3388E0-F262-4D89-B7CD-C88767D6C57D}"/>
    <pc:docChg chg="undo custSel addSld delSld modSld sldOrd modSection">
      <pc:chgData name="Crockett, Vicky" userId="4a741779-e5fa-48eb-bd65-a03606f528a3" providerId="ADAL" clId="{DF3388E0-F262-4D89-B7CD-C88767D6C57D}" dt="2023-02-16T11:30:52.634" v="864"/>
      <pc:docMkLst>
        <pc:docMk/>
      </pc:docMkLst>
      <pc:sldChg chg="modSp mod">
        <pc:chgData name="Crockett, Vicky" userId="4a741779-e5fa-48eb-bd65-a03606f528a3" providerId="ADAL" clId="{DF3388E0-F262-4D89-B7CD-C88767D6C57D}" dt="2023-02-16T11:14:02.993" v="794" actId="20577"/>
        <pc:sldMkLst>
          <pc:docMk/>
          <pc:sldMk cId="3524288453" sldId="258"/>
        </pc:sldMkLst>
        <pc:spChg chg="mod">
          <ac:chgData name="Crockett, Vicky" userId="4a741779-e5fa-48eb-bd65-a03606f528a3" providerId="ADAL" clId="{DF3388E0-F262-4D89-B7CD-C88767D6C57D}" dt="2023-02-16T11:14:02.993" v="794" actId="20577"/>
          <ac:spMkLst>
            <pc:docMk/>
            <pc:sldMk cId="3524288453" sldId="258"/>
            <ac:spMk id="4" creationId="{15BC58DC-BFA1-4974-AAFC-8AE984E3119E}"/>
          </ac:spMkLst>
        </pc:spChg>
      </pc:sldChg>
      <pc:sldChg chg="delSp modSp mod">
        <pc:chgData name="Crockett, Vicky" userId="4a741779-e5fa-48eb-bd65-a03606f528a3" providerId="ADAL" clId="{DF3388E0-F262-4D89-B7CD-C88767D6C57D}" dt="2023-02-16T11:30:06.846" v="818" actId="20577"/>
        <pc:sldMkLst>
          <pc:docMk/>
          <pc:sldMk cId="136770938" sldId="259"/>
        </pc:sldMkLst>
        <pc:spChg chg="mod">
          <ac:chgData name="Crockett, Vicky" userId="4a741779-e5fa-48eb-bd65-a03606f528a3" providerId="ADAL" clId="{DF3388E0-F262-4D89-B7CD-C88767D6C57D}" dt="2023-02-16T11:30:06.846" v="818" actId="20577"/>
          <ac:spMkLst>
            <pc:docMk/>
            <pc:sldMk cId="136770938" sldId="259"/>
            <ac:spMk id="2" creationId="{FF1D7086-6DA9-4E7C-BE94-94C764D3FFB7}"/>
          </ac:spMkLst>
        </pc:spChg>
        <pc:spChg chg="mod">
          <ac:chgData name="Crockett, Vicky" userId="4a741779-e5fa-48eb-bd65-a03606f528a3" providerId="ADAL" clId="{DF3388E0-F262-4D89-B7CD-C88767D6C57D}" dt="2023-02-16T11:12:35.903" v="699" actId="20577"/>
          <ac:spMkLst>
            <pc:docMk/>
            <pc:sldMk cId="136770938" sldId="259"/>
            <ac:spMk id="3" creationId="{F72E4B59-72E6-47AB-B355-2D7F7EDBB2AB}"/>
          </ac:spMkLst>
        </pc:spChg>
        <pc:picChg chg="del">
          <ac:chgData name="Crockett, Vicky" userId="4a741779-e5fa-48eb-bd65-a03606f528a3" providerId="ADAL" clId="{DF3388E0-F262-4D89-B7CD-C88767D6C57D}" dt="2023-02-16T11:11:18.971" v="551" actId="478"/>
          <ac:picMkLst>
            <pc:docMk/>
            <pc:sldMk cId="136770938" sldId="259"/>
            <ac:picMk id="4" creationId="{04DBD7DC-DEF8-47B8-BE15-7F3B34849293}"/>
          </ac:picMkLst>
        </pc:picChg>
      </pc:sldChg>
      <pc:sldChg chg="addSp delSp modSp del mod">
        <pc:chgData name="Crockett, Vicky" userId="4a741779-e5fa-48eb-bd65-a03606f528a3" providerId="ADAL" clId="{DF3388E0-F262-4D89-B7CD-C88767D6C57D}" dt="2023-02-16T11:29:32.764" v="809" actId="47"/>
        <pc:sldMkLst>
          <pc:docMk/>
          <pc:sldMk cId="969029146" sldId="308"/>
        </pc:sldMkLst>
        <pc:spChg chg="del">
          <ac:chgData name="Crockett, Vicky" userId="4a741779-e5fa-48eb-bd65-a03606f528a3" providerId="ADAL" clId="{DF3388E0-F262-4D89-B7CD-C88767D6C57D}" dt="2023-02-16T11:16:20.884" v="802" actId="478"/>
          <ac:spMkLst>
            <pc:docMk/>
            <pc:sldMk cId="969029146" sldId="308"/>
            <ac:spMk id="4" creationId="{35D19F35-8642-4AB9-B3E4-CC5FE78D6CEC}"/>
          </ac:spMkLst>
        </pc:spChg>
        <pc:spChg chg="add del mod">
          <ac:chgData name="Crockett, Vicky" userId="4a741779-e5fa-48eb-bd65-a03606f528a3" providerId="ADAL" clId="{DF3388E0-F262-4D89-B7CD-C88767D6C57D}" dt="2023-02-16T11:16:18.339" v="801" actId="478"/>
          <ac:spMkLst>
            <pc:docMk/>
            <pc:sldMk cId="969029146" sldId="308"/>
            <ac:spMk id="6" creationId="{B4A14ECD-99B9-D11D-4610-A06C970FFC5B}"/>
          </ac:spMkLst>
        </pc:spChg>
        <pc:spChg chg="del mod">
          <ac:chgData name="Crockett, Vicky" userId="4a741779-e5fa-48eb-bd65-a03606f528a3" providerId="ADAL" clId="{DF3388E0-F262-4D89-B7CD-C88767D6C57D}" dt="2023-02-16T11:16:09.617" v="800" actId="478"/>
          <ac:spMkLst>
            <pc:docMk/>
            <pc:sldMk cId="969029146" sldId="308"/>
            <ac:spMk id="4098" creationId="{00000000-0000-0000-0000-000000000000}"/>
          </ac:spMkLst>
        </pc:spChg>
        <pc:picChg chg="add del mod">
          <ac:chgData name="Crockett, Vicky" userId="4a741779-e5fa-48eb-bd65-a03606f528a3" providerId="ADAL" clId="{DF3388E0-F262-4D89-B7CD-C88767D6C57D}" dt="2023-02-16T11:18:44.627" v="804" actId="478"/>
          <ac:picMkLst>
            <pc:docMk/>
            <pc:sldMk cId="969029146" sldId="308"/>
            <ac:picMk id="3" creationId="{4CC77AA6-0563-A0F6-F27D-22A812AE8668}"/>
          </ac:picMkLst>
        </pc:picChg>
        <pc:picChg chg="add del mod">
          <ac:chgData name="Crockett, Vicky" userId="4a741779-e5fa-48eb-bd65-a03606f528a3" providerId="ADAL" clId="{DF3388E0-F262-4D89-B7CD-C88767D6C57D}" dt="2023-02-16T11:29:30.511" v="808" actId="478"/>
          <ac:picMkLst>
            <pc:docMk/>
            <pc:sldMk cId="969029146" sldId="308"/>
            <ac:picMk id="8" creationId="{6A3FA1C2-4047-0E26-80E0-90852A1A1C07}"/>
          </ac:picMkLst>
        </pc:picChg>
      </pc:sldChg>
      <pc:sldChg chg="del">
        <pc:chgData name="Crockett, Vicky" userId="4a741779-e5fa-48eb-bd65-a03606f528a3" providerId="ADAL" clId="{DF3388E0-F262-4D89-B7CD-C88767D6C57D}" dt="2023-02-16T10:58:06.224" v="1" actId="47"/>
        <pc:sldMkLst>
          <pc:docMk/>
          <pc:sldMk cId="3649570908" sldId="309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736370241" sldId="314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689849931" sldId="315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955375208" sldId="316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533245735" sldId="317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391268532" sldId="318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263843386" sldId="319"/>
        </pc:sldMkLst>
      </pc:sldChg>
      <pc:sldChg chg="modSp mod ord">
        <pc:chgData name="Crockett, Vicky" userId="4a741779-e5fa-48eb-bd65-a03606f528a3" providerId="ADAL" clId="{DF3388E0-F262-4D89-B7CD-C88767D6C57D}" dt="2023-02-16T11:30:48.226" v="862" actId="20577"/>
        <pc:sldMkLst>
          <pc:docMk/>
          <pc:sldMk cId="1304311029" sldId="320"/>
        </pc:sldMkLst>
        <pc:spChg chg="mod">
          <ac:chgData name="Crockett, Vicky" userId="4a741779-e5fa-48eb-bd65-a03606f528a3" providerId="ADAL" clId="{DF3388E0-F262-4D89-B7CD-C88767D6C57D}" dt="2023-02-16T11:30:48.226" v="862" actId="20577"/>
          <ac:spMkLst>
            <pc:docMk/>
            <pc:sldMk cId="1304311029" sldId="320"/>
            <ac:spMk id="5" creationId="{DB8CEBDB-4BE3-4C88-A8F8-37FD3478AA74}"/>
          </ac:spMkLst>
        </pc:spChg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872127002" sldId="321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970301719" sldId="323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0785184" sldId="324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02486925" sldId="325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25719255" sldId="326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76985765" sldId="327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8224227" sldId="328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1515310839" sldId="329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26189712" sldId="331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4128375999" sldId="332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960038155" sldId="333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737760790" sldId="334"/>
        </pc:sldMkLst>
      </pc:sldChg>
      <pc:sldChg chg="modSp mod ord">
        <pc:chgData name="Crockett, Vicky" userId="4a741779-e5fa-48eb-bd65-a03606f528a3" providerId="ADAL" clId="{DF3388E0-F262-4D89-B7CD-C88767D6C57D}" dt="2023-02-16T11:07:15.676" v="493" actId="5793"/>
        <pc:sldMkLst>
          <pc:docMk/>
          <pc:sldMk cId="1806616886" sldId="335"/>
        </pc:sldMkLst>
        <pc:spChg chg="mod">
          <ac:chgData name="Crockett, Vicky" userId="4a741779-e5fa-48eb-bd65-a03606f528a3" providerId="ADAL" clId="{DF3388E0-F262-4D89-B7CD-C88767D6C57D}" dt="2023-02-16T11:07:15.676" v="493" actId="5793"/>
          <ac:spMkLst>
            <pc:docMk/>
            <pc:sldMk cId="1806616886" sldId="335"/>
            <ac:spMk id="5" creationId="{67BDD806-E4BE-453D-8ED6-E542591B9563}"/>
          </ac:spMkLst>
        </pc:spChg>
      </pc:sldChg>
      <pc:sldChg chg="modSp del mod ord">
        <pc:chgData name="Crockett, Vicky" userId="4a741779-e5fa-48eb-bd65-a03606f528a3" providerId="ADAL" clId="{DF3388E0-F262-4D89-B7CD-C88767D6C57D}" dt="2023-02-16T11:10:41.374" v="550" actId="47"/>
        <pc:sldMkLst>
          <pc:docMk/>
          <pc:sldMk cId="112591483" sldId="336"/>
        </pc:sldMkLst>
        <pc:spChg chg="mod">
          <ac:chgData name="Crockett, Vicky" userId="4a741779-e5fa-48eb-bd65-a03606f528a3" providerId="ADAL" clId="{DF3388E0-F262-4D89-B7CD-C88767D6C57D}" dt="2023-02-16T11:07:11.508" v="490" actId="20577"/>
          <ac:spMkLst>
            <pc:docMk/>
            <pc:sldMk cId="112591483" sldId="336"/>
            <ac:spMk id="5" creationId="{BA43F8DB-7C75-46A5-81EA-2536412F06D5}"/>
          </ac:spMkLst>
        </pc:spChg>
      </pc:sldChg>
      <pc:sldChg chg="modSp mod ord">
        <pc:chgData name="Crockett, Vicky" userId="4a741779-e5fa-48eb-bd65-a03606f528a3" providerId="ADAL" clId="{DF3388E0-F262-4D89-B7CD-C88767D6C57D}" dt="2023-02-16T11:30:52.634" v="864"/>
        <pc:sldMkLst>
          <pc:docMk/>
          <pc:sldMk cId="2081086166" sldId="337"/>
        </pc:sldMkLst>
        <pc:spChg chg="mod">
          <ac:chgData name="Crockett, Vicky" userId="4a741779-e5fa-48eb-bd65-a03606f528a3" providerId="ADAL" clId="{DF3388E0-F262-4D89-B7CD-C88767D6C57D}" dt="2023-02-16T11:07:20.409" v="504" actId="20577"/>
          <ac:spMkLst>
            <pc:docMk/>
            <pc:sldMk cId="2081086166" sldId="337"/>
            <ac:spMk id="5" creationId="{6C390B76-162D-4DE2-94C0-A8FB0154DB20}"/>
          </ac:spMkLst>
        </pc:spChg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180408988" sldId="338"/>
        </pc:sldMkLst>
      </pc:sldChg>
      <pc:sldChg chg="modSp add del mod">
        <pc:chgData name="Crockett, Vicky" userId="4a741779-e5fa-48eb-bd65-a03606f528a3" providerId="ADAL" clId="{DF3388E0-F262-4D89-B7CD-C88767D6C57D}" dt="2023-02-16T11:09:57.711" v="537" actId="27636"/>
        <pc:sldMkLst>
          <pc:docMk/>
          <pc:sldMk cId="264021216" sldId="412"/>
        </pc:sldMkLst>
        <pc:spChg chg="mod">
          <ac:chgData name="Crockett, Vicky" userId="4a741779-e5fa-48eb-bd65-a03606f528a3" providerId="ADAL" clId="{DF3388E0-F262-4D89-B7CD-C88767D6C57D}" dt="2023-02-16T11:09:57.711" v="537" actId="27636"/>
          <ac:spMkLst>
            <pc:docMk/>
            <pc:sldMk cId="264021216" sldId="412"/>
            <ac:spMk id="2" creationId="{214E200F-4A51-4D63-8981-9326025F4334}"/>
          </ac:spMkLst>
        </pc:spChg>
        <pc:spChg chg="mod">
          <ac:chgData name="Crockett, Vicky" userId="4a741779-e5fa-48eb-bd65-a03606f528a3" providerId="ADAL" clId="{DF3388E0-F262-4D89-B7CD-C88767D6C57D}" dt="2023-02-16T11:09:46.994" v="535" actId="20577"/>
          <ac:spMkLst>
            <pc:docMk/>
            <pc:sldMk cId="264021216" sldId="412"/>
            <ac:spMk id="4" creationId="{413AE037-648A-4FB7-945E-25C4E657AF33}"/>
          </ac:spMkLst>
        </pc:spChg>
      </pc:sldChg>
      <pc:sldChg chg="modSp add mod">
        <pc:chgData name="Crockett, Vicky" userId="4a741779-e5fa-48eb-bd65-a03606f528a3" providerId="ADAL" clId="{DF3388E0-F262-4D89-B7CD-C88767D6C57D}" dt="2023-02-16T11:05:11.236" v="435" actId="20577"/>
        <pc:sldMkLst>
          <pc:docMk/>
          <pc:sldMk cId="4005289180" sldId="1191"/>
        </pc:sldMkLst>
        <pc:spChg chg="mod">
          <ac:chgData name="Crockett, Vicky" userId="4a741779-e5fa-48eb-bd65-a03606f528a3" providerId="ADAL" clId="{DF3388E0-F262-4D89-B7CD-C88767D6C57D}" dt="2023-02-16T10:58:17.591" v="6" actId="20577"/>
          <ac:spMkLst>
            <pc:docMk/>
            <pc:sldMk cId="4005289180" sldId="1191"/>
            <ac:spMk id="2" creationId="{851AB6A3-9715-4222-9B3E-9BAC74D25E74}"/>
          </ac:spMkLst>
        </pc:spChg>
        <pc:spChg chg="mod">
          <ac:chgData name="Crockett, Vicky" userId="4a741779-e5fa-48eb-bd65-a03606f528a3" providerId="ADAL" clId="{DF3388E0-F262-4D89-B7CD-C88767D6C57D}" dt="2023-02-16T11:05:11.236" v="435" actId="20577"/>
          <ac:spMkLst>
            <pc:docMk/>
            <pc:sldMk cId="4005289180" sldId="1191"/>
            <ac:spMk id="3" creationId="{D4F9AAC1-BCB8-4F5D-BE4F-CB8E701D7425}"/>
          </ac:spMkLst>
        </pc:spChg>
      </pc:sldChg>
      <pc:sldChg chg="modSp add del mod">
        <pc:chgData name="Crockett, Vicky" userId="4a741779-e5fa-48eb-bd65-a03606f528a3" providerId="ADAL" clId="{DF3388E0-F262-4D89-B7CD-C88767D6C57D}" dt="2023-02-16T11:07:06.788" v="480" actId="47"/>
        <pc:sldMkLst>
          <pc:docMk/>
          <pc:sldMk cId="2483549329" sldId="1207"/>
        </pc:sldMkLst>
        <pc:spChg chg="mod">
          <ac:chgData name="Crockett, Vicky" userId="4a741779-e5fa-48eb-bd65-a03606f528a3" providerId="ADAL" clId="{DF3388E0-F262-4D89-B7CD-C88767D6C57D}" dt="2023-02-16T11:06:23.095" v="454" actId="20577"/>
          <ac:spMkLst>
            <pc:docMk/>
            <pc:sldMk cId="2483549329" sldId="1207"/>
            <ac:spMk id="5" creationId="{427257BD-72C6-4D9B-A3B0-9CD71F468083}"/>
          </ac:spMkLst>
        </pc:spChg>
        <pc:spChg chg="mod">
          <ac:chgData name="Crockett, Vicky" userId="4a741779-e5fa-48eb-bd65-a03606f528a3" providerId="ADAL" clId="{DF3388E0-F262-4D89-B7CD-C88767D6C57D}" dt="2023-02-16T11:06:14.774" v="437" actId="6549"/>
          <ac:spMkLst>
            <pc:docMk/>
            <pc:sldMk cId="2483549329" sldId="1207"/>
            <ac:spMk id="8" creationId="{1B710A53-C87F-4C9B-9255-23E0301D86C0}"/>
          </ac:spMkLst>
        </pc:spChg>
      </pc:sldChg>
      <pc:sldMasterChg chg="delSldLayout">
        <pc:chgData name="Crockett, Vicky" userId="4a741779-e5fa-48eb-bd65-a03606f528a3" providerId="ADAL" clId="{DF3388E0-F262-4D89-B7CD-C88767D6C57D}" dt="2023-02-16T11:07:06.788" v="480" actId="47"/>
        <pc:sldMasterMkLst>
          <pc:docMk/>
          <pc:sldMasterMk cId="300464794" sldId="2147483648"/>
        </pc:sldMasterMkLst>
        <pc:sldLayoutChg chg="del">
          <pc:chgData name="Crockett, Vicky" userId="4a741779-e5fa-48eb-bd65-a03606f528a3" providerId="ADAL" clId="{DF3388E0-F262-4D89-B7CD-C88767D6C57D}" dt="2023-02-16T10:58:06.224" v="1" actId="47"/>
          <pc:sldLayoutMkLst>
            <pc:docMk/>
            <pc:sldMasterMk cId="300464794" sldId="2147483648"/>
            <pc:sldLayoutMk cId="226806798" sldId="2147483802"/>
          </pc:sldLayoutMkLst>
        </pc:sldLayoutChg>
        <pc:sldLayoutChg chg="del">
          <pc:chgData name="Crockett, Vicky" userId="4a741779-e5fa-48eb-bd65-a03606f528a3" providerId="ADAL" clId="{DF3388E0-F262-4D89-B7CD-C88767D6C57D}" dt="2023-02-16T11:07:06.788" v="480" actId="47"/>
          <pc:sldLayoutMkLst>
            <pc:docMk/>
            <pc:sldMasterMk cId="300464794" sldId="2147483648"/>
            <pc:sldLayoutMk cId="1556467578" sldId="2147483924"/>
          </pc:sldLayoutMkLst>
        </pc:sldLayoutChg>
      </pc:sldMasterChg>
    </pc:docChg>
  </pc:docChgLst>
  <pc:docChgLst>
    <pc:chgData name="Holmes, Thomas" userId="381fd8d0-cc7d-4866-93eb-33b5e8d9e450" providerId="ADAL" clId="{9B33859B-EA54-420F-A19C-1110C34137B0}"/>
    <pc:docChg chg="addSld modSld modSection">
      <pc:chgData name="Holmes, Thomas" userId="381fd8d0-cc7d-4866-93eb-33b5e8d9e450" providerId="ADAL" clId="{9B33859B-EA54-420F-A19C-1110C34137B0}" dt="2023-08-01T10:49:33.666" v="96" actId="20577"/>
      <pc:docMkLst>
        <pc:docMk/>
      </pc:docMkLst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2330586645" sldId="306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295808157" sldId="307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3348408740" sldId="308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3889868059" sldId="309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212007478" sldId="310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505482417" sldId="311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2755388174" sldId="312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3126250346" sldId="313"/>
        </pc:sldMkLst>
      </pc:sldChg>
      <pc:sldChg chg="add">
        <pc:chgData name="Holmes, Thomas" userId="381fd8d0-cc7d-4866-93eb-33b5e8d9e450" providerId="ADAL" clId="{9B33859B-EA54-420F-A19C-1110C34137B0}" dt="2023-08-01T10:42:46.327" v="14"/>
        <pc:sldMkLst>
          <pc:docMk/>
          <pc:sldMk cId="475211175" sldId="314"/>
        </pc:sldMkLst>
      </pc:sldChg>
      <pc:sldChg chg="add">
        <pc:chgData name="Holmes, Thomas" userId="381fd8d0-cc7d-4866-93eb-33b5e8d9e450" providerId="ADAL" clId="{9B33859B-EA54-420F-A19C-1110C34137B0}" dt="2023-08-01T10:43:47.756" v="15"/>
        <pc:sldMkLst>
          <pc:docMk/>
          <pc:sldMk cId="219003199" sldId="321"/>
        </pc:sldMkLst>
      </pc:sldChg>
      <pc:sldChg chg="modSp mod">
        <pc:chgData name="Holmes, Thomas" userId="381fd8d0-cc7d-4866-93eb-33b5e8d9e450" providerId="ADAL" clId="{9B33859B-EA54-420F-A19C-1110C34137B0}" dt="2023-08-01T10:24:28.488" v="13"/>
        <pc:sldMkLst>
          <pc:docMk/>
          <pc:sldMk cId="4005289180" sldId="1191"/>
        </pc:sldMkLst>
        <pc:spChg chg="mod">
          <ac:chgData name="Holmes, Thomas" userId="381fd8d0-cc7d-4866-93eb-33b5e8d9e450" providerId="ADAL" clId="{9B33859B-EA54-420F-A19C-1110C34137B0}" dt="2023-08-01T10:24:28.488" v="13"/>
          <ac:spMkLst>
            <pc:docMk/>
            <pc:sldMk cId="4005289180" sldId="1191"/>
            <ac:spMk id="2" creationId="{851AB6A3-9715-4222-9B3E-9BAC74D25E74}"/>
          </ac:spMkLst>
        </pc:spChg>
        <pc:spChg chg="mod">
          <ac:chgData name="Holmes, Thomas" userId="381fd8d0-cc7d-4866-93eb-33b5e8d9e450" providerId="ADAL" clId="{9B33859B-EA54-420F-A19C-1110C34137B0}" dt="2023-08-01T10:22:29.032" v="12" actId="20577"/>
          <ac:spMkLst>
            <pc:docMk/>
            <pc:sldMk cId="4005289180" sldId="1191"/>
            <ac:spMk id="3" creationId="{D4F9AAC1-BCB8-4F5D-BE4F-CB8E701D7425}"/>
          </ac:spMkLst>
        </pc:spChg>
      </pc:sldChg>
      <pc:sldChg chg="add">
        <pc:chgData name="Holmes, Thomas" userId="381fd8d0-cc7d-4866-93eb-33b5e8d9e450" providerId="ADAL" clId="{9B33859B-EA54-420F-A19C-1110C34137B0}" dt="2023-08-01T10:43:47.756" v="15"/>
        <pc:sldMkLst>
          <pc:docMk/>
          <pc:sldMk cId="3100787828" sldId="1192"/>
        </pc:sldMkLst>
      </pc:sldChg>
      <pc:sldChg chg="modSp new mod">
        <pc:chgData name="Holmes, Thomas" userId="381fd8d0-cc7d-4866-93eb-33b5e8d9e450" providerId="ADAL" clId="{9B33859B-EA54-420F-A19C-1110C34137B0}" dt="2023-08-01T10:48:20.533" v="26" actId="20577"/>
        <pc:sldMkLst>
          <pc:docMk/>
          <pc:sldMk cId="2604493749" sldId="1193"/>
        </pc:sldMkLst>
        <pc:spChg chg="mod">
          <ac:chgData name="Holmes, Thomas" userId="381fd8d0-cc7d-4866-93eb-33b5e8d9e450" providerId="ADAL" clId="{9B33859B-EA54-420F-A19C-1110C34137B0}" dt="2023-08-01T10:48:20.533" v="26" actId="20577"/>
          <ac:spMkLst>
            <pc:docMk/>
            <pc:sldMk cId="2604493749" sldId="1193"/>
            <ac:spMk id="2" creationId="{2CF29F89-291E-D0F8-2990-F90D6FC84A95}"/>
          </ac:spMkLst>
        </pc:spChg>
      </pc:sldChg>
      <pc:sldChg chg="modSp add mod">
        <pc:chgData name="Holmes, Thomas" userId="381fd8d0-cc7d-4866-93eb-33b5e8d9e450" providerId="ADAL" clId="{9B33859B-EA54-420F-A19C-1110C34137B0}" dt="2023-08-01T10:48:37.683" v="39" actId="20577"/>
        <pc:sldMkLst>
          <pc:docMk/>
          <pc:sldMk cId="755063016" sldId="1194"/>
        </pc:sldMkLst>
        <pc:spChg chg="mod">
          <ac:chgData name="Holmes, Thomas" userId="381fd8d0-cc7d-4866-93eb-33b5e8d9e450" providerId="ADAL" clId="{9B33859B-EA54-420F-A19C-1110C34137B0}" dt="2023-08-01T10:48:37.683" v="39" actId="20577"/>
          <ac:spMkLst>
            <pc:docMk/>
            <pc:sldMk cId="755063016" sldId="1194"/>
            <ac:spMk id="2" creationId="{2CF29F89-291E-D0F8-2990-F90D6FC84A95}"/>
          </ac:spMkLst>
        </pc:spChg>
      </pc:sldChg>
      <pc:sldChg chg="modSp add mod">
        <pc:chgData name="Holmes, Thomas" userId="381fd8d0-cc7d-4866-93eb-33b5e8d9e450" providerId="ADAL" clId="{9B33859B-EA54-420F-A19C-1110C34137B0}" dt="2023-08-01T10:48:56.556" v="58" actId="20577"/>
        <pc:sldMkLst>
          <pc:docMk/>
          <pc:sldMk cId="2124129028" sldId="1195"/>
        </pc:sldMkLst>
        <pc:spChg chg="mod">
          <ac:chgData name="Holmes, Thomas" userId="381fd8d0-cc7d-4866-93eb-33b5e8d9e450" providerId="ADAL" clId="{9B33859B-EA54-420F-A19C-1110C34137B0}" dt="2023-08-01T10:48:56.556" v="58" actId="20577"/>
          <ac:spMkLst>
            <pc:docMk/>
            <pc:sldMk cId="2124129028" sldId="1195"/>
            <ac:spMk id="2" creationId="{2CF29F89-291E-D0F8-2990-F90D6FC84A95}"/>
          </ac:spMkLst>
        </pc:spChg>
      </pc:sldChg>
      <pc:sldChg chg="modSp add mod">
        <pc:chgData name="Holmes, Thomas" userId="381fd8d0-cc7d-4866-93eb-33b5e8d9e450" providerId="ADAL" clId="{9B33859B-EA54-420F-A19C-1110C34137B0}" dt="2023-08-01T10:49:21.389" v="79" actId="20577"/>
        <pc:sldMkLst>
          <pc:docMk/>
          <pc:sldMk cId="3126122062" sldId="1196"/>
        </pc:sldMkLst>
        <pc:spChg chg="mod">
          <ac:chgData name="Holmes, Thomas" userId="381fd8d0-cc7d-4866-93eb-33b5e8d9e450" providerId="ADAL" clId="{9B33859B-EA54-420F-A19C-1110C34137B0}" dt="2023-08-01T10:49:21.389" v="79" actId="20577"/>
          <ac:spMkLst>
            <pc:docMk/>
            <pc:sldMk cId="3126122062" sldId="1196"/>
            <ac:spMk id="2" creationId="{2CF29F89-291E-D0F8-2990-F90D6FC84A95}"/>
          </ac:spMkLst>
        </pc:spChg>
      </pc:sldChg>
      <pc:sldChg chg="modSp add mod">
        <pc:chgData name="Holmes, Thomas" userId="381fd8d0-cc7d-4866-93eb-33b5e8d9e450" providerId="ADAL" clId="{9B33859B-EA54-420F-A19C-1110C34137B0}" dt="2023-08-01T10:49:33.666" v="96" actId="20577"/>
        <pc:sldMkLst>
          <pc:docMk/>
          <pc:sldMk cId="2519367398" sldId="1197"/>
        </pc:sldMkLst>
        <pc:spChg chg="mod">
          <ac:chgData name="Holmes, Thomas" userId="381fd8d0-cc7d-4866-93eb-33b5e8d9e450" providerId="ADAL" clId="{9B33859B-EA54-420F-A19C-1110C34137B0}" dt="2023-08-01T10:49:33.666" v="96" actId="20577"/>
          <ac:spMkLst>
            <pc:docMk/>
            <pc:sldMk cId="2519367398" sldId="1197"/>
            <ac:spMk id="2" creationId="{2CF29F89-291E-D0F8-2990-F90D6FC84A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broadcasts operations element-wise, making computations with over arrays simple. The operators which can be used will depend on the array type, but generally speaking, all numeric &amp; Boolean operators are valid for numeric types, and all Boolean operators for string types.</a:t>
            </a:r>
          </a:p>
          <a:p>
            <a:endParaRPr lang="en-GB" dirty="0"/>
          </a:p>
          <a:p>
            <a:r>
              <a:rPr lang="en-GB" dirty="0"/>
              <a:t>The results of Boolean operations can be combined, though </a:t>
            </a:r>
            <a:r>
              <a:rPr lang="en-GB" dirty="0" err="1"/>
              <a:t>numpy</a:t>
            </a:r>
            <a:r>
              <a:rPr lang="en-GB" dirty="0"/>
              <a:t> strays from python’s use of the </a:t>
            </a:r>
            <a:r>
              <a:rPr lang="en-GB" b="1" dirty="0"/>
              <a:t>and </a:t>
            </a:r>
            <a:r>
              <a:rPr lang="en-GB" b="0" dirty="0" err="1"/>
              <a:t>and</a:t>
            </a:r>
            <a:r>
              <a:rPr lang="en-GB" b="0" dirty="0"/>
              <a:t> </a:t>
            </a:r>
            <a:r>
              <a:rPr lang="en-GB" b="1" dirty="0"/>
              <a:t>or </a:t>
            </a:r>
            <a:r>
              <a:rPr lang="en-GB" b="0" dirty="0"/>
              <a:t> statements, favouring instead the operators </a:t>
            </a:r>
            <a:r>
              <a:rPr lang="en-GB" b="1" dirty="0"/>
              <a:t>&amp;</a:t>
            </a:r>
            <a:r>
              <a:rPr lang="en-GB" b="0" dirty="0"/>
              <a:t> and </a:t>
            </a:r>
            <a:r>
              <a:rPr lang="en-GB" b="1" dirty="0"/>
              <a:t>|</a:t>
            </a:r>
            <a:r>
              <a:rPr lang="en-GB" b="0" dirty="0"/>
              <a:t>. Interestingly, </a:t>
            </a:r>
            <a:r>
              <a:rPr lang="en-GB" b="1" dirty="0"/>
              <a:t>~ </a:t>
            </a:r>
            <a:r>
              <a:rPr lang="en-GB" b="0" dirty="0"/>
              <a:t>is the </a:t>
            </a:r>
            <a:r>
              <a:rPr lang="en-GB" b="1" dirty="0"/>
              <a:t>not </a:t>
            </a:r>
            <a:r>
              <a:rPr lang="en-GB" b="0" dirty="0"/>
              <a:t>operator.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3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9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1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8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1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5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3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0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broadcasts operations element-wise, making computations with over arrays simple. The operators which can be used will depend on the array type, but generally speaking, all numeric &amp; Boolean operators are valid for numeric types, and all Boolean operators for string types.</a:t>
            </a:r>
          </a:p>
          <a:p>
            <a:endParaRPr lang="en-GB" dirty="0"/>
          </a:p>
          <a:p>
            <a:r>
              <a:rPr lang="en-GB" dirty="0"/>
              <a:t>The results of Boolean operations can be combined, though </a:t>
            </a:r>
            <a:r>
              <a:rPr lang="en-GB" dirty="0" err="1"/>
              <a:t>numpy</a:t>
            </a:r>
            <a:r>
              <a:rPr lang="en-GB" dirty="0"/>
              <a:t> strays from python’s use of the </a:t>
            </a:r>
            <a:r>
              <a:rPr lang="en-GB" b="1" dirty="0"/>
              <a:t>and </a:t>
            </a:r>
            <a:r>
              <a:rPr lang="en-GB" b="0" dirty="0" err="1"/>
              <a:t>and</a:t>
            </a:r>
            <a:r>
              <a:rPr lang="en-GB" b="0" dirty="0"/>
              <a:t> </a:t>
            </a:r>
            <a:r>
              <a:rPr lang="en-GB" b="1" dirty="0"/>
              <a:t>or </a:t>
            </a:r>
            <a:r>
              <a:rPr lang="en-GB" b="0" dirty="0"/>
              <a:t> statements, favouring instead the operators </a:t>
            </a:r>
            <a:r>
              <a:rPr lang="en-GB" b="1" dirty="0"/>
              <a:t>&amp;</a:t>
            </a:r>
            <a:r>
              <a:rPr lang="en-GB" b="0" dirty="0"/>
              <a:t> and </a:t>
            </a:r>
            <a:r>
              <a:rPr lang="en-GB" b="1" dirty="0"/>
              <a:t>|</a:t>
            </a:r>
            <a:r>
              <a:rPr lang="en-GB" b="0" dirty="0"/>
              <a:t>. Interestingly, </a:t>
            </a:r>
            <a:r>
              <a:rPr lang="en-GB" b="1" dirty="0"/>
              <a:t>~ </a:t>
            </a:r>
            <a:r>
              <a:rPr lang="en-GB" b="0" dirty="0"/>
              <a:t>is the </a:t>
            </a:r>
            <a:r>
              <a:rPr lang="en-GB" b="1" dirty="0"/>
              <a:t>not </a:t>
            </a:r>
            <a:r>
              <a:rPr lang="en-GB" b="0" dirty="0"/>
              <a:t>operator.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62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49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5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7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027" y="536783"/>
            <a:ext cx="2127213" cy="119762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237213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4705" y="5237213"/>
            <a:ext cx="3978275" cy="12557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Trainer name Trainer name 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Relevant certifications</a:t>
            </a:r>
          </a:p>
          <a:p>
            <a:r>
              <a:rPr lang="en-GB" dirty="0"/>
              <a:t>Email address, etc…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56395"/>
            <a:ext cx="7552267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206" y="108064"/>
            <a:ext cx="4610793" cy="674993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164" y="490450"/>
            <a:ext cx="6206836" cy="638891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686" y="249382"/>
            <a:ext cx="5342313" cy="6608618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47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293084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034" y="2366057"/>
            <a:ext cx="2710841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094769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3284538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6186488" y="1226412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9094769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9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rgbClr val="004050"/>
                </a:solidFill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1">
                <a:solidFill>
                  <a:srgbClr val="004050"/>
                </a:solidFill>
              </a:defRPr>
            </a:lvl2pPr>
            <a:lvl3pPr marL="360363" indent="268288">
              <a:buFont typeface="Montserrat" panose="00000500000000000000" pitchFamily="2" charset="0"/>
              <a:buChar char="‐"/>
              <a:defRPr>
                <a:solidFill>
                  <a:srgbClr val="004050"/>
                </a:solidFill>
              </a:defRPr>
            </a:lvl3pPr>
            <a:lvl4pPr marL="628650" indent="452438">
              <a:buFont typeface="Courier New" panose="02070309020205020404" pitchFamily="49" charset="0"/>
              <a:buChar char="o"/>
              <a:defRPr>
                <a:solidFill>
                  <a:srgbClr val="004050"/>
                </a:solidFill>
              </a:defRPr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  <a:lvl7pPr marL="2743132" indent="0">
              <a:buNone/>
              <a:defRPr/>
            </a:lvl7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3588430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2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76583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43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19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1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6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9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7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89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9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0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5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0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99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3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2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5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71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1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9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3832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0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8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7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13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0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5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2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4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7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0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150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3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6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6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1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3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26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6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9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3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7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9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4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70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9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2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8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83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9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8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64.xml"/><Relationship Id="rId47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72.xml"/><Relationship Id="rId55" Type="http://schemas.openxmlformats.org/officeDocument/2006/relationships/slideLayout" Target="../slideLayouts/slideLayout77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62.xml"/><Relationship Id="rId45" Type="http://schemas.openxmlformats.org/officeDocument/2006/relationships/slideLayout" Target="../slideLayouts/slideLayout67.xml"/><Relationship Id="rId53" Type="http://schemas.openxmlformats.org/officeDocument/2006/relationships/slideLayout" Target="../slideLayouts/slideLayout75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65.xml"/><Relationship Id="rId48" Type="http://schemas.openxmlformats.org/officeDocument/2006/relationships/slideLayout" Target="../slideLayouts/slideLayout70.xml"/><Relationship Id="rId56" Type="http://schemas.openxmlformats.org/officeDocument/2006/relationships/slideLayout" Target="../slideLayouts/slideLayout78.xml"/><Relationship Id="rId8" Type="http://schemas.openxmlformats.org/officeDocument/2006/relationships/slideLayout" Target="../slideLayouts/slideLayout30.xml"/><Relationship Id="rId51" Type="http://schemas.openxmlformats.org/officeDocument/2006/relationships/slideLayout" Target="../slideLayouts/slideLayout73.xml"/><Relationship Id="rId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Relationship Id="rId46" Type="http://schemas.openxmlformats.org/officeDocument/2006/relationships/slideLayout" Target="../slideLayouts/slideLayout68.xml"/><Relationship Id="rId59" Type="http://schemas.openxmlformats.org/officeDocument/2006/relationships/image" Target="../media/image2.svg"/><Relationship Id="rId20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63.xml"/><Relationship Id="rId54" Type="http://schemas.openxmlformats.org/officeDocument/2006/relationships/slideLayout" Target="../slideLayouts/slideLayout7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71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66.xml"/><Relationship Id="rId52" Type="http://schemas.openxmlformats.org/officeDocument/2006/relationships/slideLayout" Target="../slideLayouts/slideLayout74.xml"/><Relationship Id="rId6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3" r:id="rId8"/>
    <p:sldLayoutId id="2147483712" r:id="rId9"/>
    <p:sldLayoutId id="2147483714" r:id="rId10"/>
    <p:sldLayoutId id="2147483718" r:id="rId11"/>
    <p:sldLayoutId id="2147483806" r:id="rId12"/>
    <p:sldLayoutId id="2147483819" r:id="rId13"/>
    <p:sldLayoutId id="2147483822" r:id="rId14"/>
    <p:sldLayoutId id="2147483847" r:id="rId15"/>
    <p:sldLayoutId id="2147483848" r:id="rId16"/>
    <p:sldLayoutId id="2147483849" r:id="rId17"/>
    <p:sldLayoutId id="2147483821" r:id="rId18"/>
    <p:sldLayoutId id="2147483923" r:id="rId19"/>
    <p:sldLayoutId id="2147483936" r:id="rId20"/>
    <p:sldLayoutId id="2147483937" r:id="rId21"/>
    <p:sldLayoutId id="2147483938" r:id="rId22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76" r:id="rId17"/>
    <p:sldLayoutId id="2147483877" r:id="rId18"/>
    <p:sldLayoutId id="2147483878" r:id="rId19"/>
    <p:sldLayoutId id="2147483879" r:id="rId20"/>
    <p:sldLayoutId id="2147483868" r:id="rId21"/>
    <p:sldLayoutId id="2147483869" r:id="rId22"/>
    <p:sldLayoutId id="2147483870" r:id="rId23"/>
    <p:sldLayoutId id="2147483872" r:id="rId24"/>
    <p:sldLayoutId id="2147483873" r:id="rId25"/>
    <p:sldLayoutId id="2147483874" r:id="rId26"/>
    <p:sldLayoutId id="2147483875" r:id="rId27"/>
    <p:sldLayoutId id="2147483880" r:id="rId28"/>
    <p:sldLayoutId id="2147483881" r:id="rId29"/>
    <p:sldLayoutId id="2147483882" r:id="rId30"/>
    <p:sldLayoutId id="2147483900" r:id="rId31"/>
    <p:sldLayoutId id="2147483896" r:id="rId32"/>
    <p:sldLayoutId id="2147483897" r:id="rId33"/>
    <p:sldLayoutId id="2147483898" r:id="rId34"/>
    <p:sldLayoutId id="2147483899" r:id="rId35"/>
    <p:sldLayoutId id="2147483883" r:id="rId36"/>
    <p:sldLayoutId id="2147483884" r:id="rId37"/>
    <p:sldLayoutId id="2147483885" r:id="rId38"/>
    <p:sldLayoutId id="2147483886" r:id="rId39"/>
    <p:sldLayoutId id="2147483888" r:id="rId40"/>
    <p:sldLayoutId id="2147483887" r:id="rId41"/>
    <p:sldLayoutId id="2147483889" r:id="rId42"/>
    <p:sldLayoutId id="2147483894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 userDrawn="1"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2" r:id="rId5"/>
    <p:sldLayoutId id="2147483733" r:id="rId6"/>
    <p:sldLayoutId id="2147483734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4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471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985" y="6311899"/>
            <a:ext cx="1217797" cy="32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554F-2335-4EBA-A5CB-7E6DBA707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4" r:id="rId9"/>
    <p:sldLayoutId id="214748393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AB6A3-9715-4222-9B3E-9BAC74D25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Mathematical &amp; Statistical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AAC1-BCB8-4F5D-BE4F-CB8E701D7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349985"/>
            <a:ext cx="6770688" cy="5119407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Helvetica Neue"/>
              </a:rPr>
              <a:t>Learning Objectives</a:t>
            </a:r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Describe the core features of NumPy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Create, index, and manipulate NumPy arrays to solve data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masking and querying syntax to retrieve desired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Use vectorised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Expected Prior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Experience of working with data using Data Analysis tools such as Excel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EE6F-5199-425F-87C4-D5B0147F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8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/>
              <a:t>Dtype</a:t>
            </a: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5B7D11-6036-4279-848F-D9AAF2AB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4005" y="530691"/>
            <a:ext cx="7043210" cy="6090399"/>
          </a:xfrm>
        </p:spPr>
        <p:txBody>
          <a:bodyPr/>
          <a:lstStyle/>
          <a:p>
            <a:r>
              <a:rPr lang="en-US" sz="2000" b="1" dirty="0"/>
              <a:t>All arrays can only contain elements of the same data type.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This is valid for ND-arrays too</a:t>
            </a:r>
            <a:endParaRPr lang="en-US" sz="2000" b="1" dirty="0"/>
          </a:p>
          <a:p>
            <a:endParaRPr lang="en-US" sz="2000" b="0" baseline="0" dirty="0"/>
          </a:p>
          <a:p>
            <a:r>
              <a:rPr lang="en-US" sz="2000" b="1" baseline="0" dirty="0"/>
              <a:t>The type of the element in an array is recorded as a </a:t>
            </a:r>
            <a:r>
              <a:rPr lang="en-US" sz="2000" b="1" baseline="0" dirty="0" err="1"/>
              <a:t>dtype</a:t>
            </a:r>
            <a:r>
              <a:rPr lang="en-US" sz="2000" b="1" baseline="0" dirty="0"/>
              <a:t>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baseline="0" dirty="0"/>
              <a:t>Standard</a:t>
            </a:r>
            <a:r>
              <a:rPr lang="en-US" sz="2000" b="0" dirty="0"/>
              <a:t> Python data types can be used as </a:t>
            </a:r>
            <a:r>
              <a:rPr lang="en-US" sz="2000" b="0" dirty="0" err="1"/>
              <a:t>dtypes</a:t>
            </a:r>
            <a:r>
              <a:rPr lang="en-US" sz="2000" b="0" dirty="0"/>
              <a:t>:  e.g., int, float, str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d</a:t>
            </a:r>
            <a:r>
              <a:rPr lang="en-US" sz="2000" b="0" baseline="0" dirty="0" err="1"/>
              <a:t>type</a:t>
            </a:r>
            <a:r>
              <a:rPr lang="en-US" sz="2000" b="0" baseline="0" dirty="0"/>
              <a:t> of an array can be obtained using</a:t>
            </a:r>
            <a:r>
              <a:rPr lang="en-US" sz="2000" b="0" dirty="0"/>
              <a:t> </a:t>
            </a:r>
            <a:r>
              <a:rPr lang="en-US" sz="2000" b="0" dirty="0" err="1"/>
              <a:t>array.dtype</a:t>
            </a:r>
            <a:r>
              <a:rPr lang="en-US" sz="2000" b="0" dirty="0"/>
              <a:t> property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We can perform type conversion using </a:t>
            </a:r>
            <a:r>
              <a:rPr lang="en-US" sz="2000" b="0" dirty="0" err="1"/>
              <a:t>array.astype</a:t>
            </a:r>
            <a:r>
              <a:rPr lang="en-US" sz="2000" b="0" dirty="0"/>
              <a:t>(</a:t>
            </a:r>
            <a:r>
              <a:rPr lang="en-US" sz="2000" b="0" dirty="0" err="1"/>
              <a:t>new_type</a:t>
            </a:r>
            <a:r>
              <a:rPr lang="en-US" sz="2000" b="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The </a:t>
            </a:r>
            <a:r>
              <a:rPr lang="en-US" sz="2000" b="0" dirty="0" err="1"/>
              <a:t>new_type</a:t>
            </a:r>
            <a:r>
              <a:rPr lang="en-US" sz="2000" b="0" dirty="0"/>
              <a:t> must be compatible with the original type of the elements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If in doubt, </a:t>
            </a:r>
            <a:r>
              <a:rPr lang="en-US" sz="2000" b="0" dirty="0" err="1"/>
              <a:t>NumPy</a:t>
            </a:r>
            <a:r>
              <a:rPr lang="en-US" sz="2000" b="0" baseline="0" dirty="0"/>
              <a:t> automatically converts an array to an array of strings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054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/>
              <a:t>nd</a:t>
            </a:r>
            <a:r>
              <a:rPr lang="en-US" sz="4000" dirty="0"/>
              <a:t>-Array</a:t>
            </a:r>
            <a:r>
              <a:rPr lang="en-US" sz="4000" baseline="0" dirty="0"/>
              <a:t> shape and sizes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907C7-3E1D-4CA1-B5C9-BB720EB3E9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914400"/>
            <a:ext cx="6770078" cy="5564187"/>
          </a:xfrm>
        </p:spPr>
        <p:txBody>
          <a:bodyPr/>
          <a:lstStyle/>
          <a:p>
            <a:r>
              <a:rPr lang="en-US" sz="2000" b="1" dirty="0"/>
              <a:t>The built-in function </a:t>
            </a:r>
            <a:r>
              <a:rPr lang="en-US" sz="2000" b="1" dirty="0" err="1"/>
              <a:t>len</a:t>
            </a:r>
            <a:r>
              <a:rPr lang="en-US" sz="2000" b="1" dirty="0"/>
              <a:t>() does not work with </a:t>
            </a:r>
            <a:r>
              <a:rPr lang="en-US" sz="2000" b="1" dirty="0" err="1"/>
              <a:t>nd</a:t>
            </a:r>
            <a:r>
              <a:rPr lang="en-US" sz="2000" b="1" dirty="0"/>
              <a:t>-arrays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To find out the size of a </a:t>
            </a:r>
            <a:r>
              <a:rPr lang="en-US" sz="2000" b="0" dirty="0" err="1"/>
              <a:t>nd</a:t>
            </a:r>
            <a:r>
              <a:rPr lang="en-US" sz="2000" b="0" dirty="0"/>
              <a:t>-array, use </a:t>
            </a:r>
            <a:r>
              <a:rPr lang="en-US" sz="2000" b="1" dirty="0" err="1"/>
              <a:t>array.size</a:t>
            </a:r>
            <a:r>
              <a:rPr lang="en-US" sz="2000" b="1" dirty="0"/>
              <a:t> </a:t>
            </a:r>
            <a:r>
              <a:rPr lang="en-US" sz="2000" b="0" dirty="0"/>
              <a:t>property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To find out the shape (size of each dimension) of an array, use </a:t>
            </a:r>
            <a:r>
              <a:rPr lang="en-US" sz="2000" b="1" dirty="0" err="1"/>
              <a:t>array.shape</a:t>
            </a:r>
            <a:r>
              <a:rPr lang="en-US" sz="2000" b="1" dirty="0"/>
              <a:t> </a:t>
            </a:r>
            <a:r>
              <a:rPr lang="en-US" sz="2000" b="0" dirty="0"/>
              <a:t>property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To change the shape of an array, use </a:t>
            </a:r>
            <a:r>
              <a:rPr lang="en-US" sz="2000" b="1" dirty="0" err="1"/>
              <a:t>array.reshape</a:t>
            </a:r>
            <a:r>
              <a:rPr lang="en-US" sz="2000" b="1" dirty="0"/>
              <a:t>()</a:t>
            </a:r>
          </a:p>
          <a:p>
            <a:endParaRPr lang="en-US" sz="2000" b="0" dirty="0"/>
          </a:p>
          <a:p>
            <a:r>
              <a:rPr lang="en-US" sz="2000" b="1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b="0" dirty="0"/>
              <a:t>It is the programmer’s responsibility to make sure the new shape is compatible with the total number of elements.</a:t>
            </a:r>
          </a:p>
        </p:txBody>
      </p:sp>
    </p:spTree>
    <p:extLst>
      <p:ext uri="{BB962C8B-B14F-4D97-AF65-F5344CB8AC3E}">
        <p14:creationId xmlns:p14="http://schemas.microsoft.com/office/powerpoint/2010/main" val="275538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/>
              <a:t>nd</a:t>
            </a:r>
            <a:r>
              <a:rPr lang="en-US" sz="4000" dirty="0"/>
              <a:t>-Array</a:t>
            </a:r>
            <a:r>
              <a:rPr lang="en-US" sz="4000" baseline="0" dirty="0"/>
              <a:t> shape and sizes</a:t>
            </a:r>
            <a:endParaRPr 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2719C80-057B-4B09-9A72-87D72B4063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003" y="270200"/>
            <a:ext cx="6982691" cy="6090399"/>
          </a:xfrm>
        </p:spPr>
        <p:txBody>
          <a:bodyPr/>
          <a:lstStyle/>
          <a:p>
            <a:r>
              <a:rPr lang="en-US" sz="1800" b="1" dirty="0">
                <a:latin typeface="+mn-lt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shape</a:t>
            </a:r>
            <a:r>
              <a:rPr lang="en-US" sz="1800" b="1" dirty="0">
                <a:latin typeface="+mn-lt"/>
              </a:rPr>
              <a:t> attribute returns </a:t>
            </a:r>
            <a:r>
              <a:rPr lang="en-GB" sz="1800" b="1" i="0" dirty="0">
                <a:effectLst/>
                <a:latin typeface="+mn-lt"/>
              </a:rPr>
              <a:t>a tuple with the number of elements in each dimension.</a:t>
            </a:r>
          </a:p>
          <a:p>
            <a:endParaRPr lang="en-GB" sz="1800" b="1" dirty="0">
              <a:latin typeface="+mn-lt"/>
            </a:endParaRPr>
          </a:p>
          <a:p>
            <a:endParaRPr lang="en-GB" sz="1800" b="1" dirty="0">
              <a:latin typeface="+mn-lt"/>
            </a:endParaRPr>
          </a:p>
          <a:p>
            <a:endParaRPr lang="en-GB" sz="1800" b="1" dirty="0">
              <a:latin typeface="+mn-lt"/>
            </a:endParaRPr>
          </a:p>
          <a:p>
            <a:endParaRPr lang="en-GB" sz="1800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2 rows, 4 columns</a:t>
            </a:r>
          </a:p>
          <a:p>
            <a:r>
              <a:rPr lang="en-GB" sz="2000" b="1" dirty="0">
                <a:latin typeface="+mn-lt"/>
              </a:rPr>
              <a:t>R</a:t>
            </a:r>
            <a:r>
              <a:rPr lang="en-GB" sz="2000" b="1" i="0" dirty="0">
                <a:effectLst/>
                <a:latin typeface="+mn-lt"/>
              </a:rPr>
              <a:t>eshaping an array means change the number of  dimensions or change the number of elements in each dimension. This is done using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+mn-lt"/>
              </a:rPr>
              <a:t>reshape()</a:t>
            </a:r>
            <a:r>
              <a:rPr lang="en-GB" sz="2000" b="1" i="0" dirty="0">
                <a:effectLst/>
                <a:latin typeface="+mn-lt"/>
              </a:rPr>
              <a:t> </a:t>
            </a:r>
            <a:endParaRPr lang="en-US" sz="1800" b="1" dirty="0">
              <a:latin typeface="+mn-lt"/>
            </a:endParaRPr>
          </a:p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BB41A-83FA-4B33-BD10-CD1B812C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03" y="912815"/>
            <a:ext cx="50863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A9919-C19C-4953-914F-9802BF4A9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463" y="3826083"/>
            <a:ext cx="5802952" cy="29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89-291E-D0F8-2990-F90D6FC84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 Manipulation</a:t>
            </a:r>
          </a:p>
        </p:txBody>
      </p:sp>
    </p:spTree>
    <p:extLst>
      <p:ext uri="{BB962C8B-B14F-4D97-AF65-F5344CB8AC3E}">
        <p14:creationId xmlns:p14="http://schemas.microsoft.com/office/powerpoint/2010/main" val="212412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665B3-C0BF-3AC4-F348-20AD16091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Broadcasting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65531-372E-5DA7-DA12-A0CD2C7F1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A95E25-3B49-9D94-8683-1DBF9124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29" y="191911"/>
            <a:ext cx="7054089" cy="260671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1AC6EA5-4F18-341C-2582-C44666E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745" y="3148203"/>
            <a:ext cx="7058417" cy="21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665B3-C0BF-3AC4-F348-20AD16091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Broadcasting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65531-372E-5DA7-DA12-A0CD2C7F1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8EEDF-54C5-222A-5229-10226E6D3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35225"/>
            <a:ext cx="6770688" cy="23100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Elementwise operators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~ NOT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&amp; AND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| OR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^ XOR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15FC94-34B7-8D2E-7220-72AE779F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48" y="2763401"/>
            <a:ext cx="6770688" cy="17802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F811A59-4620-408D-6075-8F47ED9E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997" y="4703953"/>
            <a:ext cx="6848594" cy="19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Slicing and dicing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5A096B-9D1B-4E35-B626-ED6F6B96E2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9238" y="286128"/>
            <a:ext cx="7306467" cy="62857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Standard Python list slices: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array[</a:t>
            </a:r>
            <a:r>
              <a:rPr lang="en-US" sz="1800" dirty="0" err="1"/>
              <a:t>i</a:t>
            </a:r>
            <a:r>
              <a:rPr lang="en-US" sz="1800" dirty="0"/>
              <a:t>] obtains</a:t>
            </a:r>
            <a:r>
              <a:rPr lang="en-US" sz="1800" baseline="0" dirty="0"/>
              <a:t> the </a:t>
            </a:r>
            <a:r>
              <a:rPr lang="en-US" sz="1800" baseline="0" dirty="0" err="1"/>
              <a:t>i-th</a:t>
            </a:r>
            <a:r>
              <a:rPr lang="en-US" sz="1800" baseline="0" dirty="0"/>
              <a:t> element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</a:t>
            </a:r>
            <a:r>
              <a:rPr lang="en-US" sz="1800" baseline="0" dirty="0"/>
              <a:t>rray[</a:t>
            </a:r>
            <a:r>
              <a:rPr lang="en-US" sz="1800" baseline="0" dirty="0" err="1"/>
              <a:t>n:m</a:t>
            </a:r>
            <a:r>
              <a:rPr lang="en-US" sz="1800" baseline="0" dirty="0"/>
              <a:t>]  obtains the elements array[n], array[n+1], …, array[m-1] in a new array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array[</a:t>
            </a:r>
            <a:r>
              <a:rPr lang="en-US" sz="1800" dirty="0" err="1"/>
              <a:t>I,j</a:t>
            </a:r>
            <a:r>
              <a:rPr lang="en-US" sz="1800" dirty="0"/>
              <a:t>] obtains the element on row I and column j of a 2-dimensional array</a:t>
            </a:r>
            <a:endParaRPr lang="en-US" sz="1800" baseline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baseline="0" dirty="0"/>
              <a:t>New to ND-arrays: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</a:rPr>
              <a:t>Cherry-picking</a:t>
            </a:r>
          </a:p>
          <a:p>
            <a:pPr lvl="2">
              <a:lnSpc>
                <a:spcPct val="100000"/>
              </a:lnSpc>
            </a:pPr>
            <a:r>
              <a:rPr lang="en-US" sz="1800" b="0" dirty="0"/>
              <a:t>a</a:t>
            </a:r>
            <a:r>
              <a:rPr lang="en-US" sz="1800" b="0" baseline="0" dirty="0"/>
              <a:t>rray[[2, 4, 5, 1]] obtains</a:t>
            </a:r>
            <a:r>
              <a:rPr lang="en-US" sz="1800" b="0" dirty="0"/>
              <a:t> the elements array[2], array[4], array[5], array[1] in a new array</a:t>
            </a:r>
          </a:p>
          <a:p>
            <a:pPr lvl="4">
              <a:lnSpc>
                <a:spcPct val="100000"/>
              </a:lnSpc>
            </a:pPr>
            <a:r>
              <a:rPr lang="en-US" sz="1800" b="0" dirty="0"/>
              <a:t>Cherry picking list can be any Python iterator with integer elements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b="1" baseline="0" dirty="0">
                <a:solidFill>
                  <a:schemeClr val="accent3"/>
                </a:solidFill>
              </a:rPr>
              <a:t>Filtering</a:t>
            </a:r>
          </a:p>
          <a:p>
            <a:pPr lvl="2">
              <a:lnSpc>
                <a:spcPct val="100000"/>
              </a:lnSpc>
            </a:pPr>
            <a:r>
              <a:rPr lang="en-US" sz="1800" b="0" dirty="0"/>
              <a:t>array[[True, True, False, … False, True]] obtains the elements from positions marked as True in a new array, omits those marked by False</a:t>
            </a:r>
          </a:p>
          <a:p>
            <a:pPr lvl="2">
              <a:lnSpc>
                <a:spcPct val="100000"/>
              </a:lnSpc>
            </a:pPr>
            <a:r>
              <a:rPr lang="en-US" sz="1800" b="0" baseline="0" dirty="0"/>
              <a:t>Filter list can be any</a:t>
            </a:r>
            <a:r>
              <a:rPr lang="en-US" sz="1800" b="0" dirty="0"/>
              <a:t> Python iterator with Boolean elements, and its length must be the same as the array</a:t>
            </a:r>
          </a:p>
          <a:p>
            <a:pPr lvl="2">
              <a:lnSpc>
                <a:spcPct val="100000"/>
              </a:lnSpc>
            </a:pPr>
            <a:r>
              <a:rPr lang="en-US" sz="1800" b="0" dirty="0"/>
              <a:t>The filter list is usually computed rather than written by hand</a:t>
            </a:r>
            <a:endParaRPr lang="en-US" sz="1800" b="0" baseline="0" dirty="0"/>
          </a:p>
        </p:txBody>
      </p:sp>
    </p:spTree>
    <p:extLst>
      <p:ext uri="{BB962C8B-B14F-4D97-AF65-F5344CB8AC3E}">
        <p14:creationId xmlns:p14="http://schemas.microsoft.com/office/powerpoint/2010/main" val="47521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Slicing and dicing</a:t>
            </a:r>
            <a:endParaRPr lang="en-US" sz="1600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E8523C0-DF76-BCDB-186B-18C6CF27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89" y="458928"/>
            <a:ext cx="6214071" cy="17821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ADC912-6988-B094-6288-123207A4C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89" y="2744880"/>
            <a:ext cx="4125298" cy="1368240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D53519-01B6-DA94-FE2B-45B5FDD8E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336" y="4582384"/>
            <a:ext cx="4268604" cy="15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89-291E-D0F8-2990-F90D6FC84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Mathematical &amp;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230880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dirty="0"/>
              <a:t>Logical operators and functions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C9F338-0455-4EF9-8A44-C42433803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6660058" cy="6090399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endParaRPr lang="en-US" sz="2800" baseline="0" dirty="0">
              <a:solidFill>
                <a:srgbClr val="00EDB5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800" b="1" baseline="0" dirty="0"/>
              <a:t>Functions acting on entire array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n</a:t>
            </a:r>
            <a:r>
              <a:rPr lang="en-US" sz="2800" baseline="0" dirty="0" err="1"/>
              <a:t>umpy.all</a:t>
            </a:r>
            <a:r>
              <a:rPr lang="en-US" sz="2800" baseline="0" dirty="0"/>
              <a:t>() 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numpy.any</a:t>
            </a:r>
            <a:r>
              <a:rPr lang="en-US" sz="2800" dirty="0"/>
              <a:t>()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CAA81-FA89-FF16-1097-E95CDA86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83" y="3304276"/>
            <a:ext cx="4117245" cy="132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71D1C-36EB-DB45-F940-CAE78966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83" y="2487847"/>
            <a:ext cx="7137182" cy="79419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FB897238-B013-85EA-F57E-5EDAD91D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83" y="4583388"/>
            <a:ext cx="3571531" cy="12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2BDB1-6067-8F4D-1C2A-E527680EE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Activity: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BFC8C-CFEA-0E3F-2323-38D3FFC04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16E8-53CA-3AEB-3AD2-782E027DD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Code along with the trainer for the following tutorial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Ask questions if you encounter errors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Think about the code you are writing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1543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Descriptive (Summary) statistics</a:t>
            </a:r>
            <a:endParaRPr lang="en-U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5F892F-5BC7-4D37-BEFF-0D0DE96FBC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5984875" cy="60903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/>
              <a:t>NumPy</a:t>
            </a:r>
            <a:r>
              <a:rPr lang="en-US" sz="2400" b="1" dirty="0"/>
              <a:t> comes with a full set of statistical functions:</a:t>
            </a:r>
          </a:p>
          <a:p>
            <a:pPr>
              <a:lnSpc>
                <a:spcPct val="100000"/>
              </a:lnSpc>
            </a:pPr>
            <a:endParaRPr lang="en-US" sz="2000" b="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b="0" dirty="0"/>
          </a:p>
          <a:p>
            <a:pPr>
              <a:lnSpc>
                <a:spcPct val="100000"/>
              </a:lnSpc>
            </a:pPr>
            <a:r>
              <a:rPr lang="en-US" sz="2000" b="0" dirty="0" err="1"/>
              <a:t>numpy.sum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numpy.min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numpy.max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endParaRPr lang="en-US" sz="2000" b="0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30C84B6-A7D1-F1C5-F513-874F6DC9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4" y="2074591"/>
            <a:ext cx="3512057" cy="4452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E136F-856B-932E-32B7-7A13AF56D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498" y="1111847"/>
            <a:ext cx="6736502" cy="7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Descriptive (Summary) statistics</a:t>
            </a:r>
            <a:endParaRPr lang="en-U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5F892F-5BC7-4D37-BEFF-0D0DE96FBC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5984875" cy="60903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/>
              <a:t>NumPy</a:t>
            </a:r>
            <a:r>
              <a:rPr lang="en-US" sz="2400" b="1" dirty="0"/>
              <a:t> comes with a full set of statistical functions: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numpy.mean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numpy.median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numpy.var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numpy.std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numpy.corrcoef</a:t>
            </a:r>
            <a:r>
              <a:rPr lang="en-US" sz="2000" b="0" dirty="0"/>
              <a:t>()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5B4B3796-D1B5-359A-4BC2-A2D05A84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57" y="1349985"/>
            <a:ext cx="3020382" cy="4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89-291E-D0F8-2990-F90D6FC84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Ufuncs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36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Universal Functions</a:t>
            </a:r>
            <a:endParaRPr lang="en-U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5F892F-5BC7-4D37-BEFF-0D0DE96FBC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5984875" cy="60903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A universal function, or </a:t>
            </a:r>
            <a:r>
              <a:rPr lang="en-GB" sz="2400" b="1" dirty="0" err="1"/>
              <a:t>ufunc</a:t>
            </a:r>
            <a:r>
              <a:rPr lang="en-GB" sz="2400" b="1" dirty="0"/>
              <a:t>, is a function that performs element-wise operations on data in </a:t>
            </a:r>
            <a:r>
              <a:rPr lang="en-GB" sz="2400" b="1" dirty="0" err="1"/>
              <a:t>ndarrays</a:t>
            </a:r>
            <a:r>
              <a:rPr lang="en-GB" sz="24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They are fast!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 err="1"/>
              <a:t>numpy.</a:t>
            </a:r>
            <a:r>
              <a:rPr lang="en-US" sz="2000" dirty="0" err="1"/>
              <a:t>sqrt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</a:t>
            </a:r>
            <a:r>
              <a:rPr lang="en-US" sz="2000" dirty="0" err="1"/>
              <a:t>square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n</a:t>
            </a:r>
            <a:r>
              <a:rPr lang="en-US" sz="2000" b="0" dirty="0" err="1"/>
              <a:t>umpy</a:t>
            </a:r>
            <a:r>
              <a:rPr lang="en-US" sz="2000" dirty="0" err="1"/>
              <a:t>.exp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numpy.</a:t>
            </a:r>
            <a:r>
              <a:rPr lang="en-US" sz="2000" dirty="0"/>
              <a:t>log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</a:t>
            </a:r>
            <a:r>
              <a:rPr lang="en-US" sz="2000" dirty="0" err="1"/>
              <a:t>sign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</a:t>
            </a:r>
            <a:r>
              <a:rPr lang="en-US" sz="2000" dirty="0" err="1"/>
              <a:t>isnan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</a:t>
            </a:r>
            <a:r>
              <a:rPr lang="en-US" sz="2000" dirty="0" err="1"/>
              <a:t>sin</a:t>
            </a:r>
            <a:r>
              <a:rPr lang="en-US" sz="2000" b="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b="0" dirty="0" err="1"/>
              <a:t>numpy.add</a:t>
            </a:r>
            <a:r>
              <a:rPr lang="en-US" sz="2000" b="0" dirty="0"/>
              <a:t>()</a:t>
            </a:r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C3226EB5-1C52-1BC7-5D36-B811A372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922" y="4101984"/>
            <a:ext cx="4276335" cy="15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E200F-4A51-4D63-8981-9326025F43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947214"/>
            <a:ext cx="6770688" cy="5564458"/>
          </a:xfrm>
        </p:spPr>
        <p:txBody>
          <a:bodyPr>
            <a:normAutofit/>
          </a:bodyPr>
          <a:lstStyle/>
          <a:p>
            <a:r>
              <a:rPr lang="en-GB" dirty="0"/>
              <a:t>04_Mathematical_and_Statistical_Programming_with_Numpy_Exercise.docx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992E-F708-499A-94FD-DCB5D63A2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E037-648A-4FB7-945E-25C4E657A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6402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1AB66-C484-447D-ADDA-07270AC14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58DC-BFA1-4974-AAFC-8AE984E311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Think about your answers to these questions </a:t>
            </a:r>
          </a:p>
          <a:p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Monserat"/>
              </a:rPr>
              <a:t>What are t</a:t>
            </a: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he core features of NumPy arrays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When manipulating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serat"/>
              </a:rPr>
              <a:t>numpy</a:t>
            </a: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 arrays, what do we need to keep track of?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Monserat"/>
              </a:rPr>
              <a:t>How does </a:t>
            </a:r>
            <a:r>
              <a:rPr lang="en-GB" dirty="0" err="1">
                <a:solidFill>
                  <a:srgbClr val="000000"/>
                </a:solidFill>
                <a:latin typeface="Monserat"/>
              </a:rPr>
              <a:t>numpy</a:t>
            </a:r>
            <a:r>
              <a:rPr lang="en-GB" dirty="0">
                <a:solidFill>
                  <a:srgbClr val="000000"/>
                </a:solidFill>
                <a:latin typeface="Monserat"/>
              </a:rPr>
              <a:t> allow us to query data stored in arrays?</a:t>
            </a:r>
            <a:endParaRPr lang="en-GB" b="0" i="0" dirty="0">
              <a:solidFill>
                <a:srgbClr val="000000"/>
              </a:solidFill>
              <a:effectLst/>
              <a:latin typeface="Monse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What 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serat"/>
              </a:rPr>
              <a:t>ufuncs</a:t>
            </a: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? What are some examples of them?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did you get 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3413" y="3201192"/>
            <a:ext cx="4679121" cy="32975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0" dirty="0">
                <a:solidFill>
                  <a:srgbClr val="000000"/>
                </a:solidFill>
                <a:latin typeface="Helvetica Neue"/>
              </a:rPr>
              <a:t>Learning Objectives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Describe the core features of NumPy arrays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Create, index, and manipulate NumPy arrays to solve data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masking and querying syntax to retrieve desired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vectorised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89-291E-D0F8-2990-F90D6FC84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Numpy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44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Python is slow</a:t>
            </a:r>
            <a:endParaRPr lang="en-US" sz="32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7D947FA-8E27-470D-A0D0-E46DE4D5F520}"/>
              </a:ext>
            </a:extLst>
          </p:cNvPr>
          <p:cNvSpPr txBox="1">
            <a:spLocks/>
          </p:cNvSpPr>
          <p:nvPr/>
        </p:nvSpPr>
        <p:spPr>
          <a:xfrm>
            <a:off x="5371047" y="566608"/>
            <a:ext cx="5984875" cy="60903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0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1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Python collections are not designed for computational efficiency.</a:t>
            </a:r>
          </a:p>
          <a:p>
            <a:r>
              <a:rPr lang="en-GB" sz="2000"/>
              <a:t>C and FORTRAN arrays are much more efficient computationally than Python lists for large datasets.</a:t>
            </a:r>
          </a:p>
          <a:p>
            <a:endParaRPr lang="en-GB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5476EE5-6712-47CA-B6FB-400409DF5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81" y="2741057"/>
            <a:ext cx="3119706" cy="311970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1BD5F3B-7678-424A-898E-A487DF4AC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7" y="2776683"/>
            <a:ext cx="3119706" cy="3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What is NumPy?</a:t>
            </a:r>
            <a:endParaRPr lang="en-US" sz="28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0A9BED9-16A1-4457-A287-DFC749DB13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285136"/>
            <a:ext cx="6770688" cy="618425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NumPy was introduced in 2006 to address the inefficiencies of Python in dealing with large amounts of data.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Written in C and FORTRAN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Internal data structure uses C arrays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Python API for seamless integration with Python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Provides its own array types (ND-arrays)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Arrays retain most Python collection behaviours, so that it looks and feels ‘native’ to Python language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Incorporates fast maths libraries, such as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OpenBLAS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(default, open source), for efficient linear algebraic operations (dot products, matrix multiply, etc.)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NOTE: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To use NumPy it is necessary to import it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import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 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numpy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as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 np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89-291E-D0F8-2990-F90D6FC84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NDArrays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06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ND-arrays</a:t>
            </a:r>
            <a:endParaRPr lang="en-US" sz="24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0A9BED9-16A1-4457-A287-DFC749DB13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285136"/>
            <a:ext cx="6770688" cy="6184258"/>
          </a:xfrm>
        </p:spPr>
        <p:txBody>
          <a:bodyPr anchor="ctr"/>
          <a:lstStyle/>
          <a:p>
            <a:r>
              <a:rPr lang="en-US" sz="2000" b="1" dirty="0"/>
              <a:t>ND-arrays</a:t>
            </a:r>
            <a:r>
              <a:rPr lang="en-US" sz="2000" b="0" dirty="0"/>
              <a:t> stands for </a:t>
            </a:r>
            <a:r>
              <a:rPr lang="en-US" sz="2000" b="1" dirty="0"/>
              <a:t>N-dimensional arrays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The basic data type in NumPy,</a:t>
            </a:r>
            <a:r>
              <a:rPr lang="en-US" sz="2000" b="0" baseline="0" dirty="0"/>
              <a:t> intended to replace Python’s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baseline="0" dirty="0"/>
              <a:t>Can be created from Python’s list using </a:t>
            </a:r>
            <a:r>
              <a:rPr lang="en-US" sz="2000" b="1" baseline="0" dirty="0" err="1"/>
              <a:t>numpy.array</a:t>
            </a:r>
            <a:r>
              <a:rPr lang="en-US" sz="2000" b="1" baseline="0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nd</a:t>
            </a:r>
            <a:r>
              <a:rPr lang="en-US" sz="2000" b="0" dirty="0"/>
              <a:t>-arrays are </a:t>
            </a:r>
            <a:r>
              <a:rPr lang="en-US" sz="2000" b="1" dirty="0"/>
              <a:t>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/>
              <a:t>n</a:t>
            </a:r>
            <a:r>
              <a:rPr lang="en-US" sz="2000" b="1" baseline="0" dirty="0" err="1"/>
              <a:t>umpy.arange</a:t>
            </a:r>
            <a:r>
              <a:rPr lang="en-US" sz="2000" b="1" baseline="0" dirty="0"/>
              <a:t>() </a:t>
            </a:r>
            <a:r>
              <a:rPr lang="en-US" sz="2000" b="0" baseline="0" dirty="0"/>
              <a:t>produces a sequence of numbers contained in an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86D40-A1BB-00FC-43A6-AB5792C5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68" y="775739"/>
            <a:ext cx="7262411" cy="8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ND-arrays</a:t>
            </a:r>
            <a:endParaRPr lang="en-US" sz="24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7F7FD98-F8FC-4841-BB71-4FEEC2517E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5147" y="289866"/>
            <a:ext cx="7042068" cy="6469812"/>
          </a:xfrm>
        </p:spPr>
        <p:txBody>
          <a:bodyPr/>
          <a:lstStyle/>
          <a:p>
            <a:r>
              <a:rPr lang="en-US" sz="1800" b="1" dirty="0"/>
              <a:t>Creating a 1-dimensional array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Creating a 2-dimensional array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The </a:t>
            </a:r>
            <a:r>
              <a:rPr lang="en-US" sz="1800" b="1" dirty="0" err="1">
                <a:solidFill>
                  <a:srgbClr val="FF0000"/>
                </a:solidFill>
              </a:rPr>
              <a:t>ndim</a:t>
            </a:r>
            <a:r>
              <a:rPr lang="en-US" sz="1800" b="1" dirty="0"/>
              <a:t> attribute returns the number of dimensions of the array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baseline="0" dirty="0"/>
          </a:p>
          <a:p>
            <a:endParaRPr lang="en-US" sz="1800" b="1" baseline="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8AA27-A7AD-4AFF-9206-92EC8688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07" y="690470"/>
            <a:ext cx="355282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229F0-FC98-4B3E-B75E-4827DABEE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783" y="3152857"/>
            <a:ext cx="5114925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4EA64-15F3-4C8E-B574-1EA36434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907" y="5714069"/>
            <a:ext cx="1543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ND-arrays</a:t>
            </a:r>
            <a:endParaRPr lang="en-US" sz="24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D324BD5-2FCA-44DE-98CA-1930AEF1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9501" y="263029"/>
            <a:ext cx="7042068" cy="6469812"/>
          </a:xfrm>
        </p:spPr>
        <p:txBody>
          <a:bodyPr/>
          <a:lstStyle/>
          <a:p>
            <a:r>
              <a:rPr lang="en-US" sz="1800" b="1" dirty="0" err="1">
                <a:solidFill>
                  <a:srgbClr val="FF0000"/>
                </a:solidFill>
              </a:rPr>
              <a:t>arange</a:t>
            </a:r>
            <a:r>
              <a:rPr lang="en-US" sz="1800" b="1" dirty="0">
                <a:solidFill>
                  <a:srgbClr val="FF0000"/>
                </a:solidFill>
              </a:rPr>
              <a:t>() </a:t>
            </a:r>
            <a:r>
              <a:rPr lang="en-US" sz="1800" b="1" dirty="0"/>
              <a:t>creates an array with evenly spaced values.</a:t>
            </a:r>
          </a:p>
          <a:p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start - </a:t>
            </a:r>
            <a:r>
              <a:rPr lang="en-GB" sz="1800" dirty="0"/>
              <a:t>the first value in the array.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stop - </a:t>
            </a:r>
            <a:r>
              <a:rPr lang="en-GB" sz="1800" dirty="0"/>
              <a:t>the number that defines the end of the array. </a:t>
            </a:r>
            <a:r>
              <a:rPr lang="en-GB" sz="1800" dirty="0">
                <a:solidFill>
                  <a:srgbClr val="FF0000"/>
                </a:solidFill>
              </a:rPr>
              <a:t>It is not included in the array.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step - </a:t>
            </a:r>
            <a:r>
              <a:rPr lang="en-GB" sz="1800" dirty="0"/>
              <a:t>the spacing (difference) between each two consecutive values in the array. The default step is 1. </a:t>
            </a:r>
            <a:r>
              <a:rPr lang="en-GB" sz="1800" dirty="0">
                <a:solidFill>
                  <a:srgbClr val="FF0000"/>
                </a:solidFill>
              </a:rPr>
              <a:t>Step cannot be zero.</a:t>
            </a:r>
            <a:endParaRPr lang="en-GB" sz="18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err="1"/>
              <a:t>dtype</a:t>
            </a:r>
            <a:r>
              <a:rPr lang="en-GB" sz="1800" b="1" dirty="0"/>
              <a:t> - </a:t>
            </a:r>
            <a:r>
              <a:rPr lang="en-GB" sz="1800" dirty="0"/>
              <a:t>the type of the elements of the output array. Defaults to None. If </a:t>
            </a:r>
            <a:r>
              <a:rPr lang="en-GB" sz="1800" dirty="0" err="1"/>
              <a:t>dtype</a:t>
            </a:r>
            <a:r>
              <a:rPr lang="en-GB" sz="1800" dirty="0"/>
              <a:t> is omitted, </a:t>
            </a:r>
            <a:r>
              <a:rPr lang="en-GB" sz="1800" dirty="0" err="1"/>
              <a:t>arange</a:t>
            </a:r>
            <a:r>
              <a:rPr lang="en-GB" sz="1800" dirty="0"/>
              <a:t>() will try to deduce the type of the array elements from the types of start, stop, and step.</a:t>
            </a:r>
          </a:p>
          <a:p>
            <a:endParaRPr lang="en-US" sz="1800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baseline="0" dirty="0"/>
          </a:p>
          <a:p>
            <a:endParaRPr lang="en-US" sz="1800" b="1" baseline="0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35114-5C62-4A3F-8B5F-7662B83CB509}"/>
              </a:ext>
            </a:extLst>
          </p:cNvPr>
          <p:cNvSpPr txBox="1"/>
          <p:nvPr/>
        </p:nvSpPr>
        <p:spPr>
          <a:xfrm>
            <a:off x="4634520" y="781635"/>
            <a:ext cx="6136400" cy="4431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dirty="0" err="1"/>
              <a:t>numpy</a:t>
            </a:r>
            <a:r>
              <a:rPr lang="en-GB" dirty="0" err="1">
                <a:solidFill>
                  <a:srgbClr val="FF0000"/>
                </a:solidFill>
              </a:rPr>
              <a:t>.</a:t>
            </a:r>
            <a:r>
              <a:rPr lang="en-GB" dirty="0" err="1"/>
              <a:t>arange</a:t>
            </a:r>
            <a:r>
              <a:rPr lang="en-GB" dirty="0"/>
              <a:t>([start, ]stop, [step, ], </a:t>
            </a:r>
            <a:r>
              <a:rPr lang="en-GB" dirty="0" err="1"/>
              <a:t>dtype</a:t>
            </a:r>
            <a:r>
              <a:rPr lang="en-GB" dirty="0"/>
              <a:t>=None)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28D060-1335-4A38-AD3E-537BCD2F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338" y="4484570"/>
            <a:ext cx="4627171" cy="20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3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4.xml><?xml version="1.0" encoding="utf-8"?>
<a:theme xmlns:a="http://schemas.openxmlformats.org/drawingml/2006/main" name="People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12D1817D-E4DD-4395-8BCE-C12B090B719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d82559-97a2-4871-a676-597bf1b13ee5">
      <Terms xmlns="http://schemas.microsoft.com/office/infopath/2007/PartnerControls"/>
    </lcf76f155ced4ddcb4097134ff3c332f>
    <TaxCatchAll xmlns="9066b849-06aa-4701-991f-7f0c0f6dedc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3562A7F8CAFB43942423E6A5E04770" ma:contentTypeVersion="13" ma:contentTypeDescription="Create a new document." ma:contentTypeScope="" ma:versionID="94d1c6e37481f7ddd44dab63a3d00388">
  <xsd:schema xmlns:xsd="http://www.w3.org/2001/XMLSchema" xmlns:xs="http://www.w3.org/2001/XMLSchema" xmlns:p="http://schemas.microsoft.com/office/2006/metadata/properties" xmlns:ns2="dfd82559-97a2-4871-a676-597bf1b13ee5" xmlns:ns3="9066b849-06aa-4701-991f-7f0c0f6dedc9" targetNamespace="http://schemas.microsoft.com/office/2006/metadata/properties" ma:root="true" ma:fieldsID="759806a25d33b932b2a060c6c21d1e5e" ns2:_="" ns3:_="">
    <xsd:import namespace="dfd82559-97a2-4871-a676-597bf1b13ee5"/>
    <xsd:import namespace="9066b849-06aa-4701-991f-7f0c0f6ded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2559-97a2-4871-a676-597bf1b13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6b849-06aa-4701-991f-7f0c0f6ded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25ba632-9444-4e55-8a21-0bc2359101d9}" ma:internalName="TaxCatchAll" ma:showField="CatchAllData" ma:web="9066b849-06aa-4701-991f-7f0c0f6ded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0D1A9-62D4-4D38-98A5-BE95FE2B3BF6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dfd82559-97a2-4871-a676-597bf1b13ee5"/>
    <ds:schemaRef ds:uri="http://www.w3.org/XML/1998/namespace"/>
    <ds:schemaRef ds:uri="http://purl.org/dc/elements/1.1/"/>
    <ds:schemaRef ds:uri="http://schemas.microsoft.com/office/2006/documentManagement/types"/>
    <ds:schemaRef ds:uri="9066b849-06aa-4701-991f-7f0c0f6dedc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BCBF02-A18F-44DF-9D2F-0EE67AE80695}"/>
</file>

<file path=customXml/itemProps3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1466</TotalTime>
  <Words>1279</Words>
  <Application>Microsoft Office PowerPoint</Application>
  <PresentationFormat>Widescreen</PresentationFormat>
  <Paragraphs>191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Courier New</vt:lpstr>
      <vt:lpstr>Helvetica Neue</vt:lpstr>
      <vt:lpstr>Krana Fat B</vt:lpstr>
      <vt:lpstr>Monserat</vt:lpstr>
      <vt:lpstr>Montserrat</vt:lpstr>
      <vt:lpstr>Montserrat Black</vt:lpstr>
      <vt:lpstr>Wingdings</vt:lpstr>
      <vt:lpstr>Office Theme</vt:lpstr>
      <vt:lpstr>2_Office Theme</vt:lpstr>
      <vt:lpstr>1_Office Theme</vt:lpstr>
      <vt:lpstr>People</vt:lpstr>
      <vt:lpstr>PowerPoint Presentation</vt:lpstr>
      <vt:lpstr>PowerPoint Presentation</vt:lpstr>
      <vt:lpstr>Why Numpy?</vt:lpstr>
      <vt:lpstr>PowerPoint Presentation</vt:lpstr>
      <vt:lpstr>PowerPoint Presentation</vt:lpstr>
      <vt:lpstr>NDArrays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Manipulation</vt:lpstr>
      <vt:lpstr>PowerPoint Presentation</vt:lpstr>
      <vt:lpstr>PowerPoint Presentation</vt:lpstr>
      <vt:lpstr>PowerPoint Presentation</vt:lpstr>
      <vt:lpstr>PowerPoint Presentation</vt:lpstr>
      <vt:lpstr>Mathematical &amp; Statistical Methods</vt:lpstr>
      <vt:lpstr>PowerPoint Presentation</vt:lpstr>
      <vt:lpstr>PowerPoint Presentation</vt:lpstr>
      <vt:lpstr>PowerPoint Presentation</vt:lpstr>
      <vt:lpstr>Ufuncs</vt:lpstr>
      <vt:lpstr>PowerPoint Presentation</vt:lpstr>
      <vt:lpstr>PowerPoint Presentation</vt:lpstr>
      <vt:lpstr>PowerPoint Presentation</vt:lpstr>
      <vt:lpstr>How did you get on?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 deck</dc:title>
  <dc:subject/>
  <dc:creator>Wood, Michael</dc:creator>
  <cp:keywords/>
  <dc:description/>
  <cp:lastModifiedBy>Holmes, Thomas</cp:lastModifiedBy>
  <cp:revision>105</cp:revision>
  <cp:lastPrinted>2021-06-30T10:37:00Z</cp:lastPrinted>
  <dcterms:created xsi:type="dcterms:W3CDTF">2020-01-02T14:03:43Z</dcterms:created>
  <dcterms:modified xsi:type="dcterms:W3CDTF">2023-09-27T14:20:35Z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0x010100753562A7F8CAFB43942423E6A5E04770</vt:lpwstr>
  </property>
  <property fmtid="{D5CDD505-2E9C-101B-9397-08002B2CF9AE}" pid="3" name="BookType">
    <vt:lpwstr>10</vt:lpwstr>
  </property>
  <property fmtid="{D5CDD505-2E9C-101B-9397-08002B2CF9AE}" pid="4" name="Order">
    <vt:r8>6400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