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2.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3.xml" ContentType="application/vnd.openxmlformats-officedocument.theme+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850" r:id="rId5"/>
    <p:sldMasterId id="2147483836" r:id="rId6"/>
    <p:sldMasterId id="2147483924" r:id="rId7"/>
  </p:sldMasterIdLst>
  <p:notesMasterIdLst>
    <p:notesMasterId r:id="rId45"/>
  </p:notesMasterIdLst>
  <p:handoutMasterIdLst>
    <p:handoutMasterId r:id="rId46"/>
  </p:handoutMasterIdLst>
  <p:sldIdLst>
    <p:sldId id="1191" r:id="rId8"/>
    <p:sldId id="1192" r:id="rId9"/>
    <p:sldId id="286" r:id="rId10"/>
    <p:sldId id="1193" r:id="rId11"/>
    <p:sldId id="288" r:id="rId12"/>
    <p:sldId id="289" r:id="rId13"/>
    <p:sldId id="290" r:id="rId14"/>
    <p:sldId id="305" r:id="rId15"/>
    <p:sldId id="1194" r:id="rId16"/>
    <p:sldId id="291" r:id="rId17"/>
    <p:sldId id="292" r:id="rId18"/>
    <p:sldId id="1196" r:id="rId19"/>
    <p:sldId id="1204" r:id="rId20"/>
    <p:sldId id="1205" r:id="rId21"/>
    <p:sldId id="1206" r:id="rId22"/>
    <p:sldId id="1207" r:id="rId23"/>
    <p:sldId id="1203" r:id="rId24"/>
    <p:sldId id="1208" r:id="rId25"/>
    <p:sldId id="1209" r:id="rId26"/>
    <p:sldId id="1197" r:id="rId27"/>
    <p:sldId id="307" r:id="rId28"/>
    <p:sldId id="1198" r:id="rId29"/>
    <p:sldId id="308" r:id="rId30"/>
    <p:sldId id="306" r:id="rId31"/>
    <p:sldId id="293" r:id="rId32"/>
    <p:sldId id="299" r:id="rId33"/>
    <p:sldId id="1199" r:id="rId34"/>
    <p:sldId id="1200" r:id="rId35"/>
    <p:sldId id="1202" r:id="rId36"/>
    <p:sldId id="1201" r:id="rId37"/>
    <p:sldId id="1195" r:id="rId38"/>
    <p:sldId id="300" r:id="rId39"/>
    <p:sldId id="301" r:id="rId40"/>
    <p:sldId id="1210" r:id="rId41"/>
    <p:sldId id="412" r:id="rId42"/>
    <p:sldId id="258" r:id="rId43"/>
    <p:sldId id="259" r:id="rId44"/>
  </p:sldIdLst>
  <p:sldSz cx="12192000" cy="6858000"/>
  <p:notesSz cx="9775825" cy="6645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eader Slides" id="{DE8BF54A-1323-4403-83F8-D7B5510C9D53}">
          <p14:sldIdLst>
            <p14:sldId id="1191"/>
            <p14:sldId id="1192"/>
            <p14:sldId id="286"/>
            <p14:sldId id="1193"/>
            <p14:sldId id="288"/>
            <p14:sldId id="289"/>
            <p14:sldId id="290"/>
            <p14:sldId id="305"/>
            <p14:sldId id="1194"/>
            <p14:sldId id="291"/>
            <p14:sldId id="292"/>
            <p14:sldId id="1196"/>
            <p14:sldId id="1204"/>
            <p14:sldId id="1205"/>
            <p14:sldId id="1206"/>
            <p14:sldId id="1207"/>
            <p14:sldId id="1203"/>
            <p14:sldId id="1208"/>
            <p14:sldId id="1209"/>
            <p14:sldId id="1197"/>
            <p14:sldId id="307"/>
            <p14:sldId id="1198"/>
            <p14:sldId id="308"/>
            <p14:sldId id="306"/>
            <p14:sldId id="293"/>
            <p14:sldId id="299"/>
            <p14:sldId id="1199"/>
            <p14:sldId id="1200"/>
            <p14:sldId id="1202"/>
            <p14:sldId id="1201"/>
            <p14:sldId id="1195"/>
            <p14:sldId id="300"/>
            <p14:sldId id="301"/>
            <p14:sldId id="1210"/>
            <p14:sldId id="412"/>
            <p14:sldId id="258"/>
            <p14:sldId id="25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D3FF"/>
    <a:srgbClr val="004050"/>
    <a:srgbClr val="F3622C"/>
    <a:srgbClr val="FFFFFF"/>
    <a:srgbClr val="7F007D"/>
    <a:srgbClr val="FF004C"/>
    <a:srgbClr val="00EDB5"/>
    <a:srgbClr val="000000"/>
    <a:srgbClr val="C4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553050-A87B-4B42-864D-7BEBDCFF5B1B}" v="30" dt="2023-09-27T15:26:23.1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471" autoAdjust="0"/>
  </p:normalViewPr>
  <p:slideViewPr>
    <p:cSldViewPr snapToGrid="0">
      <p:cViewPr varScale="1">
        <p:scale>
          <a:sx n="39" d="100"/>
          <a:sy n="39" d="100"/>
        </p:scale>
        <p:origin x="60" y="184"/>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viewProps" Target="viewProps.xml"/><Relationship Id="rId8" Type="http://schemas.openxmlformats.org/officeDocument/2006/relationships/slide" Target="slides/slide1.xml"/><Relationship Id="rId51"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handoutMaster" Target="handoutMasters/handoutMaster1.xml"/><Relationship Id="rId20" Type="http://schemas.openxmlformats.org/officeDocument/2006/relationships/slide" Target="slides/slide13.xml"/><Relationship Id="rId41" Type="http://schemas.openxmlformats.org/officeDocument/2006/relationships/slide" Target="slides/slide34.xml"/><Relationship Id="rId1" Type="http://schemas.openxmlformats.org/officeDocument/2006/relationships/customXml" Target="../customXml/item1.xml"/><Relationship Id="rId6"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lmes, Thomas" userId="381fd8d0-cc7d-4866-93eb-33b5e8d9e450" providerId="ADAL" clId="{33553050-A87B-4B42-864D-7BEBDCFF5B1B}"/>
    <pc:docChg chg="undo redo custSel addSld delSld modSld sldOrd modSection">
      <pc:chgData name="Holmes, Thomas" userId="381fd8d0-cc7d-4866-93eb-33b5e8d9e450" providerId="ADAL" clId="{33553050-A87B-4B42-864D-7BEBDCFF5B1B}" dt="2023-09-27T15:30:46.032" v="9388" actId="20577"/>
      <pc:docMkLst>
        <pc:docMk/>
      </pc:docMkLst>
      <pc:sldChg chg="modSp mod">
        <pc:chgData name="Holmes, Thomas" userId="381fd8d0-cc7d-4866-93eb-33b5e8d9e450" providerId="ADAL" clId="{33553050-A87B-4B42-864D-7BEBDCFF5B1B}" dt="2023-09-27T15:30:46.032" v="9388" actId="20577"/>
        <pc:sldMkLst>
          <pc:docMk/>
          <pc:sldMk cId="3524288453" sldId="258"/>
        </pc:sldMkLst>
        <pc:spChg chg="mod">
          <ac:chgData name="Holmes, Thomas" userId="381fd8d0-cc7d-4866-93eb-33b5e8d9e450" providerId="ADAL" clId="{33553050-A87B-4B42-864D-7BEBDCFF5B1B}" dt="2023-09-27T15:30:46.032" v="9388" actId="20577"/>
          <ac:spMkLst>
            <pc:docMk/>
            <pc:sldMk cId="3524288453" sldId="258"/>
            <ac:spMk id="4" creationId="{15BC58DC-BFA1-4974-AAFC-8AE984E3119E}"/>
          </ac:spMkLst>
        </pc:spChg>
      </pc:sldChg>
      <pc:sldChg chg="modSp mod">
        <pc:chgData name="Holmes, Thomas" userId="381fd8d0-cc7d-4866-93eb-33b5e8d9e450" providerId="ADAL" clId="{33553050-A87B-4B42-864D-7BEBDCFF5B1B}" dt="2023-09-27T15:29:03.947" v="9120" actId="27636"/>
        <pc:sldMkLst>
          <pc:docMk/>
          <pc:sldMk cId="136770938" sldId="259"/>
        </pc:sldMkLst>
        <pc:spChg chg="mod">
          <ac:chgData name="Holmes, Thomas" userId="381fd8d0-cc7d-4866-93eb-33b5e8d9e450" providerId="ADAL" clId="{33553050-A87B-4B42-864D-7BEBDCFF5B1B}" dt="2023-09-27T15:29:03.947" v="9120" actId="27636"/>
          <ac:spMkLst>
            <pc:docMk/>
            <pc:sldMk cId="136770938" sldId="259"/>
            <ac:spMk id="3" creationId="{F72E4B59-72E6-47AB-B355-2D7F7EDBB2AB}"/>
          </ac:spMkLst>
        </pc:spChg>
      </pc:sldChg>
      <pc:sldChg chg="modSp mod modNotesTx">
        <pc:chgData name="Holmes, Thomas" userId="381fd8d0-cc7d-4866-93eb-33b5e8d9e450" providerId="ADAL" clId="{33553050-A87B-4B42-864D-7BEBDCFF5B1B}" dt="2023-09-27T14:27:17.077" v="7606" actId="14100"/>
        <pc:sldMkLst>
          <pc:docMk/>
          <pc:sldMk cId="1503388503" sldId="288"/>
        </pc:sldMkLst>
        <pc:spChg chg="mod">
          <ac:chgData name="Holmes, Thomas" userId="381fd8d0-cc7d-4866-93eb-33b5e8d9e450" providerId="ADAL" clId="{33553050-A87B-4B42-864D-7BEBDCFF5B1B}" dt="2023-09-27T14:27:17.077" v="7606" actId="14100"/>
          <ac:spMkLst>
            <pc:docMk/>
            <pc:sldMk cId="1503388503" sldId="288"/>
            <ac:spMk id="13" creationId="{AC10BBC4-D786-6FB8-2E55-CA6B626471DA}"/>
          </ac:spMkLst>
        </pc:spChg>
      </pc:sldChg>
      <pc:sldChg chg="modSp mod">
        <pc:chgData name="Holmes, Thomas" userId="381fd8d0-cc7d-4866-93eb-33b5e8d9e450" providerId="ADAL" clId="{33553050-A87B-4B42-864D-7BEBDCFF5B1B}" dt="2023-09-27T14:27:32.375" v="7620" actId="20577"/>
        <pc:sldMkLst>
          <pc:docMk/>
          <pc:sldMk cId="4132500914" sldId="289"/>
        </pc:sldMkLst>
        <pc:spChg chg="mod">
          <ac:chgData name="Holmes, Thomas" userId="381fd8d0-cc7d-4866-93eb-33b5e8d9e450" providerId="ADAL" clId="{33553050-A87B-4B42-864D-7BEBDCFF5B1B}" dt="2023-09-27T14:27:32.375" v="7620" actId="20577"/>
          <ac:spMkLst>
            <pc:docMk/>
            <pc:sldMk cId="4132500914" sldId="289"/>
            <ac:spMk id="11" creationId="{05AD6CD9-21B8-3689-FEB2-F1C500C6162F}"/>
          </ac:spMkLst>
        </pc:spChg>
      </pc:sldChg>
      <pc:sldChg chg="modSp mod modNotesTx">
        <pc:chgData name="Holmes, Thomas" userId="381fd8d0-cc7d-4866-93eb-33b5e8d9e450" providerId="ADAL" clId="{33553050-A87B-4B42-864D-7BEBDCFF5B1B}" dt="2023-09-27T14:28:47.160" v="7630" actId="20577"/>
        <pc:sldMkLst>
          <pc:docMk/>
          <pc:sldMk cId="305751798" sldId="291"/>
        </pc:sldMkLst>
        <pc:spChg chg="mod">
          <ac:chgData name="Holmes, Thomas" userId="381fd8d0-cc7d-4866-93eb-33b5e8d9e450" providerId="ADAL" clId="{33553050-A87B-4B42-864D-7BEBDCFF5B1B}" dt="2023-09-27T14:28:47.160" v="7630" actId="20577"/>
          <ac:spMkLst>
            <pc:docMk/>
            <pc:sldMk cId="305751798" sldId="291"/>
            <ac:spMk id="11" creationId="{5659525B-CF6F-0AD6-CE9B-537D56F1F8A8}"/>
          </ac:spMkLst>
        </pc:spChg>
      </pc:sldChg>
      <pc:sldChg chg="modSp mod">
        <pc:chgData name="Holmes, Thomas" userId="381fd8d0-cc7d-4866-93eb-33b5e8d9e450" providerId="ADAL" clId="{33553050-A87B-4B42-864D-7BEBDCFF5B1B}" dt="2023-09-27T14:29:57.721" v="7691" actId="20577"/>
        <pc:sldMkLst>
          <pc:docMk/>
          <pc:sldMk cId="3542135440" sldId="292"/>
        </pc:sldMkLst>
        <pc:spChg chg="mod">
          <ac:chgData name="Holmes, Thomas" userId="381fd8d0-cc7d-4866-93eb-33b5e8d9e450" providerId="ADAL" clId="{33553050-A87B-4B42-864D-7BEBDCFF5B1B}" dt="2023-09-27T14:29:57.721" v="7691" actId="20577"/>
          <ac:spMkLst>
            <pc:docMk/>
            <pc:sldMk cId="3542135440" sldId="292"/>
            <ac:spMk id="11" creationId="{34FE2347-69B9-421C-7AF4-5C1293928FC3}"/>
          </ac:spMkLst>
        </pc:spChg>
      </pc:sldChg>
      <pc:sldChg chg="modSp mod">
        <pc:chgData name="Holmes, Thomas" userId="381fd8d0-cc7d-4866-93eb-33b5e8d9e450" providerId="ADAL" clId="{33553050-A87B-4B42-864D-7BEBDCFF5B1B}" dt="2023-09-01T11:45:57.701" v="202" actId="20577"/>
        <pc:sldMkLst>
          <pc:docMk/>
          <pc:sldMk cId="4232979146" sldId="293"/>
        </pc:sldMkLst>
        <pc:spChg chg="mod">
          <ac:chgData name="Holmes, Thomas" userId="381fd8d0-cc7d-4866-93eb-33b5e8d9e450" providerId="ADAL" clId="{33553050-A87B-4B42-864D-7BEBDCFF5B1B}" dt="2023-09-01T11:45:57.701" v="202" actId="20577"/>
          <ac:spMkLst>
            <pc:docMk/>
            <pc:sldMk cId="4232979146" sldId="293"/>
            <ac:spMk id="9" creationId="{11473A63-1B2F-D7AC-82CA-9164094468C5}"/>
          </ac:spMkLst>
        </pc:spChg>
      </pc:sldChg>
      <pc:sldChg chg="modSp mod">
        <pc:chgData name="Holmes, Thomas" userId="381fd8d0-cc7d-4866-93eb-33b5e8d9e450" providerId="ADAL" clId="{33553050-A87B-4B42-864D-7BEBDCFF5B1B}" dt="2023-09-01T11:46:13.539" v="219" actId="20577"/>
        <pc:sldMkLst>
          <pc:docMk/>
          <pc:sldMk cId="3043526440" sldId="299"/>
        </pc:sldMkLst>
        <pc:spChg chg="mod">
          <ac:chgData name="Holmes, Thomas" userId="381fd8d0-cc7d-4866-93eb-33b5e8d9e450" providerId="ADAL" clId="{33553050-A87B-4B42-864D-7BEBDCFF5B1B}" dt="2023-09-01T11:46:13.539" v="219" actId="20577"/>
          <ac:spMkLst>
            <pc:docMk/>
            <pc:sldMk cId="3043526440" sldId="299"/>
            <ac:spMk id="9" creationId="{57BDF287-46C9-F335-CBEE-4328E0E974E1}"/>
          </ac:spMkLst>
        </pc:spChg>
      </pc:sldChg>
      <pc:sldChg chg="modSp mod modNotesTx">
        <pc:chgData name="Holmes, Thomas" userId="381fd8d0-cc7d-4866-93eb-33b5e8d9e450" providerId="ADAL" clId="{33553050-A87B-4B42-864D-7BEBDCFF5B1B}" dt="2023-09-27T15:25:27.698" v="8883" actId="20577"/>
        <pc:sldMkLst>
          <pc:docMk/>
          <pc:sldMk cId="330621545" sldId="300"/>
        </pc:sldMkLst>
        <pc:spChg chg="mod">
          <ac:chgData name="Holmes, Thomas" userId="381fd8d0-cc7d-4866-93eb-33b5e8d9e450" providerId="ADAL" clId="{33553050-A87B-4B42-864D-7BEBDCFF5B1B}" dt="2023-09-27T15:25:27.698" v="8883" actId="20577"/>
          <ac:spMkLst>
            <pc:docMk/>
            <pc:sldMk cId="330621545" sldId="300"/>
            <ac:spMk id="3" creationId="{B97CABEC-D406-0F42-A723-2DA55DAEBEAB}"/>
          </ac:spMkLst>
        </pc:spChg>
      </pc:sldChg>
      <pc:sldChg chg="addSp delSp modSp mod modNotesTx">
        <pc:chgData name="Holmes, Thomas" userId="381fd8d0-cc7d-4866-93eb-33b5e8d9e450" providerId="ADAL" clId="{33553050-A87B-4B42-864D-7BEBDCFF5B1B}" dt="2023-09-15T16:06:40.121" v="7533" actId="478"/>
        <pc:sldMkLst>
          <pc:docMk/>
          <pc:sldMk cId="1548409972" sldId="301"/>
        </pc:sldMkLst>
        <pc:picChg chg="add del mod">
          <ac:chgData name="Holmes, Thomas" userId="381fd8d0-cc7d-4866-93eb-33b5e8d9e450" providerId="ADAL" clId="{33553050-A87B-4B42-864D-7BEBDCFF5B1B}" dt="2023-09-15T16:06:40.121" v="7533" actId="478"/>
          <ac:picMkLst>
            <pc:docMk/>
            <pc:sldMk cId="1548409972" sldId="301"/>
            <ac:picMk id="3" creationId="{C88A28BE-9244-3F6E-8E70-B57158255769}"/>
          </ac:picMkLst>
        </pc:picChg>
      </pc:sldChg>
      <pc:sldChg chg="del">
        <pc:chgData name="Holmes, Thomas" userId="381fd8d0-cc7d-4866-93eb-33b5e8d9e450" providerId="ADAL" clId="{33553050-A87B-4B42-864D-7BEBDCFF5B1B}" dt="2023-09-01T14:18:00.164" v="533" actId="47"/>
        <pc:sldMkLst>
          <pc:docMk/>
          <pc:sldMk cId="1260721872" sldId="304"/>
        </pc:sldMkLst>
      </pc:sldChg>
      <pc:sldChg chg="modSp mod ord modNotesTx">
        <pc:chgData name="Holmes, Thomas" userId="381fd8d0-cc7d-4866-93eb-33b5e8d9e450" providerId="ADAL" clId="{33553050-A87B-4B42-864D-7BEBDCFF5B1B}" dt="2023-09-14T10:06:57.619" v="5349" actId="20577"/>
        <pc:sldMkLst>
          <pc:docMk/>
          <pc:sldMk cId="738628004" sldId="306"/>
        </pc:sldMkLst>
        <pc:spChg chg="mod">
          <ac:chgData name="Holmes, Thomas" userId="381fd8d0-cc7d-4866-93eb-33b5e8d9e450" providerId="ADAL" clId="{33553050-A87B-4B42-864D-7BEBDCFF5B1B}" dt="2023-09-01T11:45:42.008" v="184" actId="20577"/>
          <ac:spMkLst>
            <pc:docMk/>
            <pc:sldMk cId="738628004" sldId="306"/>
            <ac:spMk id="9" creationId="{11473A63-1B2F-D7AC-82CA-9164094468C5}"/>
          </ac:spMkLst>
        </pc:spChg>
        <pc:spChg chg="mod">
          <ac:chgData name="Holmes, Thomas" userId="381fd8d0-cc7d-4866-93eb-33b5e8d9e450" providerId="ADAL" clId="{33553050-A87B-4B42-864D-7BEBDCFF5B1B}" dt="2023-09-01T11:42:45.027" v="3" actId="20577"/>
          <ac:spMkLst>
            <pc:docMk/>
            <pc:sldMk cId="738628004" sldId="306"/>
            <ac:spMk id="11" creationId="{40C16904-DCD1-38D2-DCBE-5A5182B6EF2E}"/>
          </ac:spMkLst>
        </pc:spChg>
      </pc:sldChg>
      <pc:sldChg chg="addSp delSp modSp mod modNotesTx">
        <pc:chgData name="Holmes, Thomas" userId="381fd8d0-cc7d-4866-93eb-33b5e8d9e450" providerId="ADAL" clId="{33553050-A87B-4B42-864D-7BEBDCFF5B1B}" dt="2023-09-15T16:04:34.161" v="7519" actId="14100"/>
        <pc:sldMkLst>
          <pc:docMk/>
          <pc:sldMk cId="2700173220" sldId="307"/>
        </pc:sldMkLst>
        <pc:spChg chg="mod">
          <ac:chgData name="Holmes, Thomas" userId="381fd8d0-cc7d-4866-93eb-33b5e8d9e450" providerId="ADAL" clId="{33553050-A87B-4B42-864D-7BEBDCFF5B1B}" dt="2023-09-15T16:04:17.033" v="7514" actId="1076"/>
          <ac:spMkLst>
            <pc:docMk/>
            <pc:sldMk cId="2700173220" sldId="307"/>
            <ac:spMk id="7" creationId="{8E4C3A8F-11EB-4587-123F-80973806F474}"/>
          </ac:spMkLst>
        </pc:spChg>
        <pc:spChg chg="mod">
          <ac:chgData name="Holmes, Thomas" userId="381fd8d0-cc7d-4866-93eb-33b5e8d9e450" providerId="ADAL" clId="{33553050-A87B-4B42-864D-7BEBDCFF5B1B}" dt="2023-09-01T11:43:45.433" v="24" actId="20577"/>
          <ac:spMkLst>
            <pc:docMk/>
            <pc:sldMk cId="2700173220" sldId="307"/>
            <ac:spMk id="9" creationId="{11473A63-1B2F-D7AC-82CA-9164094468C5}"/>
          </ac:spMkLst>
        </pc:spChg>
        <pc:spChg chg="mod">
          <ac:chgData name="Holmes, Thomas" userId="381fd8d0-cc7d-4866-93eb-33b5e8d9e450" providerId="ADAL" clId="{33553050-A87B-4B42-864D-7BEBDCFF5B1B}" dt="2023-09-01T11:44:10.251" v="52" actId="20577"/>
          <ac:spMkLst>
            <pc:docMk/>
            <pc:sldMk cId="2700173220" sldId="307"/>
            <ac:spMk id="11" creationId="{40C16904-DCD1-38D2-DCBE-5A5182B6EF2E}"/>
          </ac:spMkLst>
        </pc:spChg>
        <pc:spChg chg="mod">
          <ac:chgData name="Holmes, Thomas" userId="381fd8d0-cc7d-4866-93eb-33b5e8d9e450" providerId="ADAL" clId="{33553050-A87B-4B42-864D-7BEBDCFF5B1B}" dt="2023-09-15T16:04:19.501" v="7515" actId="1076"/>
          <ac:spMkLst>
            <pc:docMk/>
            <pc:sldMk cId="2700173220" sldId="307"/>
            <ac:spMk id="12" creationId="{D2BD44AE-3E90-EBCB-337E-75362B336EF5}"/>
          </ac:spMkLst>
        </pc:spChg>
        <pc:picChg chg="add mod">
          <ac:chgData name="Holmes, Thomas" userId="381fd8d0-cc7d-4866-93eb-33b5e8d9e450" providerId="ADAL" clId="{33553050-A87B-4B42-864D-7BEBDCFF5B1B}" dt="2023-09-15T16:04:08.658" v="7513" actId="1076"/>
          <ac:picMkLst>
            <pc:docMk/>
            <pc:sldMk cId="2700173220" sldId="307"/>
            <ac:picMk id="3" creationId="{71476646-FB46-2126-D9E7-5082342E4997}"/>
          </ac:picMkLst>
        </pc:picChg>
        <pc:picChg chg="del">
          <ac:chgData name="Holmes, Thomas" userId="381fd8d0-cc7d-4866-93eb-33b5e8d9e450" providerId="ADAL" clId="{33553050-A87B-4B42-864D-7BEBDCFF5B1B}" dt="2023-09-01T11:44:13.271" v="53" actId="478"/>
          <ac:picMkLst>
            <pc:docMk/>
            <pc:sldMk cId="2700173220" sldId="307"/>
            <ac:picMk id="3" creationId="{DFDF532B-FA20-B128-0D4B-C54848CF5190}"/>
          </ac:picMkLst>
        </pc:picChg>
        <pc:picChg chg="add mod">
          <ac:chgData name="Holmes, Thomas" userId="381fd8d0-cc7d-4866-93eb-33b5e8d9e450" providerId="ADAL" clId="{33553050-A87B-4B42-864D-7BEBDCFF5B1B}" dt="2023-09-15T16:04:34.161" v="7519" actId="14100"/>
          <ac:picMkLst>
            <pc:docMk/>
            <pc:sldMk cId="2700173220" sldId="307"/>
            <ac:picMk id="6" creationId="{02E104EF-75A6-CD43-4A1F-5D2342089C19}"/>
          </ac:picMkLst>
        </pc:picChg>
        <pc:picChg chg="del">
          <ac:chgData name="Holmes, Thomas" userId="381fd8d0-cc7d-4866-93eb-33b5e8d9e450" providerId="ADAL" clId="{33553050-A87B-4B42-864D-7BEBDCFF5B1B}" dt="2023-09-01T11:44:14.293" v="54" actId="478"/>
          <ac:picMkLst>
            <pc:docMk/>
            <pc:sldMk cId="2700173220" sldId="307"/>
            <ac:picMk id="6" creationId="{B00AD1F4-3CDD-C3E0-5BEE-7D596E2E1D0D}"/>
          </ac:picMkLst>
        </pc:picChg>
      </pc:sldChg>
      <pc:sldChg chg="modSp mod">
        <pc:chgData name="Holmes, Thomas" userId="381fd8d0-cc7d-4866-93eb-33b5e8d9e450" providerId="ADAL" clId="{33553050-A87B-4B42-864D-7BEBDCFF5B1B}" dt="2023-09-01T11:45:33.167" v="160" actId="20577"/>
        <pc:sldMkLst>
          <pc:docMk/>
          <pc:sldMk cId="1709105111" sldId="308"/>
        </pc:sldMkLst>
        <pc:spChg chg="mod">
          <ac:chgData name="Holmes, Thomas" userId="381fd8d0-cc7d-4866-93eb-33b5e8d9e450" providerId="ADAL" clId="{33553050-A87B-4B42-864D-7BEBDCFF5B1B}" dt="2023-09-01T11:45:33.167" v="160" actId="20577"/>
          <ac:spMkLst>
            <pc:docMk/>
            <pc:sldMk cId="1709105111" sldId="308"/>
            <ac:spMk id="9" creationId="{11473A63-1B2F-D7AC-82CA-9164094468C5}"/>
          </ac:spMkLst>
        </pc:spChg>
      </pc:sldChg>
      <pc:sldChg chg="modSp mod">
        <pc:chgData name="Holmes, Thomas" userId="381fd8d0-cc7d-4866-93eb-33b5e8d9e450" providerId="ADAL" clId="{33553050-A87B-4B42-864D-7BEBDCFF5B1B}" dt="2023-09-27T15:28:19.687" v="9117" actId="20577"/>
        <pc:sldMkLst>
          <pc:docMk/>
          <pc:sldMk cId="264021216" sldId="412"/>
        </pc:sldMkLst>
        <pc:spChg chg="mod">
          <ac:chgData name="Holmes, Thomas" userId="381fd8d0-cc7d-4866-93eb-33b5e8d9e450" providerId="ADAL" clId="{33553050-A87B-4B42-864D-7BEBDCFF5B1B}" dt="2023-09-27T15:28:19.687" v="9117" actId="20577"/>
          <ac:spMkLst>
            <pc:docMk/>
            <pc:sldMk cId="264021216" sldId="412"/>
            <ac:spMk id="2" creationId="{214E200F-4A51-4D63-8981-9326025F4334}"/>
          </ac:spMkLst>
        </pc:spChg>
        <pc:spChg chg="mod">
          <ac:chgData name="Holmes, Thomas" userId="381fd8d0-cc7d-4866-93eb-33b5e8d9e450" providerId="ADAL" clId="{33553050-A87B-4B42-864D-7BEBDCFF5B1B}" dt="2023-09-27T15:27:57.708" v="9111" actId="403"/>
          <ac:spMkLst>
            <pc:docMk/>
            <pc:sldMk cId="264021216" sldId="412"/>
            <ac:spMk id="4" creationId="{413AE037-648A-4FB7-945E-25C4E657AF33}"/>
          </ac:spMkLst>
        </pc:spChg>
      </pc:sldChg>
      <pc:sldChg chg="modSp mod">
        <pc:chgData name="Holmes, Thomas" userId="381fd8d0-cc7d-4866-93eb-33b5e8d9e450" providerId="ADAL" clId="{33553050-A87B-4B42-864D-7BEBDCFF5B1B}" dt="2023-09-01T14:11:18.224" v="532" actId="20577"/>
        <pc:sldMkLst>
          <pc:docMk/>
          <pc:sldMk cId="104752268" sldId="1196"/>
        </pc:sldMkLst>
        <pc:spChg chg="mod">
          <ac:chgData name="Holmes, Thomas" userId="381fd8d0-cc7d-4866-93eb-33b5e8d9e450" providerId="ADAL" clId="{33553050-A87B-4B42-864D-7BEBDCFF5B1B}" dt="2023-09-01T14:11:18.224" v="532" actId="20577"/>
          <ac:spMkLst>
            <pc:docMk/>
            <pc:sldMk cId="104752268" sldId="1196"/>
            <ac:spMk id="2" creationId="{0D49A147-7173-FC4F-C996-D4E7ED1CAD8A}"/>
          </ac:spMkLst>
        </pc:spChg>
      </pc:sldChg>
      <pc:sldChg chg="modSp mod">
        <pc:chgData name="Holmes, Thomas" userId="381fd8d0-cc7d-4866-93eb-33b5e8d9e450" providerId="ADAL" clId="{33553050-A87B-4B42-864D-7BEBDCFF5B1B}" dt="2023-09-01T14:02:08.180" v="258" actId="20577"/>
        <pc:sldMkLst>
          <pc:docMk/>
          <pc:sldMk cId="884040067" sldId="1197"/>
        </pc:sldMkLst>
        <pc:spChg chg="mod">
          <ac:chgData name="Holmes, Thomas" userId="381fd8d0-cc7d-4866-93eb-33b5e8d9e450" providerId="ADAL" clId="{33553050-A87B-4B42-864D-7BEBDCFF5B1B}" dt="2023-09-01T14:02:08.180" v="258" actId="20577"/>
          <ac:spMkLst>
            <pc:docMk/>
            <pc:sldMk cId="884040067" sldId="1197"/>
            <ac:spMk id="2" creationId="{0D49A147-7173-FC4F-C996-D4E7ED1CAD8A}"/>
          </ac:spMkLst>
        </pc:spChg>
      </pc:sldChg>
      <pc:sldChg chg="modSp add mod modNotesTx">
        <pc:chgData name="Holmes, Thomas" userId="381fd8d0-cc7d-4866-93eb-33b5e8d9e450" providerId="ADAL" clId="{33553050-A87B-4B42-864D-7BEBDCFF5B1B}" dt="2023-09-14T10:05:58.020" v="5197" actId="20577"/>
        <pc:sldMkLst>
          <pc:docMk/>
          <pc:sldMk cId="2641225670" sldId="1198"/>
        </pc:sldMkLst>
        <pc:spChg chg="mod">
          <ac:chgData name="Holmes, Thomas" userId="381fd8d0-cc7d-4866-93eb-33b5e8d9e450" providerId="ADAL" clId="{33553050-A87B-4B42-864D-7BEBDCFF5B1B}" dt="2023-09-01T11:45:10.978" v="141" actId="20577"/>
          <ac:spMkLst>
            <pc:docMk/>
            <pc:sldMk cId="2641225670" sldId="1198"/>
            <ac:spMk id="9" creationId="{11473A63-1B2F-D7AC-82CA-9164094468C5}"/>
          </ac:spMkLst>
        </pc:spChg>
      </pc:sldChg>
      <pc:sldChg chg="modSp add del mod">
        <pc:chgData name="Holmes, Thomas" userId="381fd8d0-cc7d-4866-93eb-33b5e8d9e450" providerId="ADAL" clId="{33553050-A87B-4B42-864D-7BEBDCFF5B1B}" dt="2023-09-01T11:47:00.221" v="234"/>
        <pc:sldMkLst>
          <pc:docMk/>
          <pc:sldMk cId="2154671216" sldId="1199"/>
        </pc:sldMkLst>
        <pc:spChg chg="mod">
          <ac:chgData name="Holmes, Thomas" userId="381fd8d0-cc7d-4866-93eb-33b5e8d9e450" providerId="ADAL" clId="{33553050-A87B-4B42-864D-7BEBDCFF5B1B}" dt="2023-09-01T11:46:58.646" v="232" actId="20577"/>
          <ac:spMkLst>
            <pc:docMk/>
            <pc:sldMk cId="2154671216" sldId="1199"/>
            <ac:spMk id="2" creationId="{0D49A147-7173-FC4F-C996-D4E7ED1CAD8A}"/>
          </ac:spMkLst>
        </pc:spChg>
      </pc:sldChg>
      <pc:sldChg chg="add del">
        <pc:chgData name="Holmes, Thomas" userId="381fd8d0-cc7d-4866-93eb-33b5e8d9e450" providerId="ADAL" clId="{33553050-A87B-4B42-864D-7BEBDCFF5B1B}" dt="2023-09-01T11:46:45.574" v="221"/>
        <pc:sldMkLst>
          <pc:docMk/>
          <pc:sldMk cId="2519348475" sldId="1199"/>
        </pc:sldMkLst>
      </pc:sldChg>
      <pc:sldChg chg="addSp delSp modSp new mod modClrScheme chgLayout modNotesTx">
        <pc:chgData name="Holmes, Thomas" userId="381fd8d0-cc7d-4866-93eb-33b5e8d9e450" providerId="ADAL" clId="{33553050-A87B-4B42-864D-7BEBDCFF5B1B}" dt="2023-09-27T15:23:24.148" v="8718" actId="20577"/>
        <pc:sldMkLst>
          <pc:docMk/>
          <pc:sldMk cId="431739466" sldId="1200"/>
        </pc:sldMkLst>
        <pc:spChg chg="del mod ord">
          <ac:chgData name="Holmes, Thomas" userId="381fd8d0-cc7d-4866-93eb-33b5e8d9e450" providerId="ADAL" clId="{33553050-A87B-4B42-864D-7BEBDCFF5B1B}" dt="2023-09-01T14:02:43.928" v="260" actId="700"/>
          <ac:spMkLst>
            <pc:docMk/>
            <pc:sldMk cId="431739466" sldId="1200"/>
            <ac:spMk id="2" creationId="{FCD30ADA-B7A4-D6B4-04DF-2B5B43849C9A}"/>
          </ac:spMkLst>
        </pc:spChg>
        <pc:spChg chg="mod ord">
          <ac:chgData name="Holmes, Thomas" userId="381fd8d0-cc7d-4866-93eb-33b5e8d9e450" providerId="ADAL" clId="{33553050-A87B-4B42-864D-7BEBDCFF5B1B}" dt="2023-09-01T14:02:43.928" v="260" actId="700"/>
          <ac:spMkLst>
            <pc:docMk/>
            <pc:sldMk cId="431739466" sldId="1200"/>
            <ac:spMk id="3" creationId="{9A799E5C-5191-BD6E-7068-679C75530974}"/>
          </ac:spMkLst>
        </pc:spChg>
        <pc:spChg chg="del mod ord">
          <ac:chgData name="Holmes, Thomas" userId="381fd8d0-cc7d-4866-93eb-33b5e8d9e450" providerId="ADAL" clId="{33553050-A87B-4B42-864D-7BEBDCFF5B1B}" dt="2023-09-01T14:02:43.928" v="260" actId="700"/>
          <ac:spMkLst>
            <pc:docMk/>
            <pc:sldMk cId="431739466" sldId="1200"/>
            <ac:spMk id="4" creationId="{1CB3A7E6-1BDD-E47B-7169-B576589C6B34}"/>
          </ac:spMkLst>
        </pc:spChg>
        <pc:spChg chg="add mod ord">
          <ac:chgData name="Holmes, Thomas" userId="381fd8d0-cc7d-4866-93eb-33b5e8d9e450" providerId="ADAL" clId="{33553050-A87B-4B42-864D-7BEBDCFF5B1B}" dt="2023-09-01T14:03:58.351" v="287" actId="20577"/>
          <ac:spMkLst>
            <pc:docMk/>
            <pc:sldMk cId="431739466" sldId="1200"/>
            <ac:spMk id="5" creationId="{EC4E6D16-25F4-D5AD-FACB-D7BB0760C1DD}"/>
          </ac:spMkLst>
        </pc:spChg>
        <pc:spChg chg="add mod ord">
          <ac:chgData name="Holmes, Thomas" userId="381fd8d0-cc7d-4866-93eb-33b5e8d9e450" providerId="ADAL" clId="{33553050-A87B-4B42-864D-7BEBDCFF5B1B}" dt="2023-09-27T15:23:24.148" v="8718" actId="20577"/>
          <ac:spMkLst>
            <pc:docMk/>
            <pc:sldMk cId="431739466" sldId="1200"/>
            <ac:spMk id="6" creationId="{ED040800-9CE7-D09C-83FB-94427D6A360A}"/>
          </ac:spMkLst>
        </pc:spChg>
        <pc:picChg chg="add mod">
          <ac:chgData name="Holmes, Thomas" userId="381fd8d0-cc7d-4866-93eb-33b5e8d9e450" providerId="ADAL" clId="{33553050-A87B-4B42-864D-7BEBDCFF5B1B}" dt="2023-09-15T16:05:15.053" v="7522" actId="1076"/>
          <ac:picMkLst>
            <pc:docMk/>
            <pc:sldMk cId="431739466" sldId="1200"/>
            <ac:picMk id="4" creationId="{F00FE769-DD5A-6CB5-614E-53A663E31865}"/>
          </ac:picMkLst>
        </pc:picChg>
      </pc:sldChg>
      <pc:sldChg chg="addSp modSp new mod modNotesTx">
        <pc:chgData name="Holmes, Thomas" userId="381fd8d0-cc7d-4866-93eb-33b5e8d9e450" providerId="ADAL" clId="{33553050-A87B-4B42-864D-7BEBDCFF5B1B}" dt="2023-09-27T15:25:04.095" v="8865" actId="14100"/>
        <pc:sldMkLst>
          <pc:docMk/>
          <pc:sldMk cId="243004450" sldId="1201"/>
        </pc:sldMkLst>
        <pc:spChg chg="mod">
          <ac:chgData name="Holmes, Thomas" userId="381fd8d0-cc7d-4866-93eb-33b5e8d9e450" providerId="ADAL" clId="{33553050-A87B-4B42-864D-7BEBDCFF5B1B}" dt="2023-09-01T14:07:34.732" v="341" actId="20577"/>
          <ac:spMkLst>
            <pc:docMk/>
            <pc:sldMk cId="243004450" sldId="1201"/>
            <ac:spMk id="2" creationId="{11FE1B6A-28AB-36EE-2E03-7F59EABF9FCB}"/>
          </ac:spMkLst>
        </pc:spChg>
        <pc:spChg chg="mod">
          <ac:chgData name="Holmes, Thomas" userId="381fd8d0-cc7d-4866-93eb-33b5e8d9e450" providerId="ADAL" clId="{33553050-A87B-4B42-864D-7BEBDCFF5B1B}" dt="2023-09-27T15:25:04.095" v="8865" actId="14100"/>
          <ac:spMkLst>
            <pc:docMk/>
            <pc:sldMk cId="243004450" sldId="1201"/>
            <ac:spMk id="4" creationId="{5AFC102A-13D6-0C4B-8667-81371C473EA9}"/>
          </ac:spMkLst>
        </pc:spChg>
        <pc:picChg chg="add mod">
          <ac:chgData name="Holmes, Thomas" userId="381fd8d0-cc7d-4866-93eb-33b5e8d9e450" providerId="ADAL" clId="{33553050-A87B-4B42-864D-7BEBDCFF5B1B}" dt="2023-09-15T16:06:02.891" v="7530" actId="1076"/>
          <ac:picMkLst>
            <pc:docMk/>
            <pc:sldMk cId="243004450" sldId="1201"/>
            <ac:picMk id="6" creationId="{D04B8E72-B206-9163-A62B-4092A0E8AF39}"/>
          </ac:picMkLst>
        </pc:picChg>
      </pc:sldChg>
      <pc:sldChg chg="addSp modSp new add del mod ord modNotesTx">
        <pc:chgData name="Holmes, Thomas" userId="381fd8d0-cc7d-4866-93eb-33b5e8d9e450" providerId="ADAL" clId="{33553050-A87B-4B42-864D-7BEBDCFF5B1B}" dt="2023-09-27T15:24:47.399" v="8861" actId="20577"/>
        <pc:sldMkLst>
          <pc:docMk/>
          <pc:sldMk cId="1610097110" sldId="1202"/>
        </pc:sldMkLst>
        <pc:spChg chg="mod">
          <ac:chgData name="Holmes, Thomas" userId="381fd8d0-cc7d-4866-93eb-33b5e8d9e450" providerId="ADAL" clId="{33553050-A87B-4B42-864D-7BEBDCFF5B1B}" dt="2023-09-01T14:08:49.623" v="508" actId="20577"/>
          <ac:spMkLst>
            <pc:docMk/>
            <pc:sldMk cId="1610097110" sldId="1202"/>
            <ac:spMk id="2" creationId="{CD132998-9EA3-750C-1BBB-EF2E2160919E}"/>
          </ac:spMkLst>
        </pc:spChg>
        <pc:spChg chg="mod">
          <ac:chgData name="Holmes, Thomas" userId="381fd8d0-cc7d-4866-93eb-33b5e8d9e450" providerId="ADAL" clId="{33553050-A87B-4B42-864D-7BEBDCFF5B1B}" dt="2023-09-27T15:24:47.399" v="8861" actId="20577"/>
          <ac:spMkLst>
            <pc:docMk/>
            <pc:sldMk cId="1610097110" sldId="1202"/>
            <ac:spMk id="4" creationId="{9A39B008-C55E-44FB-88B3-68774DB1F500}"/>
          </ac:spMkLst>
        </pc:spChg>
        <pc:picChg chg="add mod">
          <ac:chgData name="Holmes, Thomas" userId="381fd8d0-cc7d-4866-93eb-33b5e8d9e450" providerId="ADAL" clId="{33553050-A87B-4B42-864D-7BEBDCFF5B1B}" dt="2023-09-15T16:05:47.008" v="7527" actId="1076"/>
          <ac:picMkLst>
            <pc:docMk/>
            <pc:sldMk cId="1610097110" sldId="1202"/>
            <ac:picMk id="6" creationId="{0FB0837C-0283-5AB7-B5BC-187BB2546FB7}"/>
          </ac:picMkLst>
        </pc:picChg>
      </pc:sldChg>
      <pc:sldChg chg="modSp add mod">
        <pc:chgData name="Holmes, Thomas" userId="381fd8d0-cc7d-4866-93eb-33b5e8d9e450" providerId="ADAL" clId="{33553050-A87B-4B42-864D-7BEBDCFF5B1B}" dt="2023-09-01T14:11:05.250" v="525" actId="20577"/>
        <pc:sldMkLst>
          <pc:docMk/>
          <pc:sldMk cId="1065592734" sldId="1203"/>
        </pc:sldMkLst>
        <pc:spChg chg="mod">
          <ac:chgData name="Holmes, Thomas" userId="381fd8d0-cc7d-4866-93eb-33b5e8d9e450" providerId="ADAL" clId="{33553050-A87B-4B42-864D-7BEBDCFF5B1B}" dt="2023-09-01T14:11:05.250" v="525" actId="20577"/>
          <ac:spMkLst>
            <pc:docMk/>
            <pc:sldMk cId="1065592734" sldId="1203"/>
            <ac:spMk id="2" creationId="{0D49A147-7173-FC4F-C996-D4E7ED1CAD8A}"/>
          </ac:spMkLst>
        </pc:spChg>
      </pc:sldChg>
      <pc:sldChg chg="addSp modSp new mod modNotesTx">
        <pc:chgData name="Holmes, Thomas" userId="381fd8d0-cc7d-4866-93eb-33b5e8d9e450" providerId="ADAL" clId="{33553050-A87B-4B42-864D-7BEBDCFF5B1B}" dt="2023-09-27T14:32:31.053" v="7907" actId="1036"/>
        <pc:sldMkLst>
          <pc:docMk/>
          <pc:sldMk cId="1811612975" sldId="1204"/>
        </pc:sldMkLst>
        <pc:spChg chg="mod">
          <ac:chgData name="Holmes, Thomas" userId="381fd8d0-cc7d-4866-93eb-33b5e8d9e450" providerId="ADAL" clId="{33553050-A87B-4B42-864D-7BEBDCFF5B1B}" dt="2023-09-01T14:19:53.477" v="566" actId="20577"/>
          <ac:spMkLst>
            <pc:docMk/>
            <pc:sldMk cId="1811612975" sldId="1204"/>
            <ac:spMk id="2" creationId="{9B066087-5D97-60A3-4D29-3810700D359F}"/>
          </ac:spMkLst>
        </pc:spChg>
        <pc:spChg chg="mod">
          <ac:chgData name="Holmes, Thomas" userId="381fd8d0-cc7d-4866-93eb-33b5e8d9e450" providerId="ADAL" clId="{33553050-A87B-4B42-864D-7BEBDCFF5B1B}" dt="2023-09-27T14:32:31.053" v="7907" actId="1036"/>
          <ac:spMkLst>
            <pc:docMk/>
            <pc:sldMk cId="1811612975" sldId="1204"/>
            <ac:spMk id="4" creationId="{0D2AE9F6-B12D-359B-971D-C7223D4C059A}"/>
          </ac:spMkLst>
        </pc:spChg>
        <pc:picChg chg="add mod">
          <ac:chgData name="Holmes, Thomas" userId="381fd8d0-cc7d-4866-93eb-33b5e8d9e450" providerId="ADAL" clId="{33553050-A87B-4B42-864D-7BEBDCFF5B1B}" dt="2023-09-27T14:32:26.697" v="7893" actId="1035"/>
          <ac:picMkLst>
            <pc:docMk/>
            <pc:sldMk cId="1811612975" sldId="1204"/>
            <ac:picMk id="6" creationId="{99ADDBDA-4345-6463-1485-3B7D6BAC9FF6}"/>
          </ac:picMkLst>
        </pc:picChg>
      </pc:sldChg>
      <pc:sldChg chg="addSp modSp new mod modNotesTx">
        <pc:chgData name="Holmes, Thomas" userId="381fd8d0-cc7d-4866-93eb-33b5e8d9e450" providerId="ADAL" clId="{33553050-A87B-4B42-864D-7BEBDCFF5B1B}" dt="2023-09-27T14:33:23.278" v="7953" actId="20577"/>
        <pc:sldMkLst>
          <pc:docMk/>
          <pc:sldMk cId="987374362" sldId="1205"/>
        </pc:sldMkLst>
        <pc:spChg chg="mod">
          <ac:chgData name="Holmes, Thomas" userId="381fd8d0-cc7d-4866-93eb-33b5e8d9e450" providerId="ADAL" clId="{33553050-A87B-4B42-864D-7BEBDCFF5B1B}" dt="2023-09-01T14:20:10.958" v="590" actId="20577"/>
          <ac:spMkLst>
            <pc:docMk/>
            <pc:sldMk cId="987374362" sldId="1205"/>
            <ac:spMk id="2" creationId="{7B2FD5D0-E075-0DB6-AFB8-3DE24BE89F3B}"/>
          </ac:spMkLst>
        </pc:spChg>
        <pc:spChg chg="mod">
          <ac:chgData name="Holmes, Thomas" userId="381fd8d0-cc7d-4866-93eb-33b5e8d9e450" providerId="ADAL" clId="{33553050-A87B-4B42-864D-7BEBDCFF5B1B}" dt="2023-09-27T14:33:23.278" v="7953" actId="20577"/>
          <ac:spMkLst>
            <pc:docMk/>
            <pc:sldMk cId="987374362" sldId="1205"/>
            <ac:spMk id="4" creationId="{956838E4-A31B-7FBD-52CC-04792B9688C8}"/>
          </ac:spMkLst>
        </pc:spChg>
        <pc:picChg chg="add mod">
          <ac:chgData name="Holmes, Thomas" userId="381fd8d0-cc7d-4866-93eb-33b5e8d9e450" providerId="ADAL" clId="{33553050-A87B-4B42-864D-7BEBDCFF5B1B}" dt="2023-09-15T15:59:15.642" v="7468" actId="1076"/>
          <ac:picMkLst>
            <pc:docMk/>
            <pc:sldMk cId="987374362" sldId="1205"/>
            <ac:picMk id="6" creationId="{FA6F02A3-D556-9664-AFD0-D1663B239761}"/>
          </ac:picMkLst>
        </pc:picChg>
      </pc:sldChg>
      <pc:sldChg chg="addSp modSp new mod modNotesTx">
        <pc:chgData name="Holmes, Thomas" userId="381fd8d0-cc7d-4866-93eb-33b5e8d9e450" providerId="ADAL" clId="{33553050-A87B-4B42-864D-7BEBDCFF5B1B}" dt="2023-09-27T14:34:24.685" v="7990" actId="20577"/>
        <pc:sldMkLst>
          <pc:docMk/>
          <pc:sldMk cId="344202880" sldId="1206"/>
        </pc:sldMkLst>
        <pc:spChg chg="mod">
          <ac:chgData name="Holmes, Thomas" userId="381fd8d0-cc7d-4866-93eb-33b5e8d9e450" providerId="ADAL" clId="{33553050-A87B-4B42-864D-7BEBDCFF5B1B}" dt="2023-09-01T14:20:27.514" v="609" actId="20577"/>
          <ac:spMkLst>
            <pc:docMk/>
            <pc:sldMk cId="344202880" sldId="1206"/>
            <ac:spMk id="2" creationId="{9ABCA09E-12A9-BA6F-0147-8FE6E7D65050}"/>
          </ac:spMkLst>
        </pc:spChg>
        <pc:spChg chg="mod">
          <ac:chgData name="Holmes, Thomas" userId="381fd8d0-cc7d-4866-93eb-33b5e8d9e450" providerId="ADAL" clId="{33553050-A87B-4B42-864D-7BEBDCFF5B1B}" dt="2023-09-27T14:34:24.685" v="7990" actId="20577"/>
          <ac:spMkLst>
            <pc:docMk/>
            <pc:sldMk cId="344202880" sldId="1206"/>
            <ac:spMk id="4" creationId="{AFD57DBF-2D54-A9AC-EBAE-459FD203AC13}"/>
          </ac:spMkLst>
        </pc:spChg>
        <pc:picChg chg="add mod">
          <ac:chgData name="Holmes, Thomas" userId="381fd8d0-cc7d-4866-93eb-33b5e8d9e450" providerId="ADAL" clId="{33553050-A87B-4B42-864D-7BEBDCFF5B1B}" dt="2023-09-27T14:34:18.176" v="7989" actId="1036"/>
          <ac:picMkLst>
            <pc:docMk/>
            <pc:sldMk cId="344202880" sldId="1206"/>
            <ac:picMk id="6" creationId="{9B393794-FFC3-E2A5-C0BA-5DE9433D550C}"/>
          </ac:picMkLst>
        </pc:picChg>
      </pc:sldChg>
      <pc:sldChg chg="addSp modSp new mod modNotesTx">
        <pc:chgData name="Holmes, Thomas" userId="381fd8d0-cc7d-4866-93eb-33b5e8d9e450" providerId="ADAL" clId="{33553050-A87B-4B42-864D-7BEBDCFF5B1B}" dt="2023-09-27T14:35:40.962" v="8112" actId="20577"/>
        <pc:sldMkLst>
          <pc:docMk/>
          <pc:sldMk cId="285861312" sldId="1207"/>
        </pc:sldMkLst>
        <pc:spChg chg="mod">
          <ac:chgData name="Holmes, Thomas" userId="381fd8d0-cc7d-4866-93eb-33b5e8d9e450" providerId="ADAL" clId="{33553050-A87B-4B42-864D-7BEBDCFF5B1B}" dt="2023-09-01T14:20:59.508" v="654" actId="20577"/>
          <ac:spMkLst>
            <pc:docMk/>
            <pc:sldMk cId="285861312" sldId="1207"/>
            <ac:spMk id="2" creationId="{CECC7FA6-8E1C-3AED-13DA-F5CA07D21A9D}"/>
          </ac:spMkLst>
        </pc:spChg>
        <pc:spChg chg="mod">
          <ac:chgData name="Holmes, Thomas" userId="381fd8d0-cc7d-4866-93eb-33b5e8d9e450" providerId="ADAL" clId="{33553050-A87B-4B42-864D-7BEBDCFF5B1B}" dt="2023-09-27T14:35:40.962" v="8112" actId="20577"/>
          <ac:spMkLst>
            <pc:docMk/>
            <pc:sldMk cId="285861312" sldId="1207"/>
            <ac:spMk id="4" creationId="{CC266584-320B-5346-2FD6-1797616E9E4D}"/>
          </ac:spMkLst>
        </pc:spChg>
        <pc:picChg chg="add mod">
          <ac:chgData name="Holmes, Thomas" userId="381fd8d0-cc7d-4866-93eb-33b5e8d9e450" providerId="ADAL" clId="{33553050-A87B-4B42-864D-7BEBDCFF5B1B}" dt="2023-09-15T16:00:28.119" v="7480" actId="1076"/>
          <ac:picMkLst>
            <pc:docMk/>
            <pc:sldMk cId="285861312" sldId="1207"/>
            <ac:picMk id="6" creationId="{5367BC10-BF44-AEBB-A142-426CC2F2DD52}"/>
          </ac:picMkLst>
        </pc:picChg>
      </pc:sldChg>
      <pc:sldChg chg="addSp modSp new mod modNotesTx">
        <pc:chgData name="Holmes, Thomas" userId="381fd8d0-cc7d-4866-93eb-33b5e8d9e450" providerId="ADAL" clId="{33553050-A87B-4B42-864D-7BEBDCFF5B1B}" dt="2023-09-27T14:37:22.415" v="8327" actId="1038"/>
        <pc:sldMkLst>
          <pc:docMk/>
          <pc:sldMk cId="3418860821" sldId="1208"/>
        </pc:sldMkLst>
        <pc:spChg chg="mod">
          <ac:chgData name="Holmes, Thomas" userId="381fd8d0-cc7d-4866-93eb-33b5e8d9e450" providerId="ADAL" clId="{33553050-A87B-4B42-864D-7BEBDCFF5B1B}" dt="2023-09-01T14:21:46.515" v="689" actId="20577"/>
          <ac:spMkLst>
            <pc:docMk/>
            <pc:sldMk cId="3418860821" sldId="1208"/>
            <ac:spMk id="2" creationId="{3DDDFBD6-EA7C-AC64-B8FA-D2B7235C903F}"/>
          </ac:spMkLst>
        </pc:spChg>
        <pc:spChg chg="mod">
          <ac:chgData name="Holmes, Thomas" userId="381fd8d0-cc7d-4866-93eb-33b5e8d9e450" providerId="ADAL" clId="{33553050-A87B-4B42-864D-7BEBDCFF5B1B}" dt="2023-09-27T14:37:11.237" v="8288" actId="20577"/>
          <ac:spMkLst>
            <pc:docMk/>
            <pc:sldMk cId="3418860821" sldId="1208"/>
            <ac:spMk id="4" creationId="{6C8BE760-5EAA-88B7-EA62-6404C2DE6BC5}"/>
          </ac:spMkLst>
        </pc:spChg>
        <pc:picChg chg="add mod">
          <ac:chgData name="Holmes, Thomas" userId="381fd8d0-cc7d-4866-93eb-33b5e8d9e450" providerId="ADAL" clId="{33553050-A87B-4B42-864D-7BEBDCFF5B1B}" dt="2023-09-27T14:37:22.415" v="8327" actId="1038"/>
          <ac:picMkLst>
            <pc:docMk/>
            <pc:sldMk cId="3418860821" sldId="1208"/>
            <ac:picMk id="6" creationId="{FDE512C3-9395-3DFD-A3D9-95617769B4DF}"/>
          </ac:picMkLst>
        </pc:picChg>
      </pc:sldChg>
      <pc:sldChg chg="addSp delSp modSp new mod modNotesTx">
        <pc:chgData name="Holmes, Thomas" userId="381fd8d0-cc7d-4866-93eb-33b5e8d9e450" providerId="ADAL" clId="{33553050-A87B-4B42-864D-7BEBDCFF5B1B}" dt="2023-09-27T14:39:37.694" v="8597" actId="1035"/>
        <pc:sldMkLst>
          <pc:docMk/>
          <pc:sldMk cId="2062882640" sldId="1209"/>
        </pc:sldMkLst>
        <pc:spChg chg="mod">
          <ac:chgData name="Holmes, Thomas" userId="381fd8d0-cc7d-4866-93eb-33b5e8d9e450" providerId="ADAL" clId="{33553050-A87B-4B42-864D-7BEBDCFF5B1B}" dt="2023-09-01T14:22:08.732" v="711" actId="20577"/>
          <ac:spMkLst>
            <pc:docMk/>
            <pc:sldMk cId="2062882640" sldId="1209"/>
            <ac:spMk id="2" creationId="{F662A423-2BAE-7832-12EE-990EE59A969C}"/>
          </ac:spMkLst>
        </pc:spChg>
        <pc:spChg chg="mod">
          <ac:chgData name="Holmes, Thomas" userId="381fd8d0-cc7d-4866-93eb-33b5e8d9e450" providerId="ADAL" clId="{33553050-A87B-4B42-864D-7BEBDCFF5B1B}" dt="2023-09-27T14:39:37.694" v="8597" actId="1035"/>
          <ac:spMkLst>
            <pc:docMk/>
            <pc:sldMk cId="2062882640" sldId="1209"/>
            <ac:spMk id="4" creationId="{9955B32D-B2EC-6C2E-2B2C-04F65E5977EE}"/>
          </ac:spMkLst>
        </pc:spChg>
        <pc:picChg chg="add mod">
          <ac:chgData name="Holmes, Thomas" userId="381fd8d0-cc7d-4866-93eb-33b5e8d9e450" providerId="ADAL" clId="{33553050-A87B-4B42-864D-7BEBDCFF5B1B}" dt="2023-09-27T14:37:59.831" v="8366" actId="1036"/>
          <ac:picMkLst>
            <pc:docMk/>
            <pc:sldMk cId="2062882640" sldId="1209"/>
            <ac:picMk id="6" creationId="{16FC93A7-97FA-8DA1-44CE-1B1D2AB0C921}"/>
          </ac:picMkLst>
        </pc:picChg>
        <pc:picChg chg="add del mod">
          <ac:chgData name="Holmes, Thomas" userId="381fd8d0-cc7d-4866-93eb-33b5e8d9e450" providerId="ADAL" clId="{33553050-A87B-4B42-864D-7BEBDCFF5B1B}" dt="2023-09-15T16:02:00.011" v="7493" actId="478"/>
          <ac:picMkLst>
            <pc:docMk/>
            <pc:sldMk cId="2062882640" sldId="1209"/>
            <ac:picMk id="8" creationId="{3DB8ADA4-089E-5E00-0F31-30CB9E57153E}"/>
          </ac:picMkLst>
        </pc:picChg>
        <pc:picChg chg="add del mod">
          <ac:chgData name="Holmes, Thomas" userId="381fd8d0-cc7d-4866-93eb-33b5e8d9e450" providerId="ADAL" clId="{33553050-A87B-4B42-864D-7BEBDCFF5B1B}" dt="2023-09-15T16:02:09.237" v="7495" actId="478"/>
          <ac:picMkLst>
            <pc:docMk/>
            <pc:sldMk cId="2062882640" sldId="1209"/>
            <ac:picMk id="10" creationId="{3C95DC6D-7670-E7C2-90BE-13042DE35493}"/>
          </ac:picMkLst>
        </pc:picChg>
        <pc:picChg chg="add mod">
          <ac:chgData name="Holmes, Thomas" userId="381fd8d0-cc7d-4866-93eb-33b5e8d9e450" providerId="ADAL" clId="{33553050-A87B-4B42-864D-7BEBDCFF5B1B}" dt="2023-09-27T14:38:03.832" v="8373" actId="1038"/>
          <ac:picMkLst>
            <pc:docMk/>
            <pc:sldMk cId="2062882640" sldId="1209"/>
            <ac:picMk id="12" creationId="{BD98D7D0-30E2-41E6-8A2A-844D5AB9A643}"/>
          </ac:picMkLst>
        </pc:picChg>
      </pc:sldChg>
      <pc:sldChg chg="addSp delSp modSp add mod modNotesTx">
        <pc:chgData name="Holmes, Thomas" userId="381fd8d0-cc7d-4866-93eb-33b5e8d9e450" providerId="ADAL" clId="{33553050-A87B-4B42-864D-7BEBDCFF5B1B}" dt="2023-09-27T15:27:43.047" v="9100" actId="20577"/>
        <pc:sldMkLst>
          <pc:docMk/>
          <pc:sldMk cId="3736507841" sldId="1210"/>
        </pc:sldMkLst>
        <pc:spChg chg="add mod">
          <ac:chgData name="Holmes, Thomas" userId="381fd8d0-cc7d-4866-93eb-33b5e8d9e450" providerId="ADAL" clId="{33553050-A87B-4B42-864D-7BEBDCFF5B1B}" dt="2023-09-27T15:27:43.047" v="9100" actId="20577"/>
          <ac:spMkLst>
            <pc:docMk/>
            <pc:sldMk cId="3736507841" sldId="1210"/>
            <ac:spMk id="2" creationId="{6519A34F-2565-BB3F-96D8-81A983D27398}"/>
          </ac:spMkLst>
        </pc:spChg>
        <pc:spChg chg="mod">
          <ac:chgData name="Holmes, Thomas" userId="381fd8d0-cc7d-4866-93eb-33b5e8d9e450" providerId="ADAL" clId="{33553050-A87B-4B42-864D-7BEBDCFF5B1B}" dt="2023-09-14T22:12:41.758" v="7456" actId="20577"/>
          <ac:spMkLst>
            <pc:docMk/>
            <pc:sldMk cId="3736507841" sldId="1210"/>
            <ac:spMk id="9" creationId="{0955C837-54B1-2DC8-D319-4CC6193280B0}"/>
          </ac:spMkLst>
        </pc:spChg>
        <pc:spChg chg="del mod">
          <ac:chgData name="Holmes, Thomas" userId="381fd8d0-cc7d-4866-93eb-33b5e8d9e450" providerId="ADAL" clId="{33553050-A87B-4B42-864D-7BEBDCFF5B1B}" dt="2023-09-27T15:26:06.168" v="8913" actId="478"/>
          <ac:spMkLst>
            <pc:docMk/>
            <pc:sldMk cId="3736507841" sldId="1210"/>
            <ac:spMk id="11" creationId="{4E185D0A-9DB3-0C5D-D36A-9C0F1347193A}"/>
          </ac:spMkLst>
        </pc:spChg>
        <pc:picChg chg="add mod">
          <ac:chgData name="Holmes, Thomas" userId="381fd8d0-cc7d-4866-93eb-33b5e8d9e450" providerId="ADAL" clId="{33553050-A87B-4B42-864D-7BEBDCFF5B1B}" dt="2023-09-27T15:25:40.958" v="8899" actId="1036"/>
          <ac:picMkLst>
            <pc:docMk/>
            <pc:sldMk cId="3736507841" sldId="1210"/>
            <ac:picMk id="3" creationId="{E1463BBF-9CC4-A94B-BA3C-7EB3F071615F}"/>
          </ac:picMkLst>
        </pc:picChg>
      </pc:sldChg>
    </pc:docChg>
  </pc:docChgLst>
  <pc:docChgLst>
    <pc:chgData name="Crockett, Vicky" userId="4a741779-e5fa-48eb-bd65-a03606f528a3" providerId="ADAL" clId="{DF3388E0-F262-4D89-B7CD-C88767D6C57D}"/>
    <pc:docChg chg="undo custSel addSld delSld modSld sldOrd modSection">
      <pc:chgData name="Crockett, Vicky" userId="4a741779-e5fa-48eb-bd65-a03606f528a3" providerId="ADAL" clId="{DF3388E0-F262-4D89-B7CD-C88767D6C57D}" dt="2023-02-16T11:30:52.634" v="864"/>
      <pc:docMkLst>
        <pc:docMk/>
      </pc:docMkLst>
      <pc:sldChg chg="modSp mod">
        <pc:chgData name="Crockett, Vicky" userId="4a741779-e5fa-48eb-bd65-a03606f528a3" providerId="ADAL" clId="{DF3388E0-F262-4D89-B7CD-C88767D6C57D}" dt="2023-02-16T11:14:02.993" v="794" actId="20577"/>
        <pc:sldMkLst>
          <pc:docMk/>
          <pc:sldMk cId="3524288453" sldId="258"/>
        </pc:sldMkLst>
        <pc:spChg chg="mod">
          <ac:chgData name="Crockett, Vicky" userId="4a741779-e5fa-48eb-bd65-a03606f528a3" providerId="ADAL" clId="{DF3388E0-F262-4D89-B7CD-C88767D6C57D}" dt="2023-02-16T11:14:02.993" v="794" actId="20577"/>
          <ac:spMkLst>
            <pc:docMk/>
            <pc:sldMk cId="3524288453" sldId="258"/>
            <ac:spMk id="4" creationId="{15BC58DC-BFA1-4974-AAFC-8AE984E3119E}"/>
          </ac:spMkLst>
        </pc:spChg>
      </pc:sldChg>
      <pc:sldChg chg="delSp modSp mod">
        <pc:chgData name="Crockett, Vicky" userId="4a741779-e5fa-48eb-bd65-a03606f528a3" providerId="ADAL" clId="{DF3388E0-F262-4D89-B7CD-C88767D6C57D}" dt="2023-02-16T11:30:06.846" v="818" actId="20577"/>
        <pc:sldMkLst>
          <pc:docMk/>
          <pc:sldMk cId="136770938" sldId="259"/>
        </pc:sldMkLst>
        <pc:spChg chg="mod">
          <ac:chgData name="Crockett, Vicky" userId="4a741779-e5fa-48eb-bd65-a03606f528a3" providerId="ADAL" clId="{DF3388E0-F262-4D89-B7CD-C88767D6C57D}" dt="2023-02-16T11:30:06.846" v="818" actId="20577"/>
          <ac:spMkLst>
            <pc:docMk/>
            <pc:sldMk cId="136770938" sldId="259"/>
            <ac:spMk id="2" creationId="{FF1D7086-6DA9-4E7C-BE94-94C764D3FFB7}"/>
          </ac:spMkLst>
        </pc:spChg>
        <pc:spChg chg="mod">
          <ac:chgData name="Crockett, Vicky" userId="4a741779-e5fa-48eb-bd65-a03606f528a3" providerId="ADAL" clId="{DF3388E0-F262-4D89-B7CD-C88767D6C57D}" dt="2023-02-16T11:12:35.903" v="699" actId="20577"/>
          <ac:spMkLst>
            <pc:docMk/>
            <pc:sldMk cId="136770938" sldId="259"/>
            <ac:spMk id="3" creationId="{F72E4B59-72E6-47AB-B355-2D7F7EDBB2AB}"/>
          </ac:spMkLst>
        </pc:spChg>
        <pc:picChg chg="del">
          <ac:chgData name="Crockett, Vicky" userId="4a741779-e5fa-48eb-bd65-a03606f528a3" providerId="ADAL" clId="{DF3388E0-F262-4D89-B7CD-C88767D6C57D}" dt="2023-02-16T11:11:18.971" v="551" actId="478"/>
          <ac:picMkLst>
            <pc:docMk/>
            <pc:sldMk cId="136770938" sldId="259"/>
            <ac:picMk id="4" creationId="{04DBD7DC-DEF8-47B8-BE15-7F3B34849293}"/>
          </ac:picMkLst>
        </pc:picChg>
      </pc:sldChg>
      <pc:sldChg chg="addSp delSp modSp del mod">
        <pc:chgData name="Crockett, Vicky" userId="4a741779-e5fa-48eb-bd65-a03606f528a3" providerId="ADAL" clId="{DF3388E0-F262-4D89-B7CD-C88767D6C57D}" dt="2023-02-16T11:29:32.764" v="809" actId="47"/>
        <pc:sldMkLst>
          <pc:docMk/>
          <pc:sldMk cId="969029146" sldId="308"/>
        </pc:sldMkLst>
        <pc:spChg chg="del">
          <ac:chgData name="Crockett, Vicky" userId="4a741779-e5fa-48eb-bd65-a03606f528a3" providerId="ADAL" clId="{DF3388E0-F262-4D89-B7CD-C88767D6C57D}" dt="2023-02-16T11:16:20.884" v="802" actId="478"/>
          <ac:spMkLst>
            <pc:docMk/>
            <pc:sldMk cId="969029146" sldId="308"/>
            <ac:spMk id="4" creationId="{35D19F35-8642-4AB9-B3E4-CC5FE78D6CEC}"/>
          </ac:spMkLst>
        </pc:spChg>
        <pc:spChg chg="add del mod">
          <ac:chgData name="Crockett, Vicky" userId="4a741779-e5fa-48eb-bd65-a03606f528a3" providerId="ADAL" clId="{DF3388E0-F262-4D89-B7CD-C88767D6C57D}" dt="2023-02-16T11:16:18.339" v="801" actId="478"/>
          <ac:spMkLst>
            <pc:docMk/>
            <pc:sldMk cId="969029146" sldId="308"/>
            <ac:spMk id="6" creationId="{B4A14ECD-99B9-D11D-4610-A06C970FFC5B}"/>
          </ac:spMkLst>
        </pc:spChg>
        <pc:spChg chg="del mod">
          <ac:chgData name="Crockett, Vicky" userId="4a741779-e5fa-48eb-bd65-a03606f528a3" providerId="ADAL" clId="{DF3388E0-F262-4D89-B7CD-C88767D6C57D}" dt="2023-02-16T11:16:09.617" v="800" actId="478"/>
          <ac:spMkLst>
            <pc:docMk/>
            <pc:sldMk cId="969029146" sldId="308"/>
            <ac:spMk id="4098" creationId="{00000000-0000-0000-0000-000000000000}"/>
          </ac:spMkLst>
        </pc:spChg>
        <pc:picChg chg="add del mod">
          <ac:chgData name="Crockett, Vicky" userId="4a741779-e5fa-48eb-bd65-a03606f528a3" providerId="ADAL" clId="{DF3388E0-F262-4D89-B7CD-C88767D6C57D}" dt="2023-02-16T11:18:44.627" v="804" actId="478"/>
          <ac:picMkLst>
            <pc:docMk/>
            <pc:sldMk cId="969029146" sldId="308"/>
            <ac:picMk id="3" creationId="{4CC77AA6-0563-A0F6-F27D-22A812AE8668}"/>
          </ac:picMkLst>
        </pc:picChg>
        <pc:picChg chg="add del mod">
          <ac:chgData name="Crockett, Vicky" userId="4a741779-e5fa-48eb-bd65-a03606f528a3" providerId="ADAL" clId="{DF3388E0-F262-4D89-B7CD-C88767D6C57D}" dt="2023-02-16T11:29:30.511" v="808" actId="478"/>
          <ac:picMkLst>
            <pc:docMk/>
            <pc:sldMk cId="969029146" sldId="308"/>
            <ac:picMk id="8" creationId="{6A3FA1C2-4047-0E26-80E0-90852A1A1C07}"/>
          </ac:picMkLst>
        </pc:picChg>
      </pc:sldChg>
      <pc:sldChg chg="del">
        <pc:chgData name="Crockett, Vicky" userId="4a741779-e5fa-48eb-bd65-a03606f528a3" providerId="ADAL" clId="{DF3388E0-F262-4D89-B7CD-C88767D6C57D}" dt="2023-02-16T10:58:06.224" v="1" actId="47"/>
        <pc:sldMkLst>
          <pc:docMk/>
          <pc:sldMk cId="3649570908" sldId="309"/>
        </pc:sldMkLst>
      </pc:sldChg>
      <pc:sldChg chg="del">
        <pc:chgData name="Crockett, Vicky" userId="4a741779-e5fa-48eb-bd65-a03606f528a3" providerId="ADAL" clId="{DF3388E0-F262-4D89-B7CD-C88767D6C57D}" dt="2023-02-16T11:29:54.080" v="810" actId="47"/>
        <pc:sldMkLst>
          <pc:docMk/>
          <pc:sldMk cId="736370241" sldId="314"/>
        </pc:sldMkLst>
      </pc:sldChg>
      <pc:sldChg chg="del">
        <pc:chgData name="Crockett, Vicky" userId="4a741779-e5fa-48eb-bd65-a03606f528a3" providerId="ADAL" clId="{DF3388E0-F262-4D89-B7CD-C88767D6C57D}" dt="2023-02-16T11:29:54.080" v="810" actId="47"/>
        <pc:sldMkLst>
          <pc:docMk/>
          <pc:sldMk cId="689849931" sldId="315"/>
        </pc:sldMkLst>
      </pc:sldChg>
      <pc:sldChg chg="del">
        <pc:chgData name="Crockett, Vicky" userId="4a741779-e5fa-48eb-bd65-a03606f528a3" providerId="ADAL" clId="{DF3388E0-F262-4D89-B7CD-C88767D6C57D}" dt="2023-02-16T11:29:54.080" v="810" actId="47"/>
        <pc:sldMkLst>
          <pc:docMk/>
          <pc:sldMk cId="2955375208" sldId="316"/>
        </pc:sldMkLst>
      </pc:sldChg>
      <pc:sldChg chg="del">
        <pc:chgData name="Crockett, Vicky" userId="4a741779-e5fa-48eb-bd65-a03606f528a3" providerId="ADAL" clId="{DF3388E0-F262-4D89-B7CD-C88767D6C57D}" dt="2023-02-16T11:29:54.080" v="810" actId="47"/>
        <pc:sldMkLst>
          <pc:docMk/>
          <pc:sldMk cId="3533245735" sldId="317"/>
        </pc:sldMkLst>
      </pc:sldChg>
      <pc:sldChg chg="del">
        <pc:chgData name="Crockett, Vicky" userId="4a741779-e5fa-48eb-bd65-a03606f528a3" providerId="ADAL" clId="{DF3388E0-F262-4D89-B7CD-C88767D6C57D}" dt="2023-02-16T11:29:54.080" v="810" actId="47"/>
        <pc:sldMkLst>
          <pc:docMk/>
          <pc:sldMk cId="3391268532" sldId="318"/>
        </pc:sldMkLst>
      </pc:sldChg>
      <pc:sldChg chg="del">
        <pc:chgData name="Crockett, Vicky" userId="4a741779-e5fa-48eb-bd65-a03606f528a3" providerId="ADAL" clId="{DF3388E0-F262-4D89-B7CD-C88767D6C57D}" dt="2023-02-16T11:29:54.080" v="810" actId="47"/>
        <pc:sldMkLst>
          <pc:docMk/>
          <pc:sldMk cId="3263843386" sldId="319"/>
        </pc:sldMkLst>
      </pc:sldChg>
      <pc:sldChg chg="modSp mod ord">
        <pc:chgData name="Crockett, Vicky" userId="4a741779-e5fa-48eb-bd65-a03606f528a3" providerId="ADAL" clId="{DF3388E0-F262-4D89-B7CD-C88767D6C57D}" dt="2023-02-16T11:30:48.226" v="862" actId="20577"/>
        <pc:sldMkLst>
          <pc:docMk/>
          <pc:sldMk cId="1304311029" sldId="320"/>
        </pc:sldMkLst>
        <pc:spChg chg="mod">
          <ac:chgData name="Crockett, Vicky" userId="4a741779-e5fa-48eb-bd65-a03606f528a3" providerId="ADAL" clId="{DF3388E0-F262-4D89-B7CD-C88767D6C57D}" dt="2023-02-16T11:30:48.226" v="862" actId="20577"/>
          <ac:spMkLst>
            <pc:docMk/>
            <pc:sldMk cId="1304311029" sldId="320"/>
            <ac:spMk id="5" creationId="{DB8CEBDB-4BE3-4C88-A8F8-37FD3478AA74}"/>
          </ac:spMkLst>
        </pc:spChg>
      </pc:sldChg>
      <pc:sldChg chg="del">
        <pc:chgData name="Crockett, Vicky" userId="4a741779-e5fa-48eb-bd65-a03606f528a3" providerId="ADAL" clId="{DF3388E0-F262-4D89-B7CD-C88767D6C57D}" dt="2023-02-16T11:29:54.080" v="810" actId="47"/>
        <pc:sldMkLst>
          <pc:docMk/>
          <pc:sldMk cId="3872127002" sldId="321"/>
        </pc:sldMkLst>
      </pc:sldChg>
      <pc:sldChg chg="del">
        <pc:chgData name="Crockett, Vicky" userId="4a741779-e5fa-48eb-bd65-a03606f528a3" providerId="ADAL" clId="{DF3388E0-F262-4D89-B7CD-C88767D6C57D}" dt="2023-02-16T11:29:54.080" v="810" actId="47"/>
        <pc:sldMkLst>
          <pc:docMk/>
          <pc:sldMk cId="2970301719" sldId="323"/>
        </pc:sldMkLst>
      </pc:sldChg>
      <pc:sldChg chg="del">
        <pc:chgData name="Crockett, Vicky" userId="4a741779-e5fa-48eb-bd65-a03606f528a3" providerId="ADAL" clId="{DF3388E0-F262-4D89-B7CD-C88767D6C57D}" dt="2023-02-16T11:29:54.080" v="810" actId="47"/>
        <pc:sldMkLst>
          <pc:docMk/>
          <pc:sldMk cId="30785184" sldId="324"/>
        </pc:sldMkLst>
      </pc:sldChg>
      <pc:sldChg chg="del">
        <pc:chgData name="Crockett, Vicky" userId="4a741779-e5fa-48eb-bd65-a03606f528a3" providerId="ADAL" clId="{DF3388E0-F262-4D89-B7CD-C88767D6C57D}" dt="2023-02-16T11:29:54.080" v="810" actId="47"/>
        <pc:sldMkLst>
          <pc:docMk/>
          <pc:sldMk cId="2202486925" sldId="325"/>
        </pc:sldMkLst>
      </pc:sldChg>
      <pc:sldChg chg="del">
        <pc:chgData name="Crockett, Vicky" userId="4a741779-e5fa-48eb-bd65-a03606f528a3" providerId="ADAL" clId="{DF3388E0-F262-4D89-B7CD-C88767D6C57D}" dt="2023-02-16T11:29:54.080" v="810" actId="47"/>
        <pc:sldMkLst>
          <pc:docMk/>
          <pc:sldMk cId="325719255" sldId="326"/>
        </pc:sldMkLst>
      </pc:sldChg>
      <pc:sldChg chg="del">
        <pc:chgData name="Crockett, Vicky" userId="4a741779-e5fa-48eb-bd65-a03606f528a3" providerId="ADAL" clId="{DF3388E0-F262-4D89-B7CD-C88767D6C57D}" dt="2023-02-16T11:29:54.080" v="810" actId="47"/>
        <pc:sldMkLst>
          <pc:docMk/>
          <pc:sldMk cId="276985765" sldId="327"/>
        </pc:sldMkLst>
      </pc:sldChg>
      <pc:sldChg chg="del">
        <pc:chgData name="Crockett, Vicky" userId="4a741779-e5fa-48eb-bd65-a03606f528a3" providerId="ADAL" clId="{DF3388E0-F262-4D89-B7CD-C88767D6C57D}" dt="2023-02-16T11:29:54.080" v="810" actId="47"/>
        <pc:sldMkLst>
          <pc:docMk/>
          <pc:sldMk cId="228224227" sldId="328"/>
        </pc:sldMkLst>
      </pc:sldChg>
      <pc:sldChg chg="del">
        <pc:chgData name="Crockett, Vicky" userId="4a741779-e5fa-48eb-bd65-a03606f528a3" providerId="ADAL" clId="{DF3388E0-F262-4D89-B7CD-C88767D6C57D}" dt="2023-02-16T11:29:54.080" v="810" actId="47"/>
        <pc:sldMkLst>
          <pc:docMk/>
          <pc:sldMk cId="1515310839" sldId="329"/>
        </pc:sldMkLst>
      </pc:sldChg>
      <pc:sldChg chg="del">
        <pc:chgData name="Crockett, Vicky" userId="4a741779-e5fa-48eb-bd65-a03606f528a3" providerId="ADAL" clId="{DF3388E0-F262-4D89-B7CD-C88767D6C57D}" dt="2023-02-16T11:29:54.080" v="810" actId="47"/>
        <pc:sldMkLst>
          <pc:docMk/>
          <pc:sldMk cId="2226189712" sldId="331"/>
        </pc:sldMkLst>
      </pc:sldChg>
      <pc:sldChg chg="del">
        <pc:chgData name="Crockett, Vicky" userId="4a741779-e5fa-48eb-bd65-a03606f528a3" providerId="ADAL" clId="{DF3388E0-F262-4D89-B7CD-C88767D6C57D}" dt="2023-02-16T11:29:54.080" v="810" actId="47"/>
        <pc:sldMkLst>
          <pc:docMk/>
          <pc:sldMk cId="4128375999" sldId="332"/>
        </pc:sldMkLst>
      </pc:sldChg>
      <pc:sldChg chg="del">
        <pc:chgData name="Crockett, Vicky" userId="4a741779-e5fa-48eb-bd65-a03606f528a3" providerId="ADAL" clId="{DF3388E0-F262-4D89-B7CD-C88767D6C57D}" dt="2023-02-16T11:29:54.080" v="810" actId="47"/>
        <pc:sldMkLst>
          <pc:docMk/>
          <pc:sldMk cId="3960038155" sldId="333"/>
        </pc:sldMkLst>
      </pc:sldChg>
      <pc:sldChg chg="del">
        <pc:chgData name="Crockett, Vicky" userId="4a741779-e5fa-48eb-bd65-a03606f528a3" providerId="ADAL" clId="{DF3388E0-F262-4D89-B7CD-C88767D6C57D}" dt="2023-02-16T11:29:54.080" v="810" actId="47"/>
        <pc:sldMkLst>
          <pc:docMk/>
          <pc:sldMk cId="3737760790" sldId="334"/>
        </pc:sldMkLst>
      </pc:sldChg>
      <pc:sldChg chg="modSp mod ord">
        <pc:chgData name="Crockett, Vicky" userId="4a741779-e5fa-48eb-bd65-a03606f528a3" providerId="ADAL" clId="{DF3388E0-F262-4D89-B7CD-C88767D6C57D}" dt="2023-02-16T11:07:15.676" v="493" actId="5793"/>
        <pc:sldMkLst>
          <pc:docMk/>
          <pc:sldMk cId="1806616886" sldId="335"/>
        </pc:sldMkLst>
        <pc:spChg chg="mod">
          <ac:chgData name="Crockett, Vicky" userId="4a741779-e5fa-48eb-bd65-a03606f528a3" providerId="ADAL" clId="{DF3388E0-F262-4D89-B7CD-C88767D6C57D}" dt="2023-02-16T11:07:15.676" v="493" actId="5793"/>
          <ac:spMkLst>
            <pc:docMk/>
            <pc:sldMk cId="1806616886" sldId="335"/>
            <ac:spMk id="5" creationId="{67BDD806-E4BE-453D-8ED6-E542591B9563}"/>
          </ac:spMkLst>
        </pc:spChg>
      </pc:sldChg>
      <pc:sldChg chg="modSp del mod ord">
        <pc:chgData name="Crockett, Vicky" userId="4a741779-e5fa-48eb-bd65-a03606f528a3" providerId="ADAL" clId="{DF3388E0-F262-4D89-B7CD-C88767D6C57D}" dt="2023-02-16T11:10:41.374" v="550" actId="47"/>
        <pc:sldMkLst>
          <pc:docMk/>
          <pc:sldMk cId="112591483" sldId="336"/>
        </pc:sldMkLst>
        <pc:spChg chg="mod">
          <ac:chgData name="Crockett, Vicky" userId="4a741779-e5fa-48eb-bd65-a03606f528a3" providerId="ADAL" clId="{DF3388E0-F262-4D89-B7CD-C88767D6C57D}" dt="2023-02-16T11:07:11.508" v="490" actId="20577"/>
          <ac:spMkLst>
            <pc:docMk/>
            <pc:sldMk cId="112591483" sldId="336"/>
            <ac:spMk id="5" creationId="{BA43F8DB-7C75-46A5-81EA-2536412F06D5}"/>
          </ac:spMkLst>
        </pc:spChg>
      </pc:sldChg>
      <pc:sldChg chg="modSp mod ord">
        <pc:chgData name="Crockett, Vicky" userId="4a741779-e5fa-48eb-bd65-a03606f528a3" providerId="ADAL" clId="{DF3388E0-F262-4D89-B7CD-C88767D6C57D}" dt="2023-02-16T11:30:52.634" v="864"/>
        <pc:sldMkLst>
          <pc:docMk/>
          <pc:sldMk cId="2081086166" sldId="337"/>
        </pc:sldMkLst>
        <pc:spChg chg="mod">
          <ac:chgData name="Crockett, Vicky" userId="4a741779-e5fa-48eb-bd65-a03606f528a3" providerId="ADAL" clId="{DF3388E0-F262-4D89-B7CD-C88767D6C57D}" dt="2023-02-16T11:07:20.409" v="504" actId="20577"/>
          <ac:spMkLst>
            <pc:docMk/>
            <pc:sldMk cId="2081086166" sldId="337"/>
            <ac:spMk id="5" creationId="{6C390B76-162D-4DE2-94C0-A8FB0154DB20}"/>
          </ac:spMkLst>
        </pc:spChg>
      </pc:sldChg>
      <pc:sldChg chg="del">
        <pc:chgData name="Crockett, Vicky" userId="4a741779-e5fa-48eb-bd65-a03606f528a3" providerId="ADAL" clId="{DF3388E0-F262-4D89-B7CD-C88767D6C57D}" dt="2023-02-16T11:29:54.080" v="810" actId="47"/>
        <pc:sldMkLst>
          <pc:docMk/>
          <pc:sldMk cId="2180408988" sldId="338"/>
        </pc:sldMkLst>
      </pc:sldChg>
      <pc:sldChg chg="modSp add del mod">
        <pc:chgData name="Crockett, Vicky" userId="4a741779-e5fa-48eb-bd65-a03606f528a3" providerId="ADAL" clId="{DF3388E0-F262-4D89-B7CD-C88767D6C57D}" dt="2023-02-16T11:09:57.711" v="537" actId="27636"/>
        <pc:sldMkLst>
          <pc:docMk/>
          <pc:sldMk cId="264021216" sldId="412"/>
        </pc:sldMkLst>
        <pc:spChg chg="mod">
          <ac:chgData name="Crockett, Vicky" userId="4a741779-e5fa-48eb-bd65-a03606f528a3" providerId="ADAL" clId="{DF3388E0-F262-4D89-B7CD-C88767D6C57D}" dt="2023-02-16T11:09:57.711" v="537" actId="27636"/>
          <ac:spMkLst>
            <pc:docMk/>
            <pc:sldMk cId="264021216" sldId="412"/>
            <ac:spMk id="2" creationId="{214E200F-4A51-4D63-8981-9326025F4334}"/>
          </ac:spMkLst>
        </pc:spChg>
        <pc:spChg chg="mod">
          <ac:chgData name="Crockett, Vicky" userId="4a741779-e5fa-48eb-bd65-a03606f528a3" providerId="ADAL" clId="{DF3388E0-F262-4D89-B7CD-C88767D6C57D}" dt="2023-02-16T11:09:46.994" v="535" actId="20577"/>
          <ac:spMkLst>
            <pc:docMk/>
            <pc:sldMk cId="264021216" sldId="412"/>
            <ac:spMk id="4" creationId="{413AE037-648A-4FB7-945E-25C4E657AF33}"/>
          </ac:spMkLst>
        </pc:spChg>
      </pc:sldChg>
      <pc:sldChg chg="modSp add mod">
        <pc:chgData name="Crockett, Vicky" userId="4a741779-e5fa-48eb-bd65-a03606f528a3" providerId="ADAL" clId="{DF3388E0-F262-4D89-B7CD-C88767D6C57D}" dt="2023-02-16T11:05:11.236" v="435" actId="20577"/>
        <pc:sldMkLst>
          <pc:docMk/>
          <pc:sldMk cId="4005289180" sldId="1191"/>
        </pc:sldMkLst>
        <pc:spChg chg="mod">
          <ac:chgData name="Crockett, Vicky" userId="4a741779-e5fa-48eb-bd65-a03606f528a3" providerId="ADAL" clId="{DF3388E0-F262-4D89-B7CD-C88767D6C57D}" dt="2023-02-16T10:58:17.591" v="6" actId="20577"/>
          <ac:spMkLst>
            <pc:docMk/>
            <pc:sldMk cId="4005289180" sldId="1191"/>
            <ac:spMk id="2" creationId="{851AB6A3-9715-4222-9B3E-9BAC74D25E74}"/>
          </ac:spMkLst>
        </pc:spChg>
        <pc:spChg chg="mod">
          <ac:chgData name="Crockett, Vicky" userId="4a741779-e5fa-48eb-bd65-a03606f528a3" providerId="ADAL" clId="{DF3388E0-F262-4D89-B7CD-C88767D6C57D}" dt="2023-02-16T11:05:11.236" v="435" actId="20577"/>
          <ac:spMkLst>
            <pc:docMk/>
            <pc:sldMk cId="4005289180" sldId="1191"/>
            <ac:spMk id="3" creationId="{D4F9AAC1-BCB8-4F5D-BE4F-CB8E701D7425}"/>
          </ac:spMkLst>
        </pc:spChg>
      </pc:sldChg>
      <pc:sldChg chg="modSp add del mod">
        <pc:chgData name="Crockett, Vicky" userId="4a741779-e5fa-48eb-bd65-a03606f528a3" providerId="ADAL" clId="{DF3388E0-F262-4D89-B7CD-C88767D6C57D}" dt="2023-02-16T11:07:06.788" v="480" actId="47"/>
        <pc:sldMkLst>
          <pc:docMk/>
          <pc:sldMk cId="2483549329" sldId="1207"/>
        </pc:sldMkLst>
        <pc:spChg chg="mod">
          <ac:chgData name="Crockett, Vicky" userId="4a741779-e5fa-48eb-bd65-a03606f528a3" providerId="ADAL" clId="{DF3388E0-F262-4D89-B7CD-C88767D6C57D}" dt="2023-02-16T11:06:23.095" v="454" actId="20577"/>
          <ac:spMkLst>
            <pc:docMk/>
            <pc:sldMk cId="2483549329" sldId="1207"/>
            <ac:spMk id="5" creationId="{427257BD-72C6-4D9B-A3B0-9CD71F468083}"/>
          </ac:spMkLst>
        </pc:spChg>
        <pc:spChg chg="mod">
          <ac:chgData name="Crockett, Vicky" userId="4a741779-e5fa-48eb-bd65-a03606f528a3" providerId="ADAL" clId="{DF3388E0-F262-4D89-B7CD-C88767D6C57D}" dt="2023-02-16T11:06:14.774" v="437" actId="6549"/>
          <ac:spMkLst>
            <pc:docMk/>
            <pc:sldMk cId="2483549329" sldId="1207"/>
            <ac:spMk id="8" creationId="{1B710A53-C87F-4C9B-9255-23E0301D86C0}"/>
          </ac:spMkLst>
        </pc:spChg>
      </pc:sldChg>
      <pc:sldMasterChg chg="delSldLayout">
        <pc:chgData name="Crockett, Vicky" userId="4a741779-e5fa-48eb-bd65-a03606f528a3" providerId="ADAL" clId="{DF3388E0-F262-4D89-B7CD-C88767D6C57D}" dt="2023-02-16T11:07:06.788" v="480" actId="47"/>
        <pc:sldMasterMkLst>
          <pc:docMk/>
          <pc:sldMasterMk cId="300464794" sldId="2147483648"/>
        </pc:sldMasterMkLst>
        <pc:sldLayoutChg chg="del">
          <pc:chgData name="Crockett, Vicky" userId="4a741779-e5fa-48eb-bd65-a03606f528a3" providerId="ADAL" clId="{DF3388E0-F262-4D89-B7CD-C88767D6C57D}" dt="2023-02-16T10:58:06.224" v="1" actId="47"/>
          <pc:sldLayoutMkLst>
            <pc:docMk/>
            <pc:sldMasterMk cId="300464794" sldId="2147483648"/>
            <pc:sldLayoutMk cId="226806798" sldId="2147483802"/>
          </pc:sldLayoutMkLst>
        </pc:sldLayoutChg>
        <pc:sldLayoutChg chg="del">
          <pc:chgData name="Crockett, Vicky" userId="4a741779-e5fa-48eb-bd65-a03606f528a3" providerId="ADAL" clId="{DF3388E0-F262-4D89-B7CD-C88767D6C57D}" dt="2023-02-16T11:07:06.788" v="480" actId="47"/>
          <pc:sldLayoutMkLst>
            <pc:docMk/>
            <pc:sldMasterMk cId="300464794" sldId="2147483648"/>
            <pc:sldLayoutMk cId="1556467578" sldId="2147483924"/>
          </pc:sldLayoutMkLst>
        </pc:sldLayoutChg>
      </pc:sldMasterChg>
    </pc:docChg>
  </pc:docChgLst>
  <pc:docChgLst>
    <pc:chgData name="Crockett, Vicky" userId="4a741779-e5fa-48eb-bd65-a03606f528a3" providerId="ADAL" clId="{E4CE952D-AE58-4323-98CE-CC5B9EF27D9C}"/>
    <pc:docChg chg="undo custSel modSld">
      <pc:chgData name="Crockett, Vicky" userId="4a741779-e5fa-48eb-bd65-a03606f528a3" providerId="ADAL" clId="{E4CE952D-AE58-4323-98CE-CC5B9EF27D9C}" dt="2023-09-26T15:11:17.939" v="4" actId="1076"/>
      <pc:docMkLst>
        <pc:docMk/>
      </pc:docMkLst>
      <pc:sldChg chg="modSp mod">
        <pc:chgData name="Crockett, Vicky" userId="4a741779-e5fa-48eb-bd65-a03606f528a3" providerId="ADAL" clId="{E4CE952D-AE58-4323-98CE-CC5B9EF27D9C}" dt="2023-09-26T14:51:20.465" v="1" actId="1076"/>
        <pc:sldMkLst>
          <pc:docMk/>
          <pc:sldMk cId="4132500914" sldId="289"/>
        </pc:sldMkLst>
        <pc:spChg chg="mod">
          <ac:chgData name="Crockett, Vicky" userId="4a741779-e5fa-48eb-bd65-a03606f528a3" providerId="ADAL" clId="{E4CE952D-AE58-4323-98CE-CC5B9EF27D9C}" dt="2023-09-26T14:51:20.465" v="1" actId="1076"/>
          <ac:spMkLst>
            <pc:docMk/>
            <pc:sldMk cId="4132500914" sldId="289"/>
            <ac:spMk id="4" creationId="{5C03DA85-EE68-7B4D-8600-644854489715}"/>
          </ac:spMkLst>
        </pc:spChg>
      </pc:sldChg>
      <pc:sldChg chg="modSp mod">
        <pc:chgData name="Crockett, Vicky" userId="4a741779-e5fa-48eb-bd65-a03606f528a3" providerId="ADAL" clId="{E4CE952D-AE58-4323-98CE-CC5B9EF27D9C}" dt="2023-09-26T15:06:49.452" v="3" actId="14100"/>
        <pc:sldMkLst>
          <pc:docMk/>
          <pc:sldMk cId="4232979146" sldId="293"/>
        </pc:sldMkLst>
        <pc:spChg chg="mod">
          <ac:chgData name="Crockett, Vicky" userId="4a741779-e5fa-48eb-bd65-a03606f528a3" providerId="ADAL" clId="{E4CE952D-AE58-4323-98CE-CC5B9EF27D9C}" dt="2023-09-26T15:06:49.452" v="3" actId="14100"/>
          <ac:spMkLst>
            <pc:docMk/>
            <pc:sldMk cId="4232979146" sldId="293"/>
            <ac:spMk id="11" creationId="{40C16904-DCD1-38D2-DCBE-5A5182B6EF2E}"/>
          </ac:spMkLst>
        </pc:spChg>
      </pc:sldChg>
      <pc:sldChg chg="modSp mod">
        <pc:chgData name="Crockett, Vicky" userId="4a741779-e5fa-48eb-bd65-a03606f528a3" providerId="ADAL" clId="{E4CE952D-AE58-4323-98CE-CC5B9EF27D9C}" dt="2023-09-26T15:11:17.939" v="4" actId="1076"/>
        <pc:sldMkLst>
          <pc:docMk/>
          <pc:sldMk cId="330621545" sldId="300"/>
        </pc:sldMkLst>
        <pc:spChg chg="mod">
          <ac:chgData name="Crockett, Vicky" userId="4a741779-e5fa-48eb-bd65-a03606f528a3" providerId="ADAL" clId="{E4CE952D-AE58-4323-98CE-CC5B9EF27D9C}" dt="2023-09-26T15:11:17.939" v="4" actId="1076"/>
          <ac:spMkLst>
            <pc:docMk/>
            <pc:sldMk cId="330621545" sldId="300"/>
            <ac:spMk id="4" creationId="{3639F0E1-6447-9A40-90C7-A5D4FE3F3A68}"/>
          </ac:spMkLst>
        </pc:spChg>
      </pc:sldChg>
      <pc:sldChg chg="modSp mod">
        <pc:chgData name="Crockett, Vicky" userId="4a741779-e5fa-48eb-bd65-a03606f528a3" providerId="ADAL" clId="{E4CE952D-AE58-4323-98CE-CC5B9EF27D9C}" dt="2023-09-26T15:06:18.436" v="2" actId="14100"/>
        <pc:sldMkLst>
          <pc:docMk/>
          <pc:sldMk cId="738628004" sldId="306"/>
        </pc:sldMkLst>
        <pc:spChg chg="mod">
          <ac:chgData name="Crockett, Vicky" userId="4a741779-e5fa-48eb-bd65-a03606f528a3" providerId="ADAL" clId="{E4CE952D-AE58-4323-98CE-CC5B9EF27D9C}" dt="2023-09-26T15:06:18.436" v="2" actId="14100"/>
          <ac:spMkLst>
            <pc:docMk/>
            <pc:sldMk cId="738628004" sldId="306"/>
            <ac:spMk id="11" creationId="{40C16904-DCD1-38D2-DCBE-5A5182B6EF2E}"/>
          </ac:spMkLst>
        </pc:spChg>
      </pc:sldChg>
    </pc:docChg>
  </pc:docChgLst>
  <pc:docChgLst>
    <pc:chgData name="Holmes, Thomas" userId="381fd8d0-cc7d-4866-93eb-33b5e8d9e450" providerId="ADAL" clId="{AD4AD6C1-C0BB-4872-98B9-5B5CE8015F73}"/>
    <pc:docChg chg="addSld delSld modSld modSection">
      <pc:chgData name="Holmes, Thomas" userId="381fd8d0-cc7d-4866-93eb-33b5e8d9e450" providerId="ADAL" clId="{AD4AD6C1-C0BB-4872-98B9-5B5CE8015F73}" dt="2023-08-01T11:40:48.260" v="164" actId="20577"/>
      <pc:docMkLst>
        <pc:docMk/>
      </pc:docMkLst>
      <pc:sldChg chg="add">
        <pc:chgData name="Holmes, Thomas" userId="381fd8d0-cc7d-4866-93eb-33b5e8d9e450" providerId="ADAL" clId="{AD4AD6C1-C0BB-4872-98B9-5B5CE8015F73}" dt="2023-08-01T11:37:22.266" v="73"/>
        <pc:sldMkLst>
          <pc:docMk/>
          <pc:sldMk cId="1383506434" sldId="286"/>
        </pc:sldMkLst>
      </pc:sldChg>
      <pc:sldChg chg="add">
        <pc:chgData name="Holmes, Thomas" userId="381fd8d0-cc7d-4866-93eb-33b5e8d9e450" providerId="ADAL" clId="{AD4AD6C1-C0BB-4872-98B9-5B5CE8015F73}" dt="2023-08-01T11:37:22.266" v="73"/>
        <pc:sldMkLst>
          <pc:docMk/>
          <pc:sldMk cId="1503388503" sldId="288"/>
        </pc:sldMkLst>
      </pc:sldChg>
      <pc:sldChg chg="add">
        <pc:chgData name="Holmes, Thomas" userId="381fd8d0-cc7d-4866-93eb-33b5e8d9e450" providerId="ADAL" clId="{AD4AD6C1-C0BB-4872-98B9-5B5CE8015F73}" dt="2023-08-01T11:37:22.266" v="73"/>
        <pc:sldMkLst>
          <pc:docMk/>
          <pc:sldMk cId="4132500914" sldId="289"/>
        </pc:sldMkLst>
      </pc:sldChg>
      <pc:sldChg chg="add">
        <pc:chgData name="Holmes, Thomas" userId="381fd8d0-cc7d-4866-93eb-33b5e8d9e450" providerId="ADAL" clId="{AD4AD6C1-C0BB-4872-98B9-5B5CE8015F73}" dt="2023-08-01T11:37:22.266" v="73"/>
        <pc:sldMkLst>
          <pc:docMk/>
          <pc:sldMk cId="2163848744" sldId="290"/>
        </pc:sldMkLst>
      </pc:sldChg>
      <pc:sldChg chg="add">
        <pc:chgData name="Holmes, Thomas" userId="381fd8d0-cc7d-4866-93eb-33b5e8d9e450" providerId="ADAL" clId="{AD4AD6C1-C0BB-4872-98B9-5B5CE8015F73}" dt="2023-08-01T11:37:22.266" v="73"/>
        <pc:sldMkLst>
          <pc:docMk/>
          <pc:sldMk cId="305751798" sldId="291"/>
        </pc:sldMkLst>
      </pc:sldChg>
      <pc:sldChg chg="add">
        <pc:chgData name="Holmes, Thomas" userId="381fd8d0-cc7d-4866-93eb-33b5e8d9e450" providerId="ADAL" clId="{AD4AD6C1-C0BB-4872-98B9-5B5CE8015F73}" dt="2023-08-01T11:37:22.266" v="73"/>
        <pc:sldMkLst>
          <pc:docMk/>
          <pc:sldMk cId="3542135440" sldId="292"/>
        </pc:sldMkLst>
      </pc:sldChg>
      <pc:sldChg chg="add">
        <pc:chgData name="Holmes, Thomas" userId="381fd8d0-cc7d-4866-93eb-33b5e8d9e450" providerId="ADAL" clId="{AD4AD6C1-C0BB-4872-98B9-5B5CE8015F73}" dt="2023-08-01T11:37:22.266" v="73"/>
        <pc:sldMkLst>
          <pc:docMk/>
          <pc:sldMk cId="4232979146" sldId="293"/>
        </pc:sldMkLst>
      </pc:sldChg>
      <pc:sldChg chg="add del">
        <pc:chgData name="Holmes, Thomas" userId="381fd8d0-cc7d-4866-93eb-33b5e8d9e450" providerId="ADAL" clId="{AD4AD6C1-C0BB-4872-98B9-5B5CE8015F73}" dt="2023-08-01T11:39:47.773" v="125" actId="47"/>
        <pc:sldMkLst>
          <pc:docMk/>
          <pc:sldMk cId="635431424" sldId="294"/>
        </pc:sldMkLst>
      </pc:sldChg>
      <pc:sldChg chg="add del">
        <pc:chgData name="Holmes, Thomas" userId="381fd8d0-cc7d-4866-93eb-33b5e8d9e450" providerId="ADAL" clId="{AD4AD6C1-C0BB-4872-98B9-5B5CE8015F73}" dt="2023-08-01T11:39:51.305" v="127" actId="47"/>
        <pc:sldMkLst>
          <pc:docMk/>
          <pc:sldMk cId="715727490" sldId="295"/>
        </pc:sldMkLst>
      </pc:sldChg>
      <pc:sldChg chg="add del">
        <pc:chgData name="Holmes, Thomas" userId="381fd8d0-cc7d-4866-93eb-33b5e8d9e450" providerId="ADAL" clId="{AD4AD6C1-C0BB-4872-98B9-5B5CE8015F73}" dt="2023-08-01T11:39:52.416" v="128" actId="47"/>
        <pc:sldMkLst>
          <pc:docMk/>
          <pc:sldMk cId="3936483716" sldId="296"/>
        </pc:sldMkLst>
      </pc:sldChg>
      <pc:sldChg chg="add">
        <pc:chgData name="Holmes, Thomas" userId="381fd8d0-cc7d-4866-93eb-33b5e8d9e450" providerId="ADAL" clId="{AD4AD6C1-C0BB-4872-98B9-5B5CE8015F73}" dt="2023-08-01T11:37:22.266" v="73"/>
        <pc:sldMkLst>
          <pc:docMk/>
          <pc:sldMk cId="3043526440" sldId="299"/>
        </pc:sldMkLst>
      </pc:sldChg>
      <pc:sldChg chg="add">
        <pc:chgData name="Holmes, Thomas" userId="381fd8d0-cc7d-4866-93eb-33b5e8d9e450" providerId="ADAL" clId="{AD4AD6C1-C0BB-4872-98B9-5B5CE8015F73}" dt="2023-08-01T11:37:22.266" v="73"/>
        <pc:sldMkLst>
          <pc:docMk/>
          <pc:sldMk cId="330621545" sldId="300"/>
        </pc:sldMkLst>
      </pc:sldChg>
      <pc:sldChg chg="add">
        <pc:chgData name="Holmes, Thomas" userId="381fd8d0-cc7d-4866-93eb-33b5e8d9e450" providerId="ADAL" clId="{AD4AD6C1-C0BB-4872-98B9-5B5CE8015F73}" dt="2023-08-01T11:37:22.266" v="73"/>
        <pc:sldMkLst>
          <pc:docMk/>
          <pc:sldMk cId="1548409972" sldId="301"/>
        </pc:sldMkLst>
      </pc:sldChg>
      <pc:sldChg chg="add del">
        <pc:chgData name="Holmes, Thomas" userId="381fd8d0-cc7d-4866-93eb-33b5e8d9e450" providerId="ADAL" clId="{AD4AD6C1-C0BB-4872-98B9-5B5CE8015F73}" dt="2023-08-01T11:39:49.014" v="126" actId="47"/>
        <pc:sldMkLst>
          <pc:docMk/>
          <pc:sldMk cId="281361854" sldId="302"/>
        </pc:sldMkLst>
      </pc:sldChg>
      <pc:sldChg chg="add">
        <pc:chgData name="Holmes, Thomas" userId="381fd8d0-cc7d-4866-93eb-33b5e8d9e450" providerId="ADAL" clId="{AD4AD6C1-C0BB-4872-98B9-5B5CE8015F73}" dt="2023-08-01T11:37:22.266" v="73"/>
        <pc:sldMkLst>
          <pc:docMk/>
          <pc:sldMk cId="1260721872" sldId="304"/>
        </pc:sldMkLst>
      </pc:sldChg>
      <pc:sldChg chg="add">
        <pc:chgData name="Holmes, Thomas" userId="381fd8d0-cc7d-4866-93eb-33b5e8d9e450" providerId="ADAL" clId="{AD4AD6C1-C0BB-4872-98B9-5B5CE8015F73}" dt="2023-08-01T11:37:22.266" v="73"/>
        <pc:sldMkLst>
          <pc:docMk/>
          <pc:sldMk cId="2679372982" sldId="305"/>
        </pc:sldMkLst>
      </pc:sldChg>
      <pc:sldChg chg="add">
        <pc:chgData name="Holmes, Thomas" userId="381fd8d0-cc7d-4866-93eb-33b5e8d9e450" providerId="ADAL" clId="{AD4AD6C1-C0BB-4872-98B9-5B5CE8015F73}" dt="2023-08-01T11:37:22.266" v="73"/>
        <pc:sldMkLst>
          <pc:docMk/>
          <pc:sldMk cId="738628004" sldId="306"/>
        </pc:sldMkLst>
      </pc:sldChg>
      <pc:sldChg chg="add">
        <pc:chgData name="Holmes, Thomas" userId="381fd8d0-cc7d-4866-93eb-33b5e8d9e450" providerId="ADAL" clId="{AD4AD6C1-C0BB-4872-98B9-5B5CE8015F73}" dt="2023-08-01T11:37:22.266" v="73"/>
        <pc:sldMkLst>
          <pc:docMk/>
          <pc:sldMk cId="2700173220" sldId="307"/>
        </pc:sldMkLst>
      </pc:sldChg>
      <pc:sldChg chg="add">
        <pc:chgData name="Holmes, Thomas" userId="381fd8d0-cc7d-4866-93eb-33b5e8d9e450" providerId="ADAL" clId="{AD4AD6C1-C0BB-4872-98B9-5B5CE8015F73}" dt="2023-08-01T11:37:22.266" v="73"/>
        <pc:sldMkLst>
          <pc:docMk/>
          <pc:sldMk cId="1709105111" sldId="308"/>
        </pc:sldMkLst>
      </pc:sldChg>
      <pc:sldChg chg="del">
        <pc:chgData name="Holmes, Thomas" userId="381fd8d0-cc7d-4866-93eb-33b5e8d9e450" providerId="ADAL" clId="{AD4AD6C1-C0BB-4872-98B9-5B5CE8015F73}" dt="2023-08-01T11:37:36.250" v="76" actId="47"/>
        <pc:sldMkLst>
          <pc:docMk/>
          <pc:sldMk cId="1304311029" sldId="320"/>
        </pc:sldMkLst>
      </pc:sldChg>
      <pc:sldChg chg="del">
        <pc:chgData name="Holmes, Thomas" userId="381fd8d0-cc7d-4866-93eb-33b5e8d9e450" providerId="ADAL" clId="{AD4AD6C1-C0BB-4872-98B9-5B5CE8015F73}" dt="2023-08-01T11:37:34.355" v="74" actId="47"/>
        <pc:sldMkLst>
          <pc:docMk/>
          <pc:sldMk cId="1806616886" sldId="335"/>
        </pc:sldMkLst>
      </pc:sldChg>
      <pc:sldChg chg="del">
        <pc:chgData name="Holmes, Thomas" userId="381fd8d0-cc7d-4866-93eb-33b5e8d9e450" providerId="ADAL" clId="{AD4AD6C1-C0BB-4872-98B9-5B5CE8015F73}" dt="2023-08-01T11:37:34.803" v="75" actId="47"/>
        <pc:sldMkLst>
          <pc:docMk/>
          <pc:sldMk cId="2081086166" sldId="337"/>
        </pc:sldMkLst>
      </pc:sldChg>
      <pc:sldChg chg="modSp mod">
        <pc:chgData name="Holmes, Thomas" userId="381fd8d0-cc7d-4866-93eb-33b5e8d9e450" providerId="ADAL" clId="{AD4AD6C1-C0BB-4872-98B9-5B5CE8015F73}" dt="2023-08-01T11:34:19.712" v="72" actId="20577"/>
        <pc:sldMkLst>
          <pc:docMk/>
          <pc:sldMk cId="4005289180" sldId="1191"/>
        </pc:sldMkLst>
        <pc:spChg chg="mod">
          <ac:chgData name="Holmes, Thomas" userId="381fd8d0-cc7d-4866-93eb-33b5e8d9e450" providerId="ADAL" clId="{AD4AD6C1-C0BB-4872-98B9-5B5CE8015F73}" dt="2023-08-01T11:25:23.483" v="23" actId="20577"/>
          <ac:spMkLst>
            <pc:docMk/>
            <pc:sldMk cId="4005289180" sldId="1191"/>
            <ac:spMk id="2" creationId="{851AB6A3-9715-4222-9B3E-9BAC74D25E74}"/>
          </ac:spMkLst>
        </pc:spChg>
        <pc:spChg chg="mod">
          <ac:chgData name="Holmes, Thomas" userId="381fd8d0-cc7d-4866-93eb-33b5e8d9e450" providerId="ADAL" clId="{AD4AD6C1-C0BB-4872-98B9-5B5CE8015F73}" dt="2023-08-01T11:34:19.712" v="72" actId="20577"/>
          <ac:spMkLst>
            <pc:docMk/>
            <pc:sldMk cId="4005289180" sldId="1191"/>
            <ac:spMk id="3" creationId="{D4F9AAC1-BCB8-4F5D-BE4F-CB8E701D7425}"/>
          </ac:spMkLst>
        </pc:spChg>
      </pc:sldChg>
      <pc:sldChg chg="modSp new mod">
        <pc:chgData name="Holmes, Thomas" userId="381fd8d0-cc7d-4866-93eb-33b5e8d9e450" providerId="ADAL" clId="{AD4AD6C1-C0BB-4872-98B9-5B5CE8015F73}" dt="2023-08-01T11:38:06.523" v="90" actId="20577"/>
        <pc:sldMkLst>
          <pc:docMk/>
          <pc:sldMk cId="832508536" sldId="1192"/>
        </pc:sldMkLst>
        <pc:spChg chg="mod">
          <ac:chgData name="Holmes, Thomas" userId="381fd8d0-cc7d-4866-93eb-33b5e8d9e450" providerId="ADAL" clId="{AD4AD6C1-C0BB-4872-98B9-5B5CE8015F73}" dt="2023-08-01T11:38:06.523" v="90" actId="20577"/>
          <ac:spMkLst>
            <pc:docMk/>
            <pc:sldMk cId="832508536" sldId="1192"/>
            <ac:spMk id="2" creationId="{67C5455E-5394-94BA-704A-8B74EC06D846}"/>
          </ac:spMkLst>
        </pc:spChg>
      </pc:sldChg>
      <pc:sldChg chg="modSp new mod">
        <pc:chgData name="Holmes, Thomas" userId="381fd8d0-cc7d-4866-93eb-33b5e8d9e450" providerId="ADAL" clId="{AD4AD6C1-C0BB-4872-98B9-5B5CE8015F73}" dt="2023-08-01T11:38:18.507" v="97" actId="20577"/>
        <pc:sldMkLst>
          <pc:docMk/>
          <pc:sldMk cId="2472192176" sldId="1193"/>
        </pc:sldMkLst>
        <pc:spChg chg="mod">
          <ac:chgData name="Holmes, Thomas" userId="381fd8d0-cc7d-4866-93eb-33b5e8d9e450" providerId="ADAL" clId="{AD4AD6C1-C0BB-4872-98B9-5B5CE8015F73}" dt="2023-08-01T11:38:18.507" v="97" actId="20577"/>
          <ac:spMkLst>
            <pc:docMk/>
            <pc:sldMk cId="2472192176" sldId="1193"/>
            <ac:spMk id="2" creationId="{8869A6B3-3E51-8AB2-3002-4EA92E6DD2A8}"/>
          </ac:spMkLst>
        </pc:spChg>
      </pc:sldChg>
      <pc:sldChg chg="modSp new mod">
        <pc:chgData name="Holmes, Thomas" userId="381fd8d0-cc7d-4866-93eb-33b5e8d9e450" providerId="ADAL" clId="{AD4AD6C1-C0BB-4872-98B9-5B5CE8015F73}" dt="2023-08-01T11:38:34.326" v="108" actId="20577"/>
        <pc:sldMkLst>
          <pc:docMk/>
          <pc:sldMk cId="626204542" sldId="1194"/>
        </pc:sldMkLst>
        <pc:spChg chg="mod">
          <ac:chgData name="Holmes, Thomas" userId="381fd8d0-cc7d-4866-93eb-33b5e8d9e450" providerId="ADAL" clId="{AD4AD6C1-C0BB-4872-98B9-5B5CE8015F73}" dt="2023-08-01T11:38:34.326" v="108" actId="20577"/>
          <ac:spMkLst>
            <pc:docMk/>
            <pc:sldMk cId="626204542" sldId="1194"/>
            <ac:spMk id="2" creationId="{2E51E302-42A4-2364-7A3F-1D6A787540BD}"/>
          </ac:spMkLst>
        </pc:spChg>
      </pc:sldChg>
      <pc:sldChg chg="modSp new mod">
        <pc:chgData name="Holmes, Thomas" userId="381fd8d0-cc7d-4866-93eb-33b5e8d9e450" providerId="ADAL" clId="{AD4AD6C1-C0BB-4872-98B9-5B5CE8015F73}" dt="2023-08-01T11:39:00.031" v="124" actId="20577"/>
        <pc:sldMkLst>
          <pc:docMk/>
          <pc:sldMk cId="465455182" sldId="1195"/>
        </pc:sldMkLst>
        <pc:spChg chg="mod">
          <ac:chgData name="Holmes, Thomas" userId="381fd8d0-cc7d-4866-93eb-33b5e8d9e450" providerId="ADAL" clId="{AD4AD6C1-C0BB-4872-98B9-5B5CE8015F73}" dt="2023-08-01T11:39:00.031" v="124" actId="20577"/>
          <ac:spMkLst>
            <pc:docMk/>
            <pc:sldMk cId="465455182" sldId="1195"/>
            <ac:spMk id="2" creationId="{069B5C83-D8AE-36BE-4331-8BF8CB56D909}"/>
          </ac:spMkLst>
        </pc:spChg>
      </pc:sldChg>
      <pc:sldChg chg="modSp new mod">
        <pc:chgData name="Holmes, Thomas" userId="381fd8d0-cc7d-4866-93eb-33b5e8d9e450" providerId="ADAL" clId="{AD4AD6C1-C0BB-4872-98B9-5B5CE8015F73}" dt="2023-08-01T11:40:30.201" v="142" actId="20577"/>
        <pc:sldMkLst>
          <pc:docMk/>
          <pc:sldMk cId="104752268" sldId="1196"/>
        </pc:sldMkLst>
        <pc:spChg chg="mod">
          <ac:chgData name="Holmes, Thomas" userId="381fd8d0-cc7d-4866-93eb-33b5e8d9e450" providerId="ADAL" clId="{AD4AD6C1-C0BB-4872-98B9-5B5CE8015F73}" dt="2023-08-01T11:40:30.201" v="142" actId="20577"/>
          <ac:spMkLst>
            <pc:docMk/>
            <pc:sldMk cId="104752268" sldId="1196"/>
            <ac:spMk id="2" creationId="{0D49A147-7173-FC4F-C996-D4E7ED1CAD8A}"/>
          </ac:spMkLst>
        </pc:spChg>
      </pc:sldChg>
      <pc:sldChg chg="modSp add mod">
        <pc:chgData name="Holmes, Thomas" userId="381fd8d0-cc7d-4866-93eb-33b5e8d9e450" providerId="ADAL" clId="{AD4AD6C1-C0BB-4872-98B9-5B5CE8015F73}" dt="2023-08-01T11:40:48.260" v="164" actId="20577"/>
        <pc:sldMkLst>
          <pc:docMk/>
          <pc:sldMk cId="884040067" sldId="1197"/>
        </pc:sldMkLst>
        <pc:spChg chg="mod">
          <ac:chgData name="Holmes, Thomas" userId="381fd8d0-cc7d-4866-93eb-33b5e8d9e450" providerId="ADAL" clId="{AD4AD6C1-C0BB-4872-98B9-5B5CE8015F73}" dt="2023-08-01T11:40:48.260" v="164" actId="20577"/>
          <ac:spMkLst>
            <pc:docMk/>
            <pc:sldMk cId="884040067" sldId="1197"/>
            <ac:spMk id="2" creationId="{0D49A147-7173-FC4F-C996-D4E7ED1CAD8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36347" cy="33345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537144" y="0"/>
            <a:ext cx="4236347" cy="333451"/>
          </a:xfrm>
          <a:prstGeom prst="rect">
            <a:avLst/>
          </a:prstGeom>
        </p:spPr>
        <p:txBody>
          <a:bodyPr vert="horz" lIns="91440" tIns="45720" rIns="91440" bIns="45720" rtlCol="0"/>
          <a:lstStyle>
            <a:lvl1pPr algn="r">
              <a:defRPr sz="1200"/>
            </a:lvl1pPr>
          </a:lstStyle>
          <a:p>
            <a:fld id="{86D088FE-3E68-47FE-8BA4-634CD34BABBC}" type="datetimeFigureOut">
              <a:rPr lang="en-GB" smtClean="0"/>
              <a:t>27/09/2023</a:t>
            </a:fld>
            <a:endParaRPr lang="en-GB"/>
          </a:p>
        </p:txBody>
      </p:sp>
      <p:sp>
        <p:nvSpPr>
          <p:cNvPr id="4" name="Footer Placeholder 3"/>
          <p:cNvSpPr>
            <a:spLocks noGrp="1"/>
          </p:cNvSpPr>
          <p:nvPr>
            <p:ph type="ftr" sz="quarter" idx="2"/>
          </p:nvPr>
        </p:nvSpPr>
        <p:spPr>
          <a:xfrm>
            <a:off x="0" y="6311825"/>
            <a:ext cx="4236347" cy="33345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537144" y="6311825"/>
            <a:ext cx="4236347" cy="333450"/>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236191" cy="33341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537372" y="0"/>
            <a:ext cx="4236191" cy="333418"/>
          </a:xfrm>
          <a:prstGeom prst="rect">
            <a:avLst/>
          </a:prstGeom>
        </p:spPr>
        <p:txBody>
          <a:bodyPr vert="horz" lIns="91440" tIns="45720" rIns="91440" bIns="45720" rtlCol="0"/>
          <a:lstStyle>
            <a:lvl1pPr algn="r">
              <a:defRPr sz="1200"/>
            </a:lvl1pPr>
          </a:lstStyle>
          <a:p>
            <a:fld id="{1D6B66C6-1E92-0F4E-A300-9D4ED1F0C23F}" type="datetimeFigureOut">
              <a:rPr lang="en-GB" smtClean="0"/>
              <a:t>27/09/2023</a:t>
            </a:fld>
            <a:endParaRPr lang="en-GB"/>
          </a:p>
        </p:txBody>
      </p:sp>
      <p:sp>
        <p:nvSpPr>
          <p:cNvPr id="4" name="Slide Image Placeholder 3"/>
          <p:cNvSpPr>
            <a:spLocks noGrp="1" noRot="1" noChangeAspect="1"/>
          </p:cNvSpPr>
          <p:nvPr>
            <p:ph type="sldImg" idx="2"/>
          </p:nvPr>
        </p:nvSpPr>
        <p:spPr>
          <a:xfrm>
            <a:off x="2894013" y="830263"/>
            <a:ext cx="3987800" cy="22431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77583" y="3198039"/>
            <a:ext cx="7820660" cy="261657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311859"/>
            <a:ext cx="4236191" cy="33341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537372" y="6311859"/>
            <a:ext cx="4236191" cy="333417"/>
          </a:xfrm>
          <a:prstGeom prst="rect">
            <a:avLst/>
          </a:prstGeom>
        </p:spPr>
        <p:txBody>
          <a:bodyPr vert="horz" lIns="91440" tIns="45720" rIns="91440" bIns="45720" rtlCol="0" anchor="b"/>
          <a:lstStyle>
            <a:lvl1pPr algn="r">
              <a:defRPr sz="1200"/>
            </a:lvl1pPr>
          </a:lstStyle>
          <a:p>
            <a:fld id="{548901C6-1DA1-FB44-ABEE-06A0FEB7738E}" type="slidenum">
              <a:rPr lang="en-GB" smtClean="0"/>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547207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Pandas can parse XML and JSON files too, making the extraction of a Structured table from a semi-structured source much easier.</a:t>
            </a:r>
          </a:p>
        </p:txBody>
      </p:sp>
      <p:sp>
        <p:nvSpPr>
          <p:cNvPr id="4" name="Slide Number Placeholder 3"/>
          <p:cNvSpPr>
            <a:spLocks noGrp="1"/>
          </p:cNvSpPr>
          <p:nvPr>
            <p:ph type="sldNum" sz="quarter" idx="5"/>
          </p:nvPr>
        </p:nvSpPr>
        <p:spPr/>
        <p:txBody>
          <a:bodyPr/>
          <a:lstStyle/>
          <a:p>
            <a:fld id="{548901C6-1DA1-FB44-ABEE-06A0FEB7738E}" type="slidenum">
              <a:rPr lang="en-GB" smtClean="0"/>
              <a:t>15</a:t>
            </a:fld>
            <a:endParaRPr lang="en-GB"/>
          </a:p>
        </p:txBody>
      </p:sp>
    </p:spTree>
    <p:extLst>
      <p:ext uri="{BB962C8B-B14F-4D97-AF65-F5344CB8AC3E}">
        <p14:creationId xmlns:p14="http://schemas.microsoft.com/office/powerpoint/2010/main" val="31536819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With a valid SQL database either installed or ODBC connection set up, Pandas can use the </a:t>
            </a:r>
            <a:r>
              <a:rPr lang="en-GB" err="1"/>
              <a:t>read_sql</a:t>
            </a:r>
            <a:r>
              <a:rPr lang="en-GB"/>
              <a:t> function to pass a String query to a database and the result will be read into a </a:t>
            </a:r>
            <a:r>
              <a:rPr lang="en-GB" err="1"/>
              <a:t>DataFrame</a:t>
            </a:r>
            <a:r>
              <a:rPr lang="en-GB"/>
              <a:t>.</a:t>
            </a:r>
          </a:p>
        </p:txBody>
      </p:sp>
      <p:sp>
        <p:nvSpPr>
          <p:cNvPr id="4" name="Slide Number Placeholder 3"/>
          <p:cNvSpPr>
            <a:spLocks noGrp="1"/>
          </p:cNvSpPr>
          <p:nvPr>
            <p:ph type="sldNum" sz="quarter" idx="5"/>
          </p:nvPr>
        </p:nvSpPr>
        <p:spPr/>
        <p:txBody>
          <a:bodyPr/>
          <a:lstStyle/>
          <a:p>
            <a:fld id="{548901C6-1DA1-FB44-ABEE-06A0FEB7738E}" type="slidenum">
              <a:rPr lang="en-GB" smtClean="0"/>
              <a:t>16</a:t>
            </a:fld>
            <a:endParaRPr lang="en-GB"/>
          </a:p>
        </p:txBody>
      </p:sp>
    </p:spTree>
    <p:extLst>
      <p:ext uri="{BB962C8B-B14F-4D97-AF65-F5344CB8AC3E}">
        <p14:creationId xmlns:p14="http://schemas.microsoft.com/office/powerpoint/2010/main" val="32594840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While Python itself isn’t a particularly type sensitive language, Pandas, using </a:t>
            </a:r>
            <a:r>
              <a:rPr lang="en-GB" err="1"/>
              <a:t>Numpy</a:t>
            </a:r>
            <a:r>
              <a:rPr lang="en-GB"/>
              <a:t> in it’s backend, is much more specific about types.</a:t>
            </a:r>
          </a:p>
          <a:p>
            <a:endParaRPr lang="en-GB"/>
          </a:p>
          <a:p>
            <a:r>
              <a:rPr lang="en-GB"/>
              <a:t>Furthermore, it is statistically relevant to ensure data are encoded as the appropriate type for correct processing to be possible.</a:t>
            </a:r>
          </a:p>
          <a:p>
            <a:endParaRPr lang="en-GB"/>
          </a:p>
          <a:p>
            <a:r>
              <a:rPr lang="en-GB"/>
              <a:t>Pandas extends the types available to Python in two main ways:</a:t>
            </a:r>
          </a:p>
          <a:p>
            <a:pPr marL="171450" indent="-171450">
              <a:buFont typeface="Arial" panose="020B0604020202020204" pitchFamily="34" charset="0"/>
              <a:buChar char="•"/>
            </a:pPr>
            <a:r>
              <a:rPr lang="en-GB"/>
              <a:t>The introduction of </a:t>
            </a:r>
            <a:r>
              <a:rPr lang="en-GB" err="1"/>
              <a:t>Numpy</a:t>
            </a:r>
            <a:r>
              <a:rPr lang="en-GB"/>
              <a:t> precise types, which specify the generic type and the number of bits required to store them e.g. int32</a:t>
            </a:r>
          </a:p>
          <a:p>
            <a:pPr marL="171450" indent="-171450">
              <a:buFont typeface="Arial" panose="020B0604020202020204" pitchFamily="34" charset="0"/>
              <a:buChar char="•"/>
            </a:pPr>
            <a:r>
              <a:rPr lang="en-GB"/>
              <a:t>The addition of extension types, which are either statistically or programmatically useful e.g. Category for Nominal/Ordinal variables</a:t>
            </a:r>
          </a:p>
          <a:p>
            <a:pPr marL="171450" indent="-171450">
              <a:buFont typeface="Arial" panose="020B0604020202020204" pitchFamily="34" charset="0"/>
              <a:buChar char="•"/>
            </a:pPr>
            <a:endParaRPr lang="en-GB"/>
          </a:p>
          <a:p>
            <a:pPr marL="0" indent="0">
              <a:buFont typeface="Arial" panose="020B0604020202020204" pitchFamily="34" charset="0"/>
              <a:buNone/>
            </a:pPr>
            <a:r>
              <a:rPr lang="en-GB"/>
              <a:t>We can change types in two main ways also:</a:t>
            </a:r>
          </a:p>
          <a:p>
            <a:pPr marL="171450" indent="-171450">
              <a:buFont typeface="Arial" panose="020B0604020202020204" pitchFamily="34" charset="0"/>
              <a:buChar char="•"/>
            </a:pPr>
            <a:r>
              <a:rPr lang="en-GB"/>
              <a:t>Series have the </a:t>
            </a:r>
            <a:r>
              <a:rPr lang="en-GB" err="1"/>
              <a:t>astype</a:t>
            </a:r>
            <a:r>
              <a:rPr lang="en-GB"/>
              <a:t> method, which will attempt to convert to the type given as a string parameter</a:t>
            </a:r>
          </a:p>
          <a:p>
            <a:pPr marL="171450" indent="-171450">
              <a:buFont typeface="Arial" panose="020B0604020202020204" pitchFamily="34" charset="0"/>
              <a:buChar char="•"/>
            </a:pPr>
            <a:r>
              <a:rPr lang="en-GB"/>
              <a:t>Using the </a:t>
            </a:r>
            <a:r>
              <a:rPr lang="en-GB" err="1"/>
              <a:t>to_datetime</a:t>
            </a:r>
            <a:r>
              <a:rPr lang="en-GB"/>
              <a:t> function, which attempts to parse a string object as a datetime, demonstrated in the following slide</a:t>
            </a:r>
          </a:p>
        </p:txBody>
      </p:sp>
      <p:sp>
        <p:nvSpPr>
          <p:cNvPr id="4" name="Slide Number Placeholder 3"/>
          <p:cNvSpPr>
            <a:spLocks noGrp="1"/>
          </p:cNvSpPr>
          <p:nvPr>
            <p:ph type="sldNum" sz="quarter" idx="5"/>
          </p:nvPr>
        </p:nvSpPr>
        <p:spPr/>
        <p:txBody>
          <a:bodyPr/>
          <a:lstStyle/>
          <a:p>
            <a:fld id="{548901C6-1DA1-FB44-ABEE-06A0FEB7738E}" type="slidenum">
              <a:rPr lang="en-GB" smtClean="0"/>
              <a:t>18</a:t>
            </a:fld>
            <a:endParaRPr lang="en-GB"/>
          </a:p>
        </p:txBody>
      </p:sp>
    </p:spTree>
    <p:extLst>
      <p:ext uri="{BB962C8B-B14F-4D97-AF65-F5344CB8AC3E}">
        <p14:creationId xmlns:p14="http://schemas.microsoft.com/office/powerpoint/2010/main" val="34421917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Parsing dates and times in Pandas is based on the </a:t>
            </a:r>
            <a:r>
              <a:rPr lang="en-GB" err="1"/>
              <a:t>strftime</a:t>
            </a:r>
            <a:r>
              <a:rPr lang="en-GB"/>
              <a:t> function in Python. </a:t>
            </a:r>
            <a:r>
              <a:rPr lang="en-GB" err="1"/>
              <a:t>strftime</a:t>
            </a:r>
            <a:r>
              <a:rPr lang="en-GB"/>
              <a:t> is used to convert Python datetime objects to strings with a specific format using format codes. This can also be used in reverse. Pandas, when using </a:t>
            </a:r>
            <a:r>
              <a:rPr lang="en-GB" err="1"/>
              <a:t>to_datetime</a:t>
            </a:r>
            <a:r>
              <a:rPr lang="en-GB"/>
              <a:t>, will map a string object to a datetime object by matching the format string to the string object. </a:t>
            </a:r>
          </a:p>
          <a:p>
            <a:endParaRPr lang="en-GB"/>
          </a:p>
          <a:p>
            <a:r>
              <a:rPr lang="en-GB"/>
              <a:t>Some example format codes are listed below:</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0" i="0">
                <a:solidFill>
                  <a:srgbClr val="111111"/>
                </a:solidFill>
                <a:effectLst/>
                <a:latin typeface="Roboto" panose="02000000000000000000" pitchFamily="2" charset="0"/>
              </a:rPr>
              <a:t>%d: Returns the day of the month, from 1 to 31</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0" i="0">
                <a:solidFill>
                  <a:srgbClr val="111111"/>
                </a:solidFill>
                <a:effectLst/>
                <a:latin typeface="Roboto" panose="02000000000000000000" pitchFamily="2" charset="0"/>
              </a:rPr>
              <a:t>%m: Returns the month of the year, from 1 to 12.</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0" i="0">
                <a:solidFill>
                  <a:srgbClr val="111111"/>
                </a:solidFill>
                <a:effectLst/>
                <a:latin typeface="Roboto" panose="02000000000000000000" pitchFamily="2" charset="0"/>
              </a:rPr>
              <a:t>%Y: Returns the year in four-digit format ( Year with century). like, 2021.</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0" i="0">
                <a:solidFill>
                  <a:srgbClr val="111111"/>
                </a:solidFill>
                <a:effectLst/>
                <a:latin typeface="Roboto" panose="02000000000000000000" pitchFamily="2" charset="0"/>
              </a:rPr>
              <a:t>%y: Returns year in two-digit format ( year without century). like, 19, 20, 21</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0" i="0">
                <a:solidFill>
                  <a:srgbClr val="111111"/>
                </a:solidFill>
                <a:effectLst/>
                <a:latin typeface="Roboto" panose="02000000000000000000" pitchFamily="2" charset="0"/>
              </a:rPr>
              <a:t>%A: Returns the full name of the weekday. Like, Monday, Tuesday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b="0" i="0">
              <a:solidFill>
                <a:srgbClr val="111111"/>
              </a:solidFill>
              <a:effectLst/>
              <a:latin typeface="Roboto" panose="02000000000000000000" pitchFamily="2" charset="0"/>
            </a:endParaRPr>
          </a:p>
        </p:txBody>
      </p:sp>
      <p:sp>
        <p:nvSpPr>
          <p:cNvPr id="4" name="Slide Number Placeholder 3"/>
          <p:cNvSpPr>
            <a:spLocks noGrp="1"/>
          </p:cNvSpPr>
          <p:nvPr>
            <p:ph type="sldNum" sz="quarter" idx="5"/>
          </p:nvPr>
        </p:nvSpPr>
        <p:spPr/>
        <p:txBody>
          <a:bodyPr/>
          <a:lstStyle/>
          <a:p>
            <a:fld id="{548901C6-1DA1-FB44-ABEE-06A0FEB7738E}" type="slidenum">
              <a:rPr lang="en-GB" smtClean="0"/>
              <a:t>19</a:t>
            </a:fld>
            <a:endParaRPr lang="en-GB"/>
          </a:p>
        </p:txBody>
      </p:sp>
    </p:spTree>
    <p:extLst>
      <p:ext uri="{BB962C8B-B14F-4D97-AF65-F5344CB8AC3E}">
        <p14:creationId xmlns:p14="http://schemas.microsoft.com/office/powerpoint/2010/main" val="2962719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US"/>
              <a:t>The primary index of a </a:t>
            </a:r>
            <a:r>
              <a:rPr lang="en-US" err="1"/>
              <a:t>DataFrame</a:t>
            </a:r>
            <a:r>
              <a:rPr lang="en-US"/>
              <a:t> is the columns it contains, and so Python style indexing can be used to retrieve single, selected, or slices of columns. Single columns are returned as series, while selections &amp; slices are returned as </a:t>
            </a:r>
            <a:r>
              <a:rPr lang="en-US" err="1"/>
              <a:t>DataFrames</a:t>
            </a:r>
            <a:r>
              <a:rPr lang="en-US"/>
              <a:t>. Operations and functions applied to selected columns will only affect the underlying </a:t>
            </a:r>
            <a:r>
              <a:rPr lang="en-US" err="1"/>
              <a:t>DataFrame</a:t>
            </a:r>
            <a:r>
              <a:rPr lang="en-US"/>
              <a:t> if explicitly assigned.</a:t>
            </a:r>
          </a:p>
        </p:txBody>
      </p:sp>
    </p:spTree>
    <p:extLst>
      <p:ext uri="{BB962C8B-B14F-4D97-AF65-F5344CB8AC3E}">
        <p14:creationId xmlns:p14="http://schemas.microsoft.com/office/powerpoint/2010/main" val="35191433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US"/>
              <a:t>The main syntax for </a:t>
            </a:r>
            <a:r>
              <a:rPr lang="en-US" err="1"/>
              <a:t>DataFrame</a:t>
            </a:r>
            <a:r>
              <a:rPr lang="en-US"/>
              <a:t> row retrieval is using the loc property, which returns an inclusive selection of rows and columns *by index*.</a:t>
            </a:r>
          </a:p>
        </p:txBody>
      </p:sp>
    </p:spTree>
    <p:extLst>
      <p:ext uri="{BB962C8B-B14F-4D97-AF65-F5344CB8AC3E}">
        <p14:creationId xmlns:p14="http://schemas.microsoft.com/office/powerpoint/2010/main" val="21609101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687609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US"/>
              <a:t>We can use the </a:t>
            </a:r>
            <a:r>
              <a:rPr lang="en-US" err="1"/>
              <a:t>iloc</a:t>
            </a:r>
            <a:r>
              <a:rPr lang="en-US"/>
              <a:t> property to slice by integer position rather than by index. This is especially useful in conjunction with sorting.</a:t>
            </a:r>
          </a:p>
        </p:txBody>
      </p:sp>
    </p:spTree>
    <p:extLst>
      <p:ext uri="{BB962C8B-B14F-4D97-AF65-F5344CB8AC3E}">
        <p14:creationId xmlns:p14="http://schemas.microsoft.com/office/powerpoint/2010/main" val="21394213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150427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70591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a:buFont typeface="Wingdings" panose="05000000000000000000" pitchFamily="2" charset="2"/>
              <a:buChar char="§"/>
            </a:pPr>
            <a:r>
              <a:rPr lang="en-US" sz="1200" b="0" dirty="0"/>
              <a:t>A </a:t>
            </a:r>
            <a:r>
              <a:rPr lang="en-US" sz="1200" dirty="0"/>
              <a:t>series</a:t>
            </a:r>
            <a:r>
              <a:rPr lang="en-US" sz="1200" b="0" dirty="0"/>
              <a:t> is a one-dimensional array that holding data of any type. It can be viewed as a column in a table.</a:t>
            </a:r>
          </a:p>
          <a:p>
            <a:pPr>
              <a:buFont typeface="Wingdings" panose="05000000000000000000" pitchFamily="2" charset="2"/>
              <a:buChar char="§"/>
            </a:pPr>
            <a:r>
              <a:rPr lang="en-US" sz="1200" b="0" dirty="0"/>
              <a:t>It consists of two NumPy arrays:</a:t>
            </a:r>
          </a:p>
          <a:p>
            <a:pPr marL="0" indent="0">
              <a:buNone/>
            </a:pPr>
            <a:r>
              <a:rPr lang="en-US" sz="1200" dirty="0">
                <a:sym typeface="Wingdings" panose="05000000000000000000" pitchFamily="2" charset="2"/>
              </a:rPr>
              <a:t>	 </a:t>
            </a:r>
            <a:r>
              <a:rPr lang="en-US" sz="1200" dirty="0"/>
              <a:t>Index array</a:t>
            </a:r>
            <a:r>
              <a:rPr lang="en-US" sz="1200" b="0" dirty="0"/>
              <a:t>: stores the indices of the elements</a:t>
            </a:r>
          </a:p>
          <a:p>
            <a:pPr marL="0" indent="0">
              <a:buNone/>
            </a:pPr>
            <a:r>
              <a:rPr lang="en-US" sz="1200" dirty="0">
                <a:sym typeface="Wingdings" panose="05000000000000000000" pitchFamily="2" charset="2"/>
              </a:rPr>
              <a:t>	 </a:t>
            </a:r>
            <a:r>
              <a:rPr lang="en-US" sz="1200" dirty="0"/>
              <a:t>Values array</a:t>
            </a:r>
            <a:r>
              <a:rPr lang="en-US" sz="1200" b="0" dirty="0"/>
              <a:t>: stores the values of the elements</a:t>
            </a:r>
          </a:p>
          <a:p>
            <a:pPr>
              <a:buFont typeface="Wingdings" panose="05000000000000000000" pitchFamily="2" charset="2"/>
              <a:buChar char="§"/>
            </a:pPr>
            <a:r>
              <a:rPr lang="en-US" sz="1200" b="0" dirty="0"/>
              <a:t>Each array element has a unique index (ID), contained in a separate index array.</a:t>
            </a:r>
          </a:p>
          <a:p>
            <a:pPr>
              <a:buFont typeface="Wingdings" panose="05000000000000000000" pitchFamily="2" charset="2"/>
              <a:buChar char="§"/>
            </a:pPr>
            <a:r>
              <a:rPr lang="en-US" sz="1200" b="0" dirty="0"/>
              <a:t>If we reorder the series, the index moves with the element, so an index will always identify with the same element in the series.</a:t>
            </a:r>
          </a:p>
          <a:p>
            <a:pPr>
              <a:buFont typeface="Wingdings" panose="05000000000000000000" pitchFamily="2" charset="2"/>
              <a:buChar char="§"/>
            </a:pPr>
            <a:r>
              <a:rPr lang="en-US" sz="1200" b="0" dirty="0"/>
              <a:t>Indices do not have to be sequential; they do not even have to be numbers.</a:t>
            </a:r>
          </a:p>
          <a:p>
            <a:pPr>
              <a:buFont typeface="Wingdings" panose="05000000000000000000" pitchFamily="2" charset="2"/>
              <a:buChar char="§"/>
            </a:pPr>
            <a:r>
              <a:rPr lang="en-US" sz="1200" b="0" dirty="0"/>
              <a:t>Think of indices as being the primary keys for each row in a single column table.</a:t>
            </a:r>
          </a:p>
          <a:p>
            <a:endParaRPr lang="en-US" dirty="0"/>
          </a:p>
        </p:txBody>
      </p:sp>
    </p:spTree>
    <p:extLst>
      <p:ext uri="{BB962C8B-B14F-4D97-AF65-F5344CB8AC3E}">
        <p14:creationId xmlns:p14="http://schemas.microsoft.com/office/powerpoint/2010/main" val="14281458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Being built on </a:t>
            </a:r>
            <a:r>
              <a:rPr lang="en-GB" err="1"/>
              <a:t>numpy</a:t>
            </a:r>
            <a:r>
              <a:rPr lang="en-GB"/>
              <a:t>, pandas broadcasts operations row-wise, making computations with columns simple. The operators which can be used will depend on the column type, but generally speaking, all numeric &amp; Boolean operators are valid for numeric types, and all Boolean operators for string types.</a:t>
            </a:r>
          </a:p>
          <a:p>
            <a:endParaRPr lang="en-GB"/>
          </a:p>
          <a:p>
            <a:r>
              <a:rPr lang="en-GB"/>
              <a:t>The results of Boolean operations can be combined, though pandas strays from pythons use of the </a:t>
            </a:r>
            <a:r>
              <a:rPr lang="en-GB" b="1"/>
              <a:t>and </a:t>
            </a:r>
            <a:r>
              <a:rPr lang="en-GB" b="0" err="1"/>
              <a:t>and</a:t>
            </a:r>
            <a:r>
              <a:rPr lang="en-GB" b="0"/>
              <a:t> </a:t>
            </a:r>
            <a:r>
              <a:rPr lang="en-GB" b="1"/>
              <a:t>or </a:t>
            </a:r>
            <a:r>
              <a:rPr lang="en-GB" b="0"/>
              <a:t> statements, favouring instead the operators </a:t>
            </a:r>
            <a:r>
              <a:rPr lang="en-GB" b="1"/>
              <a:t>&amp;</a:t>
            </a:r>
            <a:r>
              <a:rPr lang="en-GB" b="0"/>
              <a:t> and </a:t>
            </a:r>
            <a:r>
              <a:rPr lang="en-GB" b="1"/>
              <a:t>|</a:t>
            </a:r>
            <a:r>
              <a:rPr lang="en-GB" b="0"/>
              <a:t>. Interestingly, </a:t>
            </a:r>
            <a:r>
              <a:rPr lang="en-GB" b="1"/>
              <a:t>~ </a:t>
            </a:r>
            <a:r>
              <a:rPr lang="en-GB" b="0"/>
              <a:t>is the </a:t>
            </a:r>
            <a:r>
              <a:rPr lang="en-GB" b="1"/>
              <a:t>not </a:t>
            </a:r>
            <a:r>
              <a:rPr lang="en-GB" b="0"/>
              <a:t>operator.</a:t>
            </a:r>
          </a:p>
        </p:txBody>
      </p:sp>
      <p:sp>
        <p:nvSpPr>
          <p:cNvPr id="4" name="Slide Number Placeholder 3"/>
          <p:cNvSpPr>
            <a:spLocks noGrp="1"/>
          </p:cNvSpPr>
          <p:nvPr>
            <p:ph type="sldNum" sz="quarter" idx="5"/>
          </p:nvPr>
        </p:nvSpPr>
        <p:spPr/>
        <p:txBody>
          <a:bodyPr/>
          <a:lstStyle/>
          <a:p>
            <a:fld id="{548901C6-1DA1-FB44-ABEE-06A0FEB7738E}" type="slidenum">
              <a:rPr lang="en-GB" smtClean="0"/>
              <a:t>28</a:t>
            </a:fld>
            <a:endParaRPr lang="en-GB"/>
          </a:p>
        </p:txBody>
      </p:sp>
    </p:spTree>
    <p:extLst>
      <p:ext uri="{BB962C8B-B14F-4D97-AF65-F5344CB8AC3E}">
        <p14:creationId xmlns:p14="http://schemas.microsoft.com/office/powerpoint/2010/main" val="30356313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Some Boolean operators are detailed above</a:t>
            </a:r>
          </a:p>
        </p:txBody>
      </p:sp>
      <p:sp>
        <p:nvSpPr>
          <p:cNvPr id="4" name="Slide Number Placeholder 3"/>
          <p:cNvSpPr>
            <a:spLocks noGrp="1"/>
          </p:cNvSpPr>
          <p:nvPr>
            <p:ph type="sldNum" sz="quarter" idx="5"/>
          </p:nvPr>
        </p:nvSpPr>
        <p:spPr/>
        <p:txBody>
          <a:bodyPr/>
          <a:lstStyle/>
          <a:p>
            <a:fld id="{548901C6-1DA1-FB44-ABEE-06A0FEB7738E}" type="slidenum">
              <a:rPr lang="en-GB" smtClean="0"/>
              <a:t>29</a:t>
            </a:fld>
            <a:endParaRPr lang="en-GB"/>
          </a:p>
        </p:txBody>
      </p:sp>
    </p:spTree>
    <p:extLst>
      <p:ext uri="{BB962C8B-B14F-4D97-AF65-F5344CB8AC3E}">
        <p14:creationId xmlns:p14="http://schemas.microsoft.com/office/powerpoint/2010/main" val="19109317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As </a:t>
            </a:r>
            <a:r>
              <a:rPr lang="en-GB" b="0"/>
              <a:t>operations are applied row-wise, the result of Boolean operations (and Boolean returning functions) being applied to columns is a Series of Boolean values.</a:t>
            </a:r>
          </a:p>
          <a:p>
            <a:endParaRPr lang="en-GB" b="0"/>
          </a:p>
          <a:p>
            <a:r>
              <a:rPr lang="en-GB" b="0"/>
              <a:t>The Series of Boolean values can be used to filter the </a:t>
            </a:r>
            <a:r>
              <a:rPr lang="en-GB" b="0" err="1"/>
              <a:t>DataFrame</a:t>
            </a:r>
            <a:r>
              <a:rPr lang="en-GB" b="0"/>
              <a:t>, returning those rows for which the expression evaluated to true (i.e. for which the Series has a true value at that index).</a:t>
            </a:r>
          </a:p>
          <a:p>
            <a:endParaRPr lang="en-GB" b="0"/>
          </a:p>
          <a:p>
            <a:r>
              <a:rPr lang="en-GB" b="0"/>
              <a:t>This can be seen as equivalent to the SQL SELECT * FROM </a:t>
            </a:r>
            <a:r>
              <a:rPr lang="en-GB" b="0" err="1"/>
              <a:t>df</a:t>
            </a:r>
            <a:r>
              <a:rPr lang="en-GB" b="0"/>
              <a:t> WHERE </a:t>
            </a:r>
            <a:r>
              <a:rPr lang="en-GB" b="0" err="1"/>
              <a:t>cond</a:t>
            </a:r>
            <a:r>
              <a:rPr lang="en-GB" b="0"/>
              <a:t>;</a:t>
            </a:r>
          </a:p>
          <a:p>
            <a:endParaRPr lang="en-GB" b="0"/>
          </a:p>
          <a:p>
            <a:endParaRPr lang="en-GB"/>
          </a:p>
        </p:txBody>
      </p:sp>
      <p:sp>
        <p:nvSpPr>
          <p:cNvPr id="4" name="Slide Number Placeholder 3"/>
          <p:cNvSpPr>
            <a:spLocks noGrp="1"/>
          </p:cNvSpPr>
          <p:nvPr>
            <p:ph type="sldNum" sz="quarter" idx="5"/>
          </p:nvPr>
        </p:nvSpPr>
        <p:spPr/>
        <p:txBody>
          <a:bodyPr/>
          <a:lstStyle/>
          <a:p>
            <a:fld id="{548901C6-1DA1-FB44-ABEE-06A0FEB7738E}" type="slidenum">
              <a:rPr lang="en-GB" smtClean="0"/>
              <a:t>30</a:t>
            </a:fld>
            <a:endParaRPr lang="en-GB"/>
          </a:p>
        </p:txBody>
      </p:sp>
    </p:spTree>
    <p:extLst>
      <p:ext uri="{BB962C8B-B14F-4D97-AF65-F5344CB8AC3E}">
        <p14:creationId xmlns:p14="http://schemas.microsoft.com/office/powerpoint/2010/main" val="22310880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US" err="1"/>
              <a:t>DataFrames</a:t>
            </a:r>
            <a:r>
              <a:rPr lang="en-US"/>
              <a:t> can be grouped by column value, based on a condition, or by the application of a function. The </a:t>
            </a:r>
            <a:r>
              <a:rPr lang="en-US" err="1"/>
              <a:t>groupby</a:t>
            </a:r>
            <a:r>
              <a:rPr lang="en-US"/>
              <a:t> function is used to do this. It will group a </a:t>
            </a:r>
            <a:r>
              <a:rPr lang="en-US" err="1"/>
              <a:t>DataFrame</a:t>
            </a:r>
            <a:r>
              <a:rPr lang="en-US"/>
              <a:t> into sub-tables based on the condition, and an aggregate function or set of functions must be used to return a result table. Alternatively, sub-tables can be extracted by using get-group.</a:t>
            </a:r>
          </a:p>
          <a:p>
            <a:endParaRPr lang="en-US"/>
          </a:p>
          <a:p>
            <a:r>
              <a:rPr lang="en-US"/>
              <a:t>Transform can be used in a similar fashion to SQL window functions.</a:t>
            </a:r>
          </a:p>
        </p:txBody>
      </p:sp>
    </p:spTree>
    <p:extLst>
      <p:ext uri="{BB962C8B-B14F-4D97-AF65-F5344CB8AC3E}">
        <p14:creationId xmlns:p14="http://schemas.microsoft.com/office/powerpoint/2010/main" val="5372807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US">
                <a:cs typeface="Calibri"/>
              </a:rPr>
              <a:t>Some example aggregate functions are detailed above.</a:t>
            </a:r>
            <a:endParaRPr lang="en-US"/>
          </a:p>
        </p:txBody>
      </p:sp>
    </p:spTree>
    <p:extLst>
      <p:ext uri="{BB962C8B-B14F-4D97-AF65-F5344CB8AC3E}">
        <p14:creationId xmlns:p14="http://schemas.microsoft.com/office/powerpoint/2010/main" val="6082530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US"/>
              <a:t>Transform can be used in a similar fashion to SQL window functions.</a:t>
            </a:r>
          </a:p>
        </p:txBody>
      </p:sp>
    </p:spTree>
    <p:extLst>
      <p:ext uri="{BB962C8B-B14F-4D97-AF65-F5344CB8AC3E}">
        <p14:creationId xmlns:p14="http://schemas.microsoft.com/office/powerpoint/2010/main" val="42676999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8663" y="581025"/>
            <a:ext cx="5400675" cy="3038475"/>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548901C6-1DA1-FB44-ABEE-06A0FEB7738E}" type="slidenum">
              <a:rPr kumimoji="0" lang="en-GB" sz="1200" b="0" i="0" u="none" strike="noStrike" kern="1200" cap="none" spc="0" normalizeH="0" baseline="0" noProof="0" smtClean="0">
                <a:ln>
                  <a:noFill/>
                </a:ln>
                <a:solidFill>
                  <a:prstClr val="black"/>
                </a:solidFill>
                <a:effectLst/>
                <a:uLnTx/>
                <a:uFillTx/>
                <a:latin typeface="Montserrat" panose="00000500000000000000" pitchFamily="2" charset="0"/>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35</a:t>
            </a:fld>
            <a:endParaRPr kumimoji="0" lang="en-GB" sz="1200" b="0" i="0" u="none" strike="noStrike" kern="1200" cap="none" spc="0" normalizeH="0" baseline="0" noProof="0">
              <a:ln>
                <a:noFill/>
              </a:ln>
              <a:solidFill>
                <a:prstClr val="black"/>
              </a:solidFill>
              <a:effectLst/>
              <a:uLnTx/>
              <a:uFillTx/>
              <a:latin typeface="Montserrat" panose="00000500000000000000" pitchFamily="2" charset="0"/>
              <a:ea typeface="+mn-ea"/>
              <a:cs typeface="+mn-cs"/>
            </a:endParaRPr>
          </a:p>
        </p:txBody>
      </p:sp>
    </p:spTree>
    <p:extLst>
      <p:ext uri="{BB962C8B-B14F-4D97-AF65-F5344CB8AC3E}">
        <p14:creationId xmlns:p14="http://schemas.microsoft.com/office/powerpoint/2010/main" val="3571711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65921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582066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7556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a:lnSpc>
                <a:spcPct val="100000"/>
              </a:lnSpc>
              <a:buFont typeface="Wingdings" panose="05000000000000000000" pitchFamily="2" charset="2"/>
              <a:buChar char="§"/>
            </a:pPr>
            <a:r>
              <a:rPr lang="en-US" sz="1200" b="0" dirty="0"/>
              <a:t>A Pandas </a:t>
            </a:r>
            <a:r>
              <a:rPr lang="en-US" sz="1200" dirty="0"/>
              <a:t>Data Frame</a:t>
            </a:r>
            <a:r>
              <a:rPr lang="en-US" sz="1200" b="0" dirty="0"/>
              <a:t> represents a table, and it contains:</a:t>
            </a:r>
          </a:p>
          <a:p>
            <a:pPr marL="0" indent="0">
              <a:lnSpc>
                <a:spcPct val="100000"/>
              </a:lnSpc>
              <a:buNone/>
            </a:pPr>
            <a:r>
              <a:rPr lang="en-US" sz="1200" dirty="0">
                <a:sym typeface="Wingdings" panose="05000000000000000000" pitchFamily="2" charset="2"/>
              </a:rPr>
              <a:t>	 </a:t>
            </a:r>
            <a:r>
              <a:rPr lang="en-US" sz="1200" dirty="0"/>
              <a:t>Data in form of rows and columns</a:t>
            </a:r>
          </a:p>
          <a:p>
            <a:pPr marL="0" indent="0">
              <a:lnSpc>
                <a:spcPct val="100000"/>
              </a:lnSpc>
              <a:buNone/>
            </a:pPr>
            <a:r>
              <a:rPr lang="en-US" sz="1200" dirty="0">
                <a:sym typeface="Wingdings" panose="05000000000000000000" pitchFamily="2" charset="2"/>
              </a:rPr>
              <a:t>	 </a:t>
            </a:r>
            <a:r>
              <a:rPr lang="en-US" sz="1200" dirty="0"/>
              <a:t>Row IDs (the index array, i.e., primary key)</a:t>
            </a:r>
          </a:p>
          <a:p>
            <a:pPr marL="0" indent="0">
              <a:lnSpc>
                <a:spcPct val="100000"/>
              </a:lnSpc>
              <a:buNone/>
            </a:pPr>
            <a:r>
              <a:rPr lang="en-US" sz="1200" dirty="0">
                <a:sym typeface="Wingdings" panose="05000000000000000000" pitchFamily="2" charset="2"/>
              </a:rPr>
              <a:t>	 </a:t>
            </a:r>
            <a:r>
              <a:rPr lang="en-US" sz="1200" dirty="0"/>
              <a:t>Column names (ID of the columns)</a:t>
            </a:r>
          </a:p>
          <a:p>
            <a:pPr>
              <a:lnSpc>
                <a:spcPct val="100000"/>
              </a:lnSpc>
              <a:buFont typeface="Wingdings" panose="05000000000000000000" pitchFamily="2" charset="2"/>
              <a:buChar char="§"/>
            </a:pPr>
            <a:r>
              <a:rPr lang="en-US" sz="1200" b="0" dirty="0"/>
              <a:t>A Data Frame is equivalent to collection of Series with each Series representing a column</a:t>
            </a:r>
          </a:p>
          <a:p>
            <a:pPr>
              <a:lnSpc>
                <a:spcPct val="100000"/>
              </a:lnSpc>
              <a:buFont typeface="Wingdings" panose="05000000000000000000" pitchFamily="2" charset="2"/>
              <a:buChar char="§"/>
            </a:pPr>
            <a:r>
              <a:rPr lang="en-US" sz="1200" b="0" dirty="0"/>
              <a:t>The row indices by default start from 0 and increase by one for each subsequent row, but just like Series they can be changed to any collection of objects.</a:t>
            </a:r>
          </a:p>
          <a:p>
            <a:pPr>
              <a:lnSpc>
                <a:spcPct val="100000"/>
              </a:lnSpc>
              <a:buFont typeface="Wingdings" panose="05000000000000000000" pitchFamily="2" charset="2"/>
              <a:buChar char="§"/>
            </a:pPr>
            <a:r>
              <a:rPr lang="en-US" sz="1200" b="0" dirty="0"/>
              <a:t>Each row index uniquely identifies a particular row. If we reorder the rows, their indices go with them.</a:t>
            </a:r>
          </a:p>
          <a:p>
            <a:pPr>
              <a:lnSpc>
                <a:spcPct val="100000"/>
              </a:lnSpc>
              <a:buFont typeface="Wingdings" panose="05000000000000000000" pitchFamily="2" charset="2"/>
              <a:buChar char="§"/>
            </a:pPr>
            <a:endParaRPr lang="en-US" sz="1200" b="0" dirty="0"/>
          </a:p>
          <a:p>
            <a:pPr marL="0" indent="0">
              <a:lnSpc>
                <a:spcPct val="100000"/>
              </a:lnSpc>
              <a:buNone/>
            </a:pPr>
            <a:r>
              <a:rPr lang="en-US" sz="1200" dirty="0"/>
              <a:t>Data frames are the data structures most suitable for analytics – rows representing observations and columns representing attributes of different data types.</a:t>
            </a:r>
          </a:p>
          <a:p>
            <a:endParaRPr lang="en-US" dirty="0"/>
          </a:p>
        </p:txBody>
      </p:sp>
    </p:spTree>
    <p:extLst>
      <p:ext uri="{BB962C8B-B14F-4D97-AF65-F5344CB8AC3E}">
        <p14:creationId xmlns:p14="http://schemas.microsoft.com/office/powerpoint/2010/main" val="719376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736617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Pandas makes parsing csv files much easier that using python alone. The </a:t>
            </a:r>
            <a:r>
              <a:rPr lang="en-GB" dirty="0" err="1"/>
              <a:t>read_csv</a:t>
            </a:r>
            <a:r>
              <a:rPr lang="en-GB" dirty="0"/>
              <a:t> function takes a </a:t>
            </a:r>
            <a:r>
              <a:rPr lang="en-GB" dirty="0" err="1"/>
              <a:t>filepath</a:t>
            </a:r>
            <a:r>
              <a:rPr lang="en-GB" dirty="0"/>
              <a:t> or </a:t>
            </a:r>
            <a:r>
              <a:rPr lang="en-GB" dirty="0" err="1"/>
              <a:t>url</a:t>
            </a:r>
            <a:r>
              <a:rPr lang="en-GB" dirty="0"/>
              <a:t> as its main parameter and loads the csv file in the destination into a </a:t>
            </a:r>
            <a:r>
              <a:rPr lang="en-GB" dirty="0" err="1"/>
              <a:t>Dataframe</a:t>
            </a:r>
            <a:r>
              <a:rPr lang="en-GB" dirty="0"/>
              <a:t>.</a:t>
            </a:r>
          </a:p>
          <a:p>
            <a:endParaRPr lang="en-GB" dirty="0"/>
          </a:p>
          <a:p>
            <a:r>
              <a:rPr lang="en-GB" dirty="0"/>
              <a:t>Default behaviour is that column headings are inferred, dates aren’t to be converted into specific Python types, and the </a:t>
            </a:r>
            <a:r>
              <a:rPr lang="en-GB" dirty="0" err="1"/>
              <a:t>DataFrame</a:t>
            </a:r>
            <a:r>
              <a:rPr lang="en-GB" dirty="0"/>
              <a:t> index is generated on load, but all of that can be changed (and more!) by passing parameters.</a:t>
            </a:r>
          </a:p>
        </p:txBody>
      </p:sp>
      <p:sp>
        <p:nvSpPr>
          <p:cNvPr id="4" name="Slide Number Placeholder 3"/>
          <p:cNvSpPr>
            <a:spLocks noGrp="1"/>
          </p:cNvSpPr>
          <p:nvPr>
            <p:ph type="sldNum" sz="quarter" idx="5"/>
          </p:nvPr>
        </p:nvSpPr>
        <p:spPr/>
        <p:txBody>
          <a:bodyPr/>
          <a:lstStyle/>
          <a:p>
            <a:fld id="{548901C6-1DA1-FB44-ABEE-06A0FEB7738E}" type="slidenum">
              <a:rPr lang="en-GB" smtClean="0"/>
              <a:t>13</a:t>
            </a:fld>
            <a:endParaRPr lang="en-GB"/>
          </a:p>
        </p:txBody>
      </p:sp>
    </p:spTree>
    <p:extLst>
      <p:ext uri="{BB962C8B-B14F-4D97-AF65-F5344CB8AC3E}">
        <p14:creationId xmlns:p14="http://schemas.microsoft.com/office/powerpoint/2010/main" val="373919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Similar to reading csv files, Pandas can use </a:t>
            </a:r>
            <a:r>
              <a:rPr lang="en-GB" err="1"/>
              <a:t>read_excel</a:t>
            </a:r>
            <a:r>
              <a:rPr lang="en-GB"/>
              <a:t> to load data in an excel spreadsheet into a </a:t>
            </a:r>
            <a:r>
              <a:rPr lang="en-GB" err="1"/>
              <a:t>DataFrame</a:t>
            </a:r>
            <a:r>
              <a:rPr lang="en-GB"/>
              <a:t> from a path. It helps to pass the sheet name, and you can specify the location in the sheet to read from.</a:t>
            </a:r>
          </a:p>
          <a:p>
            <a:endParaRPr lang="en-GB"/>
          </a:p>
          <a:p>
            <a:r>
              <a:rPr lang="en-GB"/>
              <a:t>A module called </a:t>
            </a:r>
            <a:r>
              <a:rPr lang="en-GB" err="1"/>
              <a:t>OpenPyXl</a:t>
            </a:r>
            <a:r>
              <a:rPr lang="en-GB"/>
              <a:t> is used to actually read data from the sheet. It actually reads the raw xlsx file. </a:t>
            </a:r>
          </a:p>
          <a:p>
            <a:endParaRPr lang="en-GB"/>
          </a:p>
          <a:p>
            <a:r>
              <a:rPr lang="en-GB"/>
              <a:t>A quirk to be aware of is that if a formula has been written to the file using the same module, when read it will still just be the formula, not the value it results in. Running the sheet in Excel itself is the only way to get the formula to evaluate.</a:t>
            </a:r>
          </a:p>
        </p:txBody>
      </p:sp>
      <p:sp>
        <p:nvSpPr>
          <p:cNvPr id="4" name="Slide Number Placeholder 3"/>
          <p:cNvSpPr>
            <a:spLocks noGrp="1"/>
          </p:cNvSpPr>
          <p:nvPr>
            <p:ph type="sldNum" sz="quarter" idx="5"/>
          </p:nvPr>
        </p:nvSpPr>
        <p:spPr/>
        <p:txBody>
          <a:bodyPr/>
          <a:lstStyle/>
          <a:p>
            <a:fld id="{548901C6-1DA1-FB44-ABEE-06A0FEB7738E}" type="slidenum">
              <a:rPr lang="en-GB" smtClean="0"/>
              <a:t>14</a:t>
            </a:fld>
            <a:endParaRPr lang="en-GB"/>
          </a:p>
        </p:txBody>
      </p:sp>
    </p:spTree>
    <p:extLst>
      <p:ext uri="{BB962C8B-B14F-4D97-AF65-F5344CB8AC3E}">
        <p14:creationId xmlns:p14="http://schemas.microsoft.com/office/powerpoint/2010/main" val="5551911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0.jpeg"/><Relationship Id="rId1" Type="http://schemas.openxmlformats.org/officeDocument/2006/relationships/slideMaster" Target="../slideMasters/slideMaster4.xml"/><Relationship Id="rId4" Type="http://schemas.openxmlformats.org/officeDocument/2006/relationships/image" Target="../media/image6.svg"/></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3.jpeg"/><Relationship Id="rId1" Type="http://schemas.openxmlformats.org/officeDocument/2006/relationships/slideMaster" Target="../slideMasters/slideMaster4.xml"/><Relationship Id="rId4" Type="http://schemas.openxmlformats.org/officeDocument/2006/relationships/image" Target="../media/image6.svg"/></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4.jpeg"/><Relationship Id="rId1" Type="http://schemas.openxmlformats.org/officeDocument/2006/relationships/slideMaster" Target="../slideMasters/slideMaster4.xml"/><Relationship Id="rId4" Type="http://schemas.openxmlformats.org/officeDocument/2006/relationships/image" Target="../media/image6.svg"/></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5.jpeg"/><Relationship Id="rId1" Type="http://schemas.openxmlformats.org/officeDocument/2006/relationships/slideMaster" Target="../slideMasters/slideMaster4.xml"/><Relationship Id="rId4" Type="http://schemas.openxmlformats.org/officeDocument/2006/relationships/image" Target="../media/image6.svg"/></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0.pn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7.png"/><Relationship Id="rId1" Type="http://schemas.openxmlformats.org/officeDocument/2006/relationships/slideMaster" Target="../slideMasters/slideMaster2.xml"/><Relationship Id="rId4" Type="http://schemas.openxmlformats.org/officeDocument/2006/relationships/image" Target="../media/image19.sv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14.svg"/></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3.png"/><Relationship Id="rId1" Type="http://schemas.openxmlformats.org/officeDocument/2006/relationships/slideMaster" Target="../slideMasters/slideMaster2.xml"/><Relationship Id="rId4" Type="http://schemas.openxmlformats.org/officeDocument/2006/relationships/image" Target="../media/image19.svg"/></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0.pn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0.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0.pn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0.pn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 Teal">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t="15663" r="13611"/>
          <a:stretch/>
        </p:blipFill>
        <p:spPr>
          <a:xfrm>
            <a:off x="7096499" y="0"/>
            <a:ext cx="5098350" cy="5669899"/>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a:t>Click to edit Master title style</a:t>
            </a:r>
            <a:endParaRPr lang="en-GB" noProof="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709613"/>
          </a:xfrm>
        </p:spPr>
        <p:txBody>
          <a:bodyPr/>
          <a:lstStyle>
            <a:lvl1pPr>
              <a:defRPr baseline="0"/>
            </a:lvl1pPr>
          </a:lstStyle>
          <a:p>
            <a:pPr lvl="0"/>
            <a:r>
              <a:rPr lang="en-US"/>
              <a:t>Subtitle here</a:t>
            </a:r>
          </a:p>
        </p:txBody>
      </p:sp>
    </p:spTree>
    <p:extLst>
      <p:ext uri="{BB962C8B-B14F-4D97-AF65-F5344CB8AC3E}">
        <p14:creationId xmlns:p14="http://schemas.microsoft.com/office/powerpoint/2010/main" val="404595973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03 Section Divider">
    <p:bg>
      <p:bgPr>
        <a:solidFill>
          <a:schemeClr val="accent3"/>
        </a:solidFill>
        <a:effectLst/>
      </p:bgPr>
    </p:bg>
    <p:spTree>
      <p:nvGrpSpPr>
        <p:cNvPr id="1" name=""/>
        <p:cNvGrpSpPr/>
        <p:nvPr/>
      </p:nvGrpSpPr>
      <p:grpSpPr>
        <a:xfrm>
          <a:off x="0" y="0"/>
          <a:ext cx="0" cy="0"/>
          <a:chOff x="0" y="0"/>
          <a:chExt cx="0" cy="0"/>
        </a:xfrm>
      </p:grpSpPr>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pic>
        <p:nvPicPr>
          <p:cNvPr id="4" name="Picture 3"/>
          <p:cNvPicPr>
            <a:picLocks noChangeAspect="1"/>
          </p:cNvPicPr>
          <p:nvPr userDrawn="1"/>
        </p:nvPicPr>
        <p:blipFill rotWithShape="1">
          <a:blip r:embed="rId3">
            <a:extLst>
              <a:ext uri="{28A0092B-C50C-407E-A947-70E740481C1C}">
                <a14:useLocalDpi xmlns:a14="http://schemas.microsoft.com/office/drawing/2010/main" val="0"/>
              </a:ext>
            </a:extLst>
          </a:blip>
          <a:srcRect l="42453"/>
          <a:stretch/>
        </p:blipFill>
        <p:spPr>
          <a:xfrm>
            <a:off x="-1" y="2138695"/>
            <a:ext cx="11137643" cy="4973375"/>
          </a:xfrm>
          <a:prstGeom prst="rect">
            <a:avLst/>
          </a:prstGeom>
        </p:spPr>
      </p:pic>
      <p:sp>
        <p:nvSpPr>
          <p:cNvPr id="5" name="Title 1">
            <a:extLst>
              <a:ext uri="{FF2B5EF4-FFF2-40B4-BE49-F238E27FC236}">
                <a16:creationId xmlns:a16="http://schemas.microsoft.com/office/drawing/2014/main" id="{EBBB6D40-B4C9-8B4A-B2A6-126F64906376}"/>
              </a:ext>
            </a:extLst>
          </p:cNvPr>
          <p:cNvSpPr>
            <a:spLocks noGrp="1"/>
          </p:cNvSpPr>
          <p:nvPr>
            <p:ph type="ctrTitle"/>
          </p:nvPr>
        </p:nvSpPr>
        <p:spPr>
          <a:xfrm>
            <a:off x="387037" y="1169540"/>
            <a:ext cx="6783308" cy="2277604"/>
          </a:xfrm>
        </p:spPr>
        <p:txBody>
          <a:bodyPr anchor="b" anchorCtr="0">
            <a:noAutofit/>
          </a:bodyPr>
          <a:lstStyle>
            <a:lvl1pPr algn="l">
              <a:lnSpc>
                <a:spcPts val="6000"/>
              </a:lnSpc>
              <a:defRPr sz="5600">
                <a:solidFill>
                  <a:schemeClr val="bg1"/>
                </a:solidFill>
                <a:latin typeface="Montserrat Black" panose="00000A00000000000000" pitchFamily="2" charset="0"/>
              </a:defRPr>
            </a:lvl1pPr>
          </a:lstStyle>
          <a:p>
            <a:r>
              <a:rPr lang="en-US" noProof="0"/>
              <a:t>Click to edit Master title style</a:t>
            </a:r>
            <a:endParaRPr lang="en-GB" noProof="0"/>
          </a:p>
        </p:txBody>
      </p:sp>
    </p:spTree>
    <p:extLst>
      <p:ext uri="{BB962C8B-B14F-4D97-AF65-F5344CB8AC3E}">
        <p14:creationId xmlns:p14="http://schemas.microsoft.com/office/powerpoint/2010/main" val="292691454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1_Text Slide - With side bar B2">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F0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7531" y="4614727"/>
            <a:ext cx="4244154" cy="1944001"/>
          </a:xfrm>
          <a:prstGeom prst="rect">
            <a:avLst/>
          </a:prstGeom>
        </p:spPr>
      </p:pic>
      <p:sp>
        <p:nvSpPr>
          <p:cNvPr id="8" name="Text Placeholder 2"/>
          <p:cNvSpPr>
            <a:spLocks noGrp="1"/>
          </p:cNvSpPr>
          <p:nvPr>
            <p:ph type="body" sz="quarter" idx="10" hasCustomPrompt="1"/>
          </p:nvPr>
        </p:nvSpPr>
        <p:spPr>
          <a:xfrm>
            <a:off x="384784" y="1349984"/>
            <a:ext cx="3443732" cy="2751998"/>
          </a:xfrm>
          <a:prstGeom prst="rect">
            <a:avLst/>
          </a:prstGeom>
        </p:spPr>
        <p:txBody>
          <a:bodyPr/>
          <a:lstStyle>
            <a:lvl1pPr marL="0" indent="0">
              <a:lnSpc>
                <a:spcPct val="90000"/>
              </a:lnSpc>
              <a:spcAft>
                <a:spcPts val="0"/>
              </a:spcAft>
              <a:buFont typeface="Arial" panose="020B0604020202020204" pitchFamily="34" charset="0"/>
              <a:buNone/>
              <a:defRPr sz="3600" cap="all" baseline="0">
                <a:solidFill>
                  <a:schemeClr val="bg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slide title to sit here</a:t>
            </a:r>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7" name="Slide Number Placeholder 5">
            <a:extLst>
              <a:ext uri="{FF2B5EF4-FFF2-40B4-BE49-F238E27FC236}">
                <a16:creationId xmlns:a16="http://schemas.microsoft.com/office/drawing/2014/main" id="{ADB9D501-C2FE-4F4E-B0F6-FE58A17AB6F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9" name="Text Placeholder 2">
            <a:extLst>
              <a:ext uri="{FF2B5EF4-FFF2-40B4-BE49-F238E27FC236}">
                <a16:creationId xmlns:a16="http://schemas.microsoft.com/office/drawing/2014/main" id="{FA961E50-B6CC-47F7-8DF6-C0AE1ADFAB7A}"/>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a:p>
        </p:txBody>
      </p:sp>
    </p:spTree>
    <p:extLst>
      <p:ext uri="{BB962C8B-B14F-4D97-AF65-F5344CB8AC3E}">
        <p14:creationId xmlns:p14="http://schemas.microsoft.com/office/powerpoint/2010/main" val="56812387"/>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3_Overview or quotes 0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21" name="Freeform 20">
            <a:extLst>
              <a:ext uri="{FF2B5EF4-FFF2-40B4-BE49-F238E27FC236}">
                <a16:creationId xmlns:a16="http://schemas.microsoft.com/office/drawing/2014/main" id="{61FA821A-0A50-424D-A225-45CEE1614094}"/>
              </a:ext>
            </a:extLst>
          </p:cNvPr>
          <p:cNvSpPr/>
          <p:nvPr userDrawn="1"/>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3F427447-CE66-4582-B744-A32983AD3D9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9" name="Text Placeholder 2">
            <a:extLst>
              <a:ext uri="{FF2B5EF4-FFF2-40B4-BE49-F238E27FC236}">
                <a16:creationId xmlns:a16="http://schemas.microsoft.com/office/drawing/2014/main" id="{AF92F08D-E18C-48DE-85CF-0EEBD344D781}"/>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a:p>
        </p:txBody>
      </p:sp>
    </p:spTree>
    <p:extLst>
      <p:ext uri="{BB962C8B-B14F-4D97-AF65-F5344CB8AC3E}">
        <p14:creationId xmlns:p14="http://schemas.microsoft.com/office/powerpoint/2010/main" val="872309430"/>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3_Overview or quotes 02">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userDrawn="1"/>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18" name="Rectangle 17">
            <a:extLst>
              <a:ext uri="{FF2B5EF4-FFF2-40B4-BE49-F238E27FC236}">
                <a16:creationId xmlns:a16="http://schemas.microsoft.com/office/drawing/2014/main" id="{2337B3A4-A397-5342-874C-2D7CDECCB652}"/>
              </a:ext>
            </a:extLst>
          </p:cNvPr>
          <p:cNvSpPr/>
          <p:nvPr userDrawn="1"/>
        </p:nvSpPr>
        <p:spPr>
          <a:xfrm>
            <a:off x="-1" y="5361887"/>
            <a:ext cx="738525" cy="2988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9" name="Text Placeholder 2">
            <a:extLst>
              <a:ext uri="{FF2B5EF4-FFF2-40B4-BE49-F238E27FC236}">
                <a16:creationId xmlns:a16="http://schemas.microsoft.com/office/drawing/2014/main" id="{80A7D019-BBAC-4645-9DB8-682AF9377C73}"/>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8" name="Slide Number Placeholder 5">
            <a:extLst>
              <a:ext uri="{FF2B5EF4-FFF2-40B4-BE49-F238E27FC236}">
                <a16:creationId xmlns:a16="http://schemas.microsoft.com/office/drawing/2014/main" id="{3A6C8B8C-BDD5-43B9-8C27-354C810E1C4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67062943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3_Overview or quotes 03">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1" name="Freeform 10">
            <a:extLst>
              <a:ext uri="{FF2B5EF4-FFF2-40B4-BE49-F238E27FC236}">
                <a16:creationId xmlns:a16="http://schemas.microsoft.com/office/drawing/2014/main" id="{36DE376F-0276-8A49-B76E-60C033C37B7D}"/>
              </a:ext>
            </a:extLst>
          </p:cNvPr>
          <p:cNvSpPr/>
          <p:nvPr userDrawn="1"/>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Text Placeholder 2">
            <a:extLst>
              <a:ext uri="{FF2B5EF4-FFF2-40B4-BE49-F238E27FC236}">
                <a16:creationId xmlns:a16="http://schemas.microsoft.com/office/drawing/2014/main" id="{6AE6F906-CC5F-42C7-9475-87635D73613A}"/>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7" name="Slide Number Placeholder 5">
            <a:extLst>
              <a:ext uri="{FF2B5EF4-FFF2-40B4-BE49-F238E27FC236}">
                <a16:creationId xmlns:a16="http://schemas.microsoft.com/office/drawing/2014/main" id="{421F0A2D-AF77-453A-A628-E5249AE85BC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Text Placeholder 2">
            <a:extLst>
              <a:ext uri="{FF2B5EF4-FFF2-40B4-BE49-F238E27FC236}">
                <a16:creationId xmlns:a16="http://schemas.microsoft.com/office/drawing/2014/main" id="{8022B908-BA31-4E35-AAA8-AA6869D9D896}"/>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a:p>
        </p:txBody>
      </p:sp>
    </p:spTree>
    <p:extLst>
      <p:ext uri="{BB962C8B-B14F-4D97-AF65-F5344CB8AC3E}">
        <p14:creationId xmlns:p14="http://schemas.microsoft.com/office/powerpoint/2010/main" val="189549465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3_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9" name="Freeform 8">
            <a:extLst>
              <a:ext uri="{FF2B5EF4-FFF2-40B4-BE49-F238E27FC236}">
                <a16:creationId xmlns:a16="http://schemas.microsoft.com/office/drawing/2014/main" id="{35B5D0DF-4895-DB4F-85D9-C3FFDE55B8C8}"/>
              </a:ext>
            </a:extLst>
          </p:cNvPr>
          <p:cNvSpPr/>
          <p:nvPr userDrawn="1"/>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B3164A13-D2CE-5342-8D75-2ADD2934967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E791B42B-198C-425F-B793-3ED8FA182CDE}"/>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7" name="Slide Number Placeholder 5">
            <a:extLst>
              <a:ext uri="{FF2B5EF4-FFF2-40B4-BE49-F238E27FC236}">
                <a16:creationId xmlns:a16="http://schemas.microsoft.com/office/drawing/2014/main" id="{3DAB8CF2-F221-497D-8A4A-9E369C2BEE1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10" name="Text Placeholder 2">
            <a:extLst>
              <a:ext uri="{FF2B5EF4-FFF2-40B4-BE49-F238E27FC236}">
                <a16:creationId xmlns:a16="http://schemas.microsoft.com/office/drawing/2014/main" id="{7E3635FE-6F90-4286-8EBE-FEE651E560F8}"/>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a:p>
        </p:txBody>
      </p:sp>
    </p:spTree>
    <p:extLst>
      <p:ext uri="{BB962C8B-B14F-4D97-AF65-F5344CB8AC3E}">
        <p14:creationId xmlns:p14="http://schemas.microsoft.com/office/powerpoint/2010/main" val="194593910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3_Overview or quotes 05">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41CD3697-753A-0647-9FAB-C202C65A37F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62D94233-C7E7-4738-A0C4-B99795516696}"/>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7" name="Slide Number Placeholder 5">
            <a:extLst>
              <a:ext uri="{FF2B5EF4-FFF2-40B4-BE49-F238E27FC236}">
                <a16:creationId xmlns:a16="http://schemas.microsoft.com/office/drawing/2014/main" id="{ED3A38F4-26AB-473F-A76C-F9BCE73BE57F}"/>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9" name="Text Placeholder 2">
            <a:extLst>
              <a:ext uri="{FF2B5EF4-FFF2-40B4-BE49-F238E27FC236}">
                <a16:creationId xmlns:a16="http://schemas.microsoft.com/office/drawing/2014/main" id="{C4EF76EF-23E8-4453-97F1-6B565EFFD6BD}"/>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a:p>
        </p:txBody>
      </p:sp>
    </p:spTree>
    <p:extLst>
      <p:ext uri="{BB962C8B-B14F-4D97-AF65-F5344CB8AC3E}">
        <p14:creationId xmlns:p14="http://schemas.microsoft.com/office/powerpoint/2010/main" val="2733247027"/>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3_Overview or quotes 06">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grpSp>
        <p:nvGrpSpPr>
          <p:cNvPr id="18" name="Group 17">
            <a:extLst>
              <a:ext uri="{FF2B5EF4-FFF2-40B4-BE49-F238E27FC236}">
                <a16:creationId xmlns:a16="http://schemas.microsoft.com/office/drawing/2014/main" id="{6583914F-58FB-B34E-8161-C66E669476AF}"/>
              </a:ext>
            </a:extLst>
          </p:cNvPr>
          <p:cNvGrpSpPr/>
          <p:nvPr userDrawn="1"/>
        </p:nvGrpSpPr>
        <p:grpSpPr>
          <a:xfrm>
            <a:off x="-562704" y="4391077"/>
            <a:ext cx="5338709" cy="2177830"/>
            <a:chOff x="-2229" y="2361812"/>
            <a:chExt cx="11067619" cy="4514835"/>
          </a:xfrm>
          <a:solidFill>
            <a:srgbClr val="004050"/>
          </a:solidFill>
        </p:grpSpPr>
        <p:sp>
          <p:nvSpPr>
            <p:cNvPr id="19" name="Freeform 18">
              <a:extLst>
                <a:ext uri="{FF2B5EF4-FFF2-40B4-BE49-F238E27FC236}">
                  <a16:creationId xmlns:a16="http://schemas.microsoft.com/office/drawing/2014/main" id="{E1FD4820-850C-3047-9711-AD5DD789A3DD}"/>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1" name="Freeform 20">
              <a:extLst>
                <a:ext uri="{FF2B5EF4-FFF2-40B4-BE49-F238E27FC236}">
                  <a16:creationId xmlns:a16="http://schemas.microsoft.com/office/drawing/2014/main" id="{A4413C9C-C76C-B642-B162-F8DBD3B14B9D}"/>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grpSp>
      <p:pic>
        <p:nvPicPr>
          <p:cNvPr id="13" name="Graphic 31">
            <a:extLst>
              <a:ext uri="{FF2B5EF4-FFF2-40B4-BE49-F238E27FC236}">
                <a16:creationId xmlns:a16="http://schemas.microsoft.com/office/drawing/2014/main" id="{F0A764D6-0F7D-EB44-A897-7F9C735CB5F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1" name="Text Placeholder 2">
            <a:extLst>
              <a:ext uri="{FF2B5EF4-FFF2-40B4-BE49-F238E27FC236}">
                <a16:creationId xmlns:a16="http://schemas.microsoft.com/office/drawing/2014/main" id="{BE8967D6-25B5-4098-82D9-0802D221932F}"/>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10" name="Slide Number Placeholder 5">
            <a:extLst>
              <a:ext uri="{FF2B5EF4-FFF2-40B4-BE49-F238E27FC236}">
                <a16:creationId xmlns:a16="http://schemas.microsoft.com/office/drawing/2014/main" id="{53D750DE-56D0-4BC9-AA2A-42BE390D295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12" name="Text Placeholder 2">
            <a:extLst>
              <a:ext uri="{FF2B5EF4-FFF2-40B4-BE49-F238E27FC236}">
                <a16:creationId xmlns:a16="http://schemas.microsoft.com/office/drawing/2014/main" id="{5680B404-A54E-4E7E-8BBE-C0FAF5A135C8}"/>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a:p>
        </p:txBody>
      </p:sp>
    </p:spTree>
    <p:extLst>
      <p:ext uri="{BB962C8B-B14F-4D97-AF65-F5344CB8AC3E}">
        <p14:creationId xmlns:p14="http://schemas.microsoft.com/office/powerpoint/2010/main" val="1094052057"/>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3_Overview or quotes 07">
    <p:spTree>
      <p:nvGrpSpPr>
        <p:cNvPr id="1" name=""/>
        <p:cNvGrpSpPr/>
        <p:nvPr/>
      </p:nvGrpSpPr>
      <p:grpSpPr>
        <a:xfrm>
          <a:off x="0" y="0"/>
          <a:ext cx="0" cy="0"/>
          <a:chOff x="0" y="0"/>
          <a:chExt cx="0" cy="0"/>
        </a:xfrm>
      </p:grpSpPr>
      <p:sp>
        <p:nvSpPr>
          <p:cNvPr id="6" name="Rectangle 5"/>
          <p:cNvSpPr/>
          <p:nvPr userDrawn="1"/>
        </p:nvSpPr>
        <p:spPr>
          <a:xfrm>
            <a:off x="0"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1" name="Freeform 10">
            <a:extLst>
              <a:ext uri="{FF2B5EF4-FFF2-40B4-BE49-F238E27FC236}">
                <a16:creationId xmlns:a16="http://schemas.microsoft.com/office/drawing/2014/main" id="{8857B351-2725-8440-AA09-147EA78EACC8}"/>
              </a:ext>
            </a:extLst>
          </p:cNvPr>
          <p:cNvSpPr/>
          <p:nvPr userDrawn="1"/>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BCFD0822-3499-0C44-8A3C-3118EA298E6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497A7600-9EBB-4083-BCDD-6A176587090D}"/>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7" name="Slide Number Placeholder 5">
            <a:extLst>
              <a:ext uri="{FF2B5EF4-FFF2-40B4-BE49-F238E27FC236}">
                <a16:creationId xmlns:a16="http://schemas.microsoft.com/office/drawing/2014/main" id="{3C313C4C-13AF-45F6-A71B-8AA193623E66}"/>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9" name="Text Placeholder 2">
            <a:extLst>
              <a:ext uri="{FF2B5EF4-FFF2-40B4-BE49-F238E27FC236}">
                <a16:creationId xmlns:a16="http://schemas.microsoft.com/office/drawing/2014/main" id="{7FD30B99-C964-41A2-983E-292CAEE023B0}"/>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a:p>
        </p:txBody>
      </p:sp>
    </p:spTree>
    <p:extLst>
      <p:ext uri="{BB962C8B-B14F-4D97-AF65-F5344CB8AC3E}">
        <p14:creationId xmlns:p14="http://schemas.microsoft.com/office/powerpoint/2010/main" val="913170026"/>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userDrawn="1">
  <p:cSld name="Blue 1">
    <p:bg>
      <p:bgPr>
        <a:solidFill>
          <a:srgbClr val="28CFF9"/>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6891250" y="-1"/>
            <a:ext cx="5300749" cy="6887911"/>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normAutofit/>
          </a:bodyPr>
          <a:lstStyle>
            <a:lvl1pPr marL="0" marR="0" indent="0" algn="l" defTabSz="914400" rtl="0" eaLnBrk="1" fontAlgn="auto" latinLnBrk="0" hangingPunct="1">
              <a:lnSpc>
                <a:spcPct val="100000"/>
              </a:lnSpc>
              <a:spcBef>
                <a:spcPts val="0"/>
              </a:spcBef>
              <a:spcAft>
                <a:spcPts val="0"/>
              </a:spcAft>
              <a:buClrTx/>
              <a:buSzPct val="115000"/>
              <a:buFontTx/>
              <a:buNone/>
              <a:tabLst/>
              <a:defRPr sz="2400" b="1"/>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5710699" cy="2277604"/>
          </a:xfrm>
        </p:spPr>
        <p:txBody>
          <a:bodyPr anchor="ctr" anchorCtr="0">
            <a:noAutofit/>
          </a:bodyPr>
          <a:lstStyle>
            <a:lvl1pPr algn="l">
              <a:lnSpc>
                <a:spcPct val="100000"/>
              </a:lnSpc>
              <a:defRPr sz="3600" cap="all" baseline="0"/>
            </a:lvl1pPr>
          </a:lstStyle>
          <a:p>
            <a:r>
              <a:rPr lang="en-US" noProof="0"/>
              <a:t>CLICK TO EDIT TITLE</a:t>
            </a:r>
            <a:endParaRPr lang="en-GB" noProof="0"/>
          </a:p>
        </p:txBody>
      </p:sp>
      <p:pic>
        <p:nvPicPr>
          <p:cNvPr id="18" name="Graphic 29">
            <a:extLst>
              <a:ext uri="{FF2B5EF4-FFF2-40B4-BE49-F238E27FC236}">
                <a16:creationId xmlns:a16="http://schemas.microsoft.com/office/drawing/2014/main" id="{572E6A4A-143B-E94B-A1BF-29C50E635AE7}"/>
              </a:ext>
            </a:extLst>
          </p:cNvPr>
          <p:cNvPicPr>
            <a:picLocks noChangeAspect="1"/>
          </p:cNvPicPr>
          <p:nvPr userDrawn="1"/>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169" r="-169"/>
          <a:stretch/>
        </p:blipFill>
        <p:spPr>
          <a:xfrm>
            <a:off x="349135" y="532015"/>
            <a:ext cx="2119745" cy="1230283"/>
          </a:xfrm>
          <a:prstGeom prst="rect">
            <a:avLst/>
          </a:prstGeom>
        </p:spPr>
      </p:pic>
    </p:spTree>
    <p:extLst>
      <p:ext uri="{BB962C8B-B14F-4D97-AF65-F5344CB8AC3E}">
        <p14:creationId xmlns:p14="http://schemas.microsoft.com/office/powerpoint/2010/main" val="4189828817"/>
      </p:ext>
    </p:extLst>
  </p:cSld>
  <p:clrMapOvr>
    <a:masterClrMapping/>
  </p:clrMapOvr>
  <p:extLst>
    <p:ext uri="{DCECCB84-F9BA-43D5-87BE-67443E8EF086}">
      <p15:sldGuideLst xmlns:p15="http://schemas.microsoft.com/office/powerpoint/2012/main">
        <p15:guide id="1" orient="horz" pos="3634">
          <p15:clr>
            <a:srgbClr val="FBAE40"/>
          </p15:clr>
        </p15:guide>
        <p15:guide id="2" pos="3840">
          <p15:clr>
            <a:srgbClr val="FBAE4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userDrawn="1">
  <p:cSld name="1_Dark Blue">
    <p:bg>
      <p:bgPr>
        <a:solidFill>
          <a:srgbClr val="004050"/>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348027" y="536783"/>
            <a:ext cx="2127213" cy="1197621"/>
          </a:xfrm>
          <a:prstGeom prst="rect">
            <a:avLst/>
          </a:prstGeom>
        </p:spPr>
      </p:pic>
      <p:sp>
        <p:nvSpPr>
          <p:cNvPr id="8" name="Text Placeholder 6"/>
          <p:cNvSpPr>
            <a:spLocks noGrp="1"/>
          </p:cNvSpPr>
          <p:nvPr>
            <p:ph type="body" sz="quarter" idx="12" hasCustomPrompt="1"/>
          </p:nvPr>
        </p:nvSpPr>
        <p:spPr>
          <a:xfrm>
            <a:off x="385300" y="5237213"/>
            <a:ext cx="3534471" cy="1186921"/>
          </a:xfrm>
        </p:spPr>
        <p:txBody>
          <a:bodyPr>
            <a:normAutofit/>
          </a:bodyPr>
          <a:lstStyle>
            <a:lvl1pPr marL="0" marR="0" indent="0" algn="l" defTabSz="914400" rtl="0" eaLnBrk="1" fontAlgn="auto" latinLnBrk="0" hangingPunct="1">
              <a:lnSpc>
                <a:spcPct val="100000"/>
              </a:lnSpc>
              <a:spcBef>
                <a:spcPts val="0"/>
              </a:spcBef>
              <a:spcAft>
                <a:spcPts val="0"/>
              </a:spcAft>
              <a:buClrTx/>
              <a:buSzPct val="115000"/>
              <a:buFontTx/>
              <a:buNone/>
              <a:tabLst/>
              <a:defRPr sz="1800" b="1">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1914129"/>
            <a:ext cx="5710699" cy="2277604"/>
          </a:xfrm>
        </p:spPr>
        <p:txBody>
          <a:bodyPr anchor="ctr" anchorCtr="0">
            <a:noAutofit/>
          </a:bodyPr>
          <a:lstStyle>
            <a:lvl1pPr algn="l">
              <a:lnSpc>
                <a:spcPct val="100000"/>
              </a:lnSpc>
              <a:defRPr sz="3600" cap="all" baseline="0">
                <a:solidFill>
                  <a:schemeClr val="bg1"/>
                </a:solidFill>
              </a:defRPr>
            </a:lvl1pPr>
          </a:lstStyle>
          <a:p>
            <a:r>
              <a:rPr lang="en-US" noProof="0"/>
              <a:t>CLICK TO EDIT TITLE</a:t>
            </a:r>
            <a:endParaRPr lang="en-GB" noProof="0"/>
          </a:p>
        </p:txBody>
      </p:sp>
      <p:sp>
        <p:nvSpPr>
          <p:cNvPr id="5" name="Text Placeholder 4"/>
          <p:cNvSpPr>
            <a:spLocks noGrp="1"/>
          </p:cNvSpPr>
          <p:nvPr>
            <p:ph type="body" sz="quarter" idx="13" hasCustomPrompt="1"/>
          </p:nvPr>
        </p:nvSpPr>
        <p:spPr>
          <a:xfrm>
            <a:off x="7824705" y="5237213"/>
            <a:ext cx="3978275" cy="1255712"/>
          </a:xfrm>
        </p:spPr>
        <p:txBody>
          <a:bodyPr/>
          <a:lstStyle>
            <a:lvl1pPr>
              <a:lnSpc>
                <a:spcPct val="100000"/>
              </a:lnSpc>
              <a:spcBef>
                <a:spcPts val="0"/>
              </a:spcBef>
              <a:spcAft>
                <a:spcPts val="600"/>
              </a:spcAft>
              <a:defRPr sz="1400">
                <a:solidFill>
                  <a:schemeClr val="bg1"/>
                </a:solidFill>
              </a:defRPr>
            </a:lvl1pPr>
          </a:lstStyle>
          <a:p>
            <a:r>
              <a:rPr lang="en-GB"/>
              <a:t>Trainer name Trainer name </a:t>
            </a:r>
          </a:p>
          <a:p>
            <a:r>
              <a:rPr lang="en-GB"/>
              <a:t>Job title</a:t>
            </a:r>
          </a:p>
          <a:p>
            <a:r>
              <a:rPr lang="en-GB"/>
              <a:t>Relevant certifications</a:t>
            </a:r>
          </a:p>
          <a:p>
            <a:r>
              <a:rPr lang="en-GB"/>
              <a:t>Email address, etc…</a:t>
            </a:r>
          </a:p>
          <a:p>
            <a:endParaRPr lang="en-GB"/>
          </a:p>
        </p:txBody>
      </p:sp>
      <p:pic>
        <p:nvPicPr>
          <p:cNvPr id="7" name="Picture 6"/>
          <p:cNvPicPr>
            <a:picLocks noChangeAspect="1"/>
          </p:cNvPicPr>
          <p:nvPr userDrawn="1"/>
        </p:nvPicPr>
        <p:blipFill>
          <a:blip r:embed="rId3"/>
          <a:stretch>
            <a:fillRect/>
          </a:stretch>
        </p:blipFill>
        <p:spPr>
          <a:xfrm>
            <a:off x="0" y="3856395"/>
            <a:ext cx="7552267" cy="1399822"/>
          </a:xfrm>
          <a:prstGeom prst="rect">
            <a:avLst/>
          </a:prstGeom>
        </p:spPr>
      </p:pic>
    </p:spTree>
    <p:extLst>
      <p:ext uri="{BB962C8B-B14F-4D97-AF65-F5344CB8AC3E}">
        <p14:creationId xmlns:p14="http://schemas.microsoft.com/office/powerpoint/2010/main" val="3393713811"/>
      </p:ext>
    </p:extLst>
  </p:cSld>
  <p:clrMapOvr>
    <a:masterClrMapping/>
  </p:clrMapOvr>
  <p:extLst>
    <p:ext uri="{DCECCB84-F9BA-43D5-87BE-67443E8EF086}">
      <p15:sldGuideLst xmlns:p15="http://schemas.microsoft.com/office/powerpoint/2012/main">
        <p15:guide id="1" orient="horz" pos="3634">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04 Section Divider">
    <p:bg>
      <p:bgPr>
        <a:solidFill>
          <a:schemeClr val="accent4"/>
        </a:solidFill>
        <a:effectLst/>
      </p:bgPr>
    </p:bg>
    <p:spTree>
      <p:nvGrpSpPr>
        <p:cNvPr id="1" name=""/>
        <p:cNvGrpSpPr/>
        <p:nvPr/>
      </p:nvGrpSpPr>
      <p:grpSpPr>
        <a:xfrm>
          <a:off x="0" y="0"/>
          <a:ext cx="0" cy="0"/>
          <a:chOff x="0" y="0"/>
          <a:chExt cx="0" cy="0"/>
        </a:xfrm>
      </p:grpSpPr>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5" name="Title 1">
            <a:extLst>
              <a:ext uri="{FF2B5EF4-FFF2-40B4-BE49-F238E27FC236}">
                <a16:creationId xmlns:a16="http://schemas.microsoft.com/office/drawing/2014/main" id="{EBBB6D40-B4C9-8B4A-B2A6-126F64906376}"/>
              </a:ext>
            </a:extLst>
          </p:cNvPr>
          <p:cNvSpPr>
            <a:spLocks noGrp="1"/>
          </p:cNvSpPr>
          <p:nvPr>
            <p:ph type="ctrTitle"/>
          </p:nvPr>
        </p:nvSpPr>
        <p:spPr>
          <a:xfrm>
            <a:off x="387037" y="1169540"/>
            <a:ext cx="7000591" cy="2277604"/>
          </a:xfrm>
        </p:spPr>
        <p:txBody>
          <a:bodyPr anchor="b" anchorCtr="0">
            <a:noAutofit/>
          </a:bodyPr>
          <a:lstStyle>
            <a:lvl1pPr algn="l">
              <a:lnSpc>
                <a:spcPts val="6000"/>
              </a:lnSpc>
              <a:defRPr sz="5600">
                <a:solidFill>
                  <a:schemeClr val="bg1"/>
                </a:solidFill>
                <a:latin typeface="Montserrat Black" panose="00000A00000000000000" pitchFamily="2" charset="0"/>
              </a:defRPr>
            </a:lvl1pPr>
          </a:lstStyle>
          <a:p>
            <a:r>
              <a:rPr lang="en-US" noProof="0"/>
              <a:t>Click to edit Master title style</a:t>
            </a:r>
            <a:endParaRPr lang="en-GB" noProof="0"/>
          </a:p>
        </p:txBody>
      </p:sp>
      <p:pic>
        <p:nvPicPr>
          <p:cNvPr id="7" name="Picture 6"/>
          <p:cNvPicPr>
            <a:picLocks noChangeAspect="1"/>
          </p:cNvPicPr>
          <p:nvPr userDrawn="1"/>
        </p:nvPicPr>
        <p:blipFill rotWithShape="1">
          <a:blip r:embed="rId3">
            <a:biLevel thresh="25000"/>
            <a:extLst>
              <a:ext uri="{28A0092B-C50C-407E-A947-70E740481C1C}">
                <a14:useLocalDpi xmlns:a14="http://schemas.microsoft.com/office/drawing/2010/main" val="0"/>
              </a:ext>
            </a:extLst>
          </a:blip>
          <a:srcRect l="2277"/>
          <a:stretch/>
        </p:blipFill>
        <p:spPr>
          <a:xfrm>
            <a:off x="0" y="2294314"/>
            <a:ext cx="9545652" cy="4066446"/>
          </a:xfrm>
          <a:prstGeom prst="rect">
            <a:avLst/>
          </a:prstGeom>
        </p:spPr>
      </p:pic>
    </p:spTree>
    <p:extLst>
      <p:ext uri="{BB962C8B-B14F-4D97-AF65-F5344CB8AC3E}">
        <p14:creationId xmlns:p14="http://schemas.microsoft.com/office/powerpoint/2010/main" val="4113690281"/>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userDrawn="1">
  <p:cSld name="Orange 1">
    <p:bg>
      <p:bgPr>
        <a:solidFill>
          <a:srgbClr val="EB622E"/>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7581206" y="108064"/>
            <a:ext cx="4610793" cy="6749935"/>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normAutofit/>
          </a:bodyPr>
          <a:lstStyle>
            <a:lvl1pPr marL="0" marR="0" indent="0" algn="l" defTabSz="914400" rtl="0" eaLnBrk="1" fontAlgn="auto" latinLnBrk="0" hangingPunct="1">
              <a:lnSpc>
                <a:spcPct val="100000"/>
              </a:lnSpc>
              <a:spcBef>
                <a:spcPts val="0"/>
              </a:spcBef>
              <a:spcAft>
                <a:spcPts val="0"/>
              </a:spcAft>
              <a:buClrTx/>
              <a:buSzPct val="115000"/>
              <a:buFontTx/>
              <a:buNone/>
              <a:tabLst/>
              <a:defRPr sz="2400" b="1"/>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5710699" cy="2277604"/>
          </a:xfrm>
        </p:spPr>
        <p:txBody>
          <a:bodyPr anchor="ctr" anchorCtr="0">
            <a:noAutofit/>
          </a:bodyPr>
          <a:lstStyle>
            <a:lvl1pPr algn="l">
              <a:lnSpc>
                <a:spcPct val="100000"/>
              </a:lnSpc>
              <a:defRPr sz="3600" cap="all" baseline="0"/>
            </a:lvl1pPr>
          </a:lstStyle>
          <a:p>
            <a:r>
              <a:rPr lang="en-US" noProof="0"/>
              <a:t>CLICK TO EDIT TITLE</a:t>
            </a:r>
            <a:endParaRPr lang="en-GB" noProof="0"/>
          </a:p>
        </p:txBody>
      </p:sp>
      <p:pic>
        <p:nvPicPr>
          <p:cNvPr id="17" name="Graphic 29">
            <a:extLst>
              <a:ext uri="{FF2B5EF4-FFF2-40B4-BE49-F238E27FC236}">
                <a16:creationId xmlns:a16="http://schemas.microsoft.com/office/drawing/2014/main" id="{572E6A4A-143B-E94B-A1BF-29C50E635AE7}"/>
              </a:ext>
            </a:extLst>
          </p:cNvPr>
          <p:cNvPicPr>
            <a:picLocks noChangeAspect="1"/>
          </p:cNvPicPr>
          <p:nvPr userDrawn="1"/>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169" r="-169"/>
          <a:stretch/>
        </p:blipFill>
        <p:spPr>
          <a:xfrm>
            <a:off x="349135" y="532015"/>
            <a:ext cx="2119745" cy="1230283"/>
          </a:xfrm>
          <a:prstGeom prst="rect">
            <a:avLst/>
          </a:prstGeom>
        </p:spPr>
      </p:pic>
    </p:spTree>
    <p:extLst>
      <p:ext uri="{BB962C8B-B14F-4D97-AF65-F5344CB8AC3E}">
        <p14:creationId xmlns:p14="http://schemas.microsoft.com/office/powerpoint/2010/main" val="2719945121"/>
      </p:ext>
    </p:extLst>
  </p:cSld>
  <p:clrMapOvr>
    <a:masterClrMapping/>
  </p:clrMapOvr>
  <p:extLst>
    <p:ext uri="{DCECCB84-F9BA-43D5-87BE-67443E8EF086}">
      <p15:sldGuideLst xmlns:p15="http://schemas.microsoft.com/office/powerpoint/2012/main">
        <p15:guide id="1" orient="horz" pos="3634">
          <p15:clr>
            <a:srgbClr val="FBAE40"/>
          </p15:clr>
        </p15:guide>
        <p15:guide id="2" pos="3840">
          <p15:clr>
            <a:srgbClr val="FBAE4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Blue 2">
    <p:bg>
      <p:bgPr>
        <a:solidFill>
          <a:srgbClr val="28CFF9"/>
        </a:solidFill>
        <a:effectLst/>
      </p:bgPr>
    </p:bg>
    <p:spTree>
      <p:nvGrpSpPr>
        <p:cNvPr id="1" name=""/>
        <p:cNvGrpSpPr/>
        <p:nvPr/>
      </p:nvGrpSpPr>
      <p:grpSpPr>
        <a:xfrm>
          <a:off x="0" y="0"/>
          <a:ext cx="0" cy="0"/>
          <a:chOff x="0" y="0"/>
          <a:chExt cx="0" cy="0"/>
        </a:xfrm>
      </p:grpSpPr>
      <p:pic>
        <p:nvPicPr>
          <p:cNvPr id="18" name="Picture 17"/>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5985164" y="490450"/>
            <a:ext cx="6206836" cy="6388913"/>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normAutofit/>
          </a:bodyPr>
          <a:lstStyle>
            <a:lvl1pPr marL="0" marR="0" indent="0" algn="l" defTabSz="914400" rtl="0" eaLnBrk="1" fontAlgn="auto" latinLnBrk="0" hangingPunct="1">
              <a:lnSpc>
                <a:spcPct val="100000"/>
              </a:lnSpc>
              <a:spcBef>
                <a:spcPts val="0"/>
              </a:spcBef>
              <a:spcAft>
                <a:spcPts val="0"/>
              </a:spcAft>
              <a:buClrTx/>
              <a:buSzPct val="115000"/>
              <a:buFontTx/>
              <a:buNone/>
              <a:tabLst/>
              <a:defRPr sz="2400" b="1"/>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5710699" cy="2277604"/>
          </a:xfrm>
        </p:spPr>
        <p:txBody>
          <a:bodyPr anchor="ctr" anchorCtr="0">
            <a:noAutofit/>
          </a:bodyPr>
          <a:lstStyle>
            <a:lvl1pPr algn="l">
              <a:lnSpc>
                <a:spcPct val="100000"/>
              </a:lnSpc>
              <a:defRPr sz="3600" cap="all" baseline="0"/>
            </a:lvl1pPr>
          </a:lstStyle>
          <a:p>
            <a:r>
              <a:rPr lang="en-US" noProof="0"/>
              <a:t>CLICK TO EDIT TITLE</a:t>
            </a:r>
            <a:endParaRPr lang="en-GB" noProof="0"/>
          </a:p>
        </p:txBody>
      </p:sp>
      <p:pic>
        <p:nvPicPr>
          <p:cNvPr id="17" name="Graphic 29">
            <a:extLst>
              <a:ext uri="{FF2B5EF4-FFF2-40B4-BE49-F238E27FC236}">
                <a16:creationId xmlns:a16="http://schemas.microsoft.com/office/drawing/2014/main" id="{572E6A4A-143B-E94B-A1BF-29C50E635AE7}"/>
              </a:ext>
            </a:extLst>
          </p:cNvPr>
          <p:cNvPicPr>
            <a:picLocks noChangeAspect="1"/>
          </p:cNvPicPr>
          <p:nvPr userDrawn="1"/>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169" r="-169"/>
          <a:stretch/>
        </p:blipFill>
        <p:spPr>
          <a:xfrm>
            <a:off x="349135" y="532015"/>
            <a:ext cx="2119745" cy="1230283"/>
          </a:xfrm>
          <a:prstGeom prst="rect">
            <a:avLst/>
          </a:prstGeom>
        </p:spPr>
      </p:pic>
    </p:spTree>
    <p:extLst>
      <p:ext uri="{BB962C8B-B14F-4D97-AF65-F5344CB8AC3E}">
        <p14:creationId xmlns:p14="http://schemas.microsoft.com/office/powerpoint/2010/main" val="2033711716"/>
      </p:ext>
    </p:extLst>
  </p:cSld>
  <p:clrMapOvr>
    <a:masterClrMapping/>
  </p:clrMapOvr>
  <p:extLst>
    <p:ext uri="{DCECCB84-F9BA-43D5-87BE-67443E8EF086}">
      <p15:sldGuideLst xmlns:p15="http://schemas.microsoft.com/office/powerpoint/2012/main">
        <p15:guide id="1" orient="horz" pos="3634">
          <p15:clr>
            <a:srgbClr val="FBAE40"/>
          </p15:clr>
        </p15:guide>
        <p15:guide id="2" pos="3840">
          <p15:clr>
            <a:srgbClr val="FBAE4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Teal 1">
    <p:bg>
      <p:bgPr>
        <a:solidFill>
          <a:srgbClr val="09EDB8"/>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6849686" y="249382"/>
            <a:ext cx="5342313" cy="6608618"/>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169" r="-169"/>
          <a:stretch/>
        </p:blipFill>
        <p:spPr>
          <a:xfrm>
            <a:off x="349135" y="532015"/>
            <a:ext cx="2119745" cy="1230283"/>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normAutofit/>
          </a:bodyPr>
          <a:lstStyle>
            <a:lvl1pPr marL="0" marR="0" indent="0" algn="l" defTabSz="914400" rtl="0" eaLnBrk="1" fontAlgn="auto" latinLnBrk="0" hangingPunct="1">
              <a:lnSpc>
                <a:spcPct val="100000"/>
              </a:lnSpc>
              <a:spcBef>
                <a:spcPts val="0"/>
              </a:spcBef>
              <a:spcAft>
                <a:spcPts val="0"/>
              </a:spcAft>
              <a:buClrTx/>
              <a:buSzPct val="115000"/>
              <a:buFontTx/>
              <a:buNone/>
              <a:tabLst/>
              <a:defRPr sz="2400" b="1"/>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1914129"/>
            <a:ext cx="5710699" cy="2277604"/>
          </a:xfrm>
        </p:spPr>
        <p:txBody>
          <a:bodyPr anchor="ctr" anchorCtr="0">
            <a:noAutofit/>
          </a:bodyPr>
          <a:lstStyle>
            <a:lvl1pPr algn="l">
              <a:lnSpc>
                <a:spcPct val="100000"/>
              </a:lnSpc>
              <a:defRPr sz="3600" cap="all" baseline="0"/>
            </a:lvl1pPr>
          </a:lstStyle>
          <a:p>
            <a:r>
              <a:rPr lang="en-US" noProof="0"/>
              <a:t>CLICK TO EDIT TITLE</a:t>
            </a:r>
            <a:endParaRPr lang="en-GB" noProof="0"/>
          </a:p>
        </p:txBody>
      </p:sp>
    </p:spTree>
    <p:extLst>
      <p:ext uri="{BB962C8B-B14F-4D97-AF65-F5344CB8AC3E}">
        <p14:creationId xmlns:p14="http://schemas.microsoft.com/office/powerpoint/2010/main" val="2644707027"/>
      </p:ext>
    </p:extLst>
  </p:cSld>
  <p:clrMapOvr>
    <a:masterClrMapping/>
  </p:clrMapOvr>
  <p:extLst>
    <p:ext uri="{DCECCB84-F9BA-43D5-87BE-67443E8EF086}">
      <p15:sldGuideLst xmlns:p15="http://schemas.microsoft.com/office/powerpoint/2012/main">
        <p15:guide id="1" orient="horz" pos="3634">
          <p15:clr>
            <a:srgbClr val="FBAE40"/>
          </p15:clr>
        </p15:guide>
        <p15:guide id="2" pos="3840">
          <p15:clr>
            <a:srgbClr val="FBAE4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cSld name="Text Slide B">
    <p:spTree>
      <p:nvGrpSpPr>
        <p:cNvPr id="1" name=""/>
        <p:cNvGrpSpPr/>
        <p:nvPr/>
      </p:nvGrpSpPr>
      <p:grpSpPr>
        <a:xfrm>
          <a:off x="0" y="0"/>
          <a:ext cx="0" cy="0"/>
          <a:chOff x="0" y="0"/>
          <a:chExt cx="0" cy="0"/>
        </a:xfrm>
      </p:grpSpPr>
      <p:sp>
        <p:nvSpPr>
          <p:cNvPr id="14" name="Text Placeholder 2"/>
          <p:cNvSpPr>
            <a:spLocks noGrp="1"/>
          </p:cNvSpPr>
          <p:nvPr>
            <p:ph type="body" sz="quarter" idx="10" hasCustomPrompt="1"/>
          </p:nvPr>
        </p:nvSpPr>
        <p:spPr>
          <a:xfrm>
            <a:off x="380832" y="1242034"/>
            <a:ext cx="2721143" cy="1962150"/>
          </a:xfrm>
        </p:spPr>
        <p:txBody>
          <a:bodyPr/>
          <a:lstStyle>
            <a:lvl1pPr marL="0" indent="0">
              <a:lnSpc>
                <a:spcPct val="90000"/>
              </a:lnSpc>
              <a:spcAft>
                <a:spcPts val="0"/>
              </a:spcAft>
              <a:buFont typeface="Arial" panose="020B0604020202020204" pitchFamily="34" charset="0"/>
              <a:buNone/>
              <a:defRPr sz="3600" cap="none" baseline="0">
                <a:solidFill>
                  <a:srgbClr val="FF004C"/>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Page title </a:t>
            </a:r>
            <a:br>
              <a:rPr lang="en-US"/>
            </a:br>
            <a:r>
              <a:rPr lang="en-US"/>
              <a:t>to sit </a:t>
            </a:r>
            <a:br>
              <a:rPr lang="en-US"/>
            </a:br>
            <a:r>
              <a:rPr lang="en-US"/>
              <a:t>here</a:t>
            </a:r>
          </a:p>
        </p:txBody>
      </p:sp>
      <p:sp>
        <p:nvSpPr>
          <p:cNvPr id="18" name="Text Placeholder 4"/>
          <p:cNvSpPr>
            <a:spLocks noGrp="1"/>
          </p:cNvSpPr>
          <p:nvPr>
            <p:ph type="body" sz="quarter" idx="15" hasCustomPrompt="1"/>
          </p:nvPr>
        </p:nvSpPr>
        <p:spPr>
          <a:xfrm>
            <a:off x="3293084" y="2366057"/>
            <a:ext cx="2719387" cy="4094163"/>
          </a:xfrm>
        </p:spPr>
        <p:txBody>
          <a:bodyPr/>
          <a:lstStyle>
            <a:lvl1pPr marL="0" indent="0">
              <a:lnSpc>
                <a:spcPct val="100000"/>
              </a:lnSpc>
              <a:buFont typeface="Arial" panose="020B0604020202020204" pitchFamily="34" charset="0"/>
              <a:buNone/>
              <a:defRPr sz="1600" b="0"/>
            </a:lvl1pPr>
            <a:lvl2pPr marL="180000" indent="-180000">
              <a:buFont typeface="Arial" panose="020B0604020202020204" pitchFamily="34" charset="0"/>
              <a:buChar char="•"/>
              <a:defRPr/>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laoreet</a:t>
            </a:r>
            <a:r>
              <a:rPr lang="en-US"/>
              <a:t> </a:t>
            </a:r>
            <a:r>
              <a:rPr lang="en-US" err="1"/>
              <a:t>dolore</a:t>
            </a:r>
            <a:r>
              <a:rPr lang="en-US"/>
              <a:t> magna.</a:t>
            </a:r>
          </a:p>
          <a:p>
            <a:pPr lvl="1"/>
            <a:r>
              <a:rPr lang="en-US"/>
              <a:t>Second level</a:t>
            </a:r>
          </a:p>
        </p:txBody>
      </p:sp>
      <p:sp>
        <p:nvSpPr>
          <p:cNvPr id="19" name="Text Placeholder 4"/>
          <p:cNvSpPr>
            <a:spLocks noGrp="1"/>
          </p:cNvSpPr>
          <p:nvPr>
            <p:ph type="body" sz="quarter" idx="16" hasCustomPrompt="1"/>
          </p:nvPr>
        </p:nvSpPr>
        <p:spPr>
          <a:xfrm>
            <a:off x="6195034" y="2366057"/>
            <a:ext cx="2710841" cy="4094163"/>
          </a:xfrm>
        </p:spPr>
        <p:txBody>
          <a:bodyPr/>
          <a:lstStyle>
            <a:lvl1pPr marL="0" indent="0">
              <a:lnSpc>
                <a:spcPct val="100000"/>
              </a:lnSpc>
              <a:buFont typeface="Arial" panose="020B0604020202020204" pitchFamily="34" charset="0"/>
              <a:buNone/>
              <a:defRPr sz="1600" b="0"/>
            </a:lvl1pPr>
            <a:lvl2pPr marL="180000" indent="-180000">
              <a:buFont typeface="Arial" panose="020B0604020202020204" pitchFamily="34" charset="0"/>
              <a:buChar char="•"/>
              <a:defRPr/>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laoreet</a:t>
            </a:r>
            <a:r>
              <a:rPr lang="en-US"/>
              <a:t> </a:t>
            </a:r>
            <a:r>
              <a:rPr lang="en-US" err="1"/>
              <a:t>dolore</a:t>
            </a:r>
            <a:r>
              <a:rPr lang="en-US"/>
              <a:t> magna.</a:t>
            </a:r>
          </a:p>
          <a:p>
            <a:pPr lvl="1"/>
            <a:r>
              <a:rPr lang="en-US"/>
              <a:t>Second level</a:t>
            </a:r>
          </a:p>
        </p:txBody>
      </p:sp>
      <p:sp>
        <p:nvSpPr>
          <p:cNvPr id="20" name="Text Placeholder 4"/>
          <p:cNvSpPr>
            <a:spLocks noGrp="1"/>
          </p:cNvSpPr>
          <p:nvPr>
            <p:ph type="body" sz="quarter" idx="17" hasCustomPrompt="1"/>
          </p:nvPr>
        </p:nvSpPr>
        <p:spPr>
          <a:xfrm>
            <a:off x="9094769" y="2366057"/>
            <a:ext cx="2719387" cy="4094163"/>
          </a:xfrm>
        </p:spPr>
        <p:txBody>
          <a:bodyPr/>
          <a:lstStyle>
            <a:lvl1pPr marL="0" indent="0">
              <a:lnSpc>
                <a:spcPct val="100000"/>
              </a:lnSpc>
              <a:buFont typeface="Arial" panose="020B0604020202020204" pitchFamily="34" charset="0"/>
              <a:buNone/>
              <a:defRPr sz="1600" b="0"/>
            </a:lvl1pPr>
            <a:lvl2pPr marL="180000" indent="-180000">
              <a:buFont typeface="Arial" panose="020B0604020202020204" pitchFamily="34" charset="0"/>
              <a:buChar char="•"/>
              <a:defRPr/>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laoreet</a:t>
            </a:r>
            <a:r>
              <a:rPr lang="en-US"/>
              <a:t> </a:t>
            </a:r>
            <a:r>
              <a:rPr lang="en-US" err="1"/>
              <a:t>dolore</a:t>
            </a:r>
            <a:r>
              <a:rPr lang="en-US"/>
              <a:t> magna.</a:t>
            </a:r>
          </a:p>
          <a:p>
            <a:pPr lvl="1"/>
            <a:r>
              <a:rPr lang="en-US"/>
              <a:t>Second level</a:t>
            </a:r>
          </a:p>
        </p:txBody>
      </p:sp>
      <p:sp>
        <p:nvSpPr>
          <p:cNvPr id="22" name="Picture Placeholder 21"/>
          <p:cNvSpPr>
            <a:spLocks noGrp="1"/>
          </p:cNvSpPr>
          <p:nvPr>
            <p:ph type="pic" sz="quarter" idx="18" hasCustomPrompt="1"/>
          </p:nvPr>
        </p:nvSpPr>
        <p:spPr>
          <a:xfrm>
            <a:off x="3284538" y="1233488"/>
            <a:ext cx="785813" cy="785812"/>
          </a:xfrm>
        </p:spPr>
        <p:txBody>
          <a:bodyPr/>
          <a:lstStyle>
            <a:lvl1pPr marL="0" indent="0">
              <a:buNone/>
              <a:defRPr/>
            </a:lvl1pPr>
          </a:lstStyle>
          <a:p>
            <a:r>
              <a:rPr lang="en-GB"/>
              <a:t>icon</a:t>
            </a:r>
          </a:p>
        </p:txBody>
      </p:sp>
      <p:sp>
        <p:nvSpPr>
          <p:cNvPr id="23" name="Picture Placeholder 21"/>
          <p:cNvSpPr>
            <a:spLocks noGrp="1"/>
          </p:cNvSpPr>
          <p:nvPr>
            <p:ph type="pic" sz="quarter" idx="19" hasCustomPrompt="1"/>
          </p:nvPr>
        </p:nvSpPr>
        <p:spPr>
          <a:xfrm>
            <a:off x="6186488" y="1226412"/>
            <a:ext cx="785813" cy="785812"/>
          </a:xfrm>
        </p:spPr>
        <p:txBody>
          <a:bodyPr/>
          <a:lstStyle>
            <a:lvl1pPr marL="0" indent="0">
              <a:buNone/>
              <a:defRPr/>
            </a:lvl1pPr>
          </a:lstStyle>
          <a:p>
            <a:r>
              <a:rPr lang="en-GB"/>
              <a:t>icon</a:t>
            </a:r>
          </a:p>
        </p:txBody>
      </p:sp>
      <p:sp>
        <p:nvSpPr>
          <p:cNvPr id="24" name="Picture Placeholder 21"/>
          <p:cNvSpPr>
            <a:spLocks noGrp="1"/>
          </p:cNvSpPr>
          <p:nvPr>
            <p:ph type="pic" sz="quarter" idx="20" hasCustomPrompt="1"/>
          </p:nvPr>
        </p:nvSpPr>
        <p:spPr>
          <a:xfrm>
            <a:off x="9094769" y="1233488"/>
            <a:ext cx="785813" cy="785812"/>
          </a:xfrm>
        </p:spPr>
        <p:txBody>
          <a:bodyPr/>
          <a:lstStyle>
            <a:lvl1pPr marL="0" indent="0">
              <a:buNone/>
              <a:defRPr/>
            </a:lvl1pPr>
          </a:lstStyle>
          <a:p>
            <a:r>
              <a:rPr lang="en-GB"/>
              <a:t>icon</a:t>
            </a:r>
          </a:p>
        </p:txBody>
      </p:sp>
      <p:pic>
        <p:nvPicPr>
          <p:cNvPr id="10" name="Graphic 31">
            <a:extLst>
              <a:ext uri="{FF2B5EF4-FFF2-40B4-BE49-F238E27FC236}">
                <a16:creationId xmlns:a16="http://schemas.microsoft.com/office/drawing/2014/main" id="{1AABA4C8-3AF1-D94B-A8D4-5A6363015C9B}"/>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110709252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userDrawn="1">
  <p:cSld name="Overview or quotes 0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9" name="Text Placeholder 4"/>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1">
                <a:solidFill>
                  <a:srgbClr val="004050"/>
                </a:solidFill>
              </a:defRPr>
            </a:lvl1pPr>
            <a:lvl2pPr marL="285750" indent="-285750">
              <a:lnSpc>
                <a:spcPct val="100000"/>
              </a:lnSpc>
              <a:buFont typeface="Arial" panose="020B0604020202020204" pitchFamily="34" charset="0"/>
              <a:buChar char="•"/>
              <a:defRPr sz="1800" b="1">
                <a:solidFill>
                  <a:srgbClr val="004050"/>
                </a:solidFill>
              </a:defRPr>
            </a:lvl2pPr>
            <a:lvl3pPr marL="360363" indent="268288">
              <a:buFont typeface="Montserrat" panose="00000500000000000000" pitchFamily="2" charset="0"/>
              <a:buChar char="‐"/>
              <a:defRPr>
                <a:solidFill>
                  <a:srgbClr val="004050"/>
                </a:solidFill>
              </a:defRPr>
            </a:lvl3pPr>
            <a:lvl4pPr marL="628650" indent="452438">
              <a:buFont typeface="Courier New" panose="02070309020205020404" pitchFamily="49" charset="0"/>
              <a:buChar char="o"/>
              <a:defRPr>
                <a:solidFill>
                  <a:srgbClr val="004050"/>
                </a:solidFill>
              </a:defRPr>
            </a:lvl4pPr>
            <a:lvl5pPr marL="179996" indent="-179996">
              <a:buFont typeface="Arial" panose="020B0604020202020204" pitchFamily="34" charset="0"/>
              <a:buChar char="•"/>
              <a:defRPr/>
            </a:lvl5pPr>
            <a:lvl7pPr marL="2743132" indent="0">
              <a:buNone/>
              <a:defRPr/>
            </a:lvl7pPr>
          </a:lstStyle>
          <a:p>
            <a:pPr lvl="0"/>
            <a:r>
              <a:rPr lang="en-US"/>
              <a:t>Edit text</a:t>
            </a:r>
          </a:p>
          <a:p>
            <a:pPr lvl="1"/>
            <a:r>
              <a:rPr lang="en-GB"/>
              <a:t>Second level</a:t>
            </a:r>
          </a:p>
          <a:p>
            <a:pPr lvl="2"/>
            <a:r>
              <a:rPr lang="en-GB"/>
              <a:t>Third level</a:t>
            </a:r>
          </a:p>
          <a:p>
            <a:pPr lvl="3"/>
            <a:r>
              <a:rPr lang="en-GB"/>
              <a:t>Fourth level</a:t>
            </a:r>
          </a:p>
          <a:p>
            <a:pPr lvl="1"/>
            <a:r>
              <a:rPr lang="en-GB"/>
              <a:t>Fifth level</a:t>
            </a:r>
          </a:p>
        </p:txBody>
      </p:sp>
      <p:sp>
        <p:nvSpPr>
          <p:cNvPr id="11" name="Rectangle 10"/>
          <p:cNvSpPr/>
          <p:nvPr userDrawn="1"/>
        </p:nvSpPr>
        <p:spPr>
          <a:xfrm>
            <a:off x="758191" y="769620"/>
            <a:ext cx="379608" cy="110491"/>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21" name="Freeform 20">
            <a:extLst>
              <a:ext uri="{FF2B5EF4-FFF2-40B4-BE49-F238E27FC236}">
                <a16:creationId xmlns:a16="http://schemas.microsoft.com/office/drawing/2014/main" id="{61FA821A-0A50-424D-A225-45CEE1614094}"/>
              </a:ext>
            </a:extLst>
          </p:cNvPr>
          <p:cNvSpPr/>
          <p:nvPr userDrawn="1"/>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004050"/>
          </a:solidFill>
          <a:ln w="6350" cap="flat">
            <a:noFill/>
            <a:prstDash val="solid"/>
            <a:miter/>
          </a:ln>
        </p:spPr>
        <p:txBody>
          <a:bodyPr rtlCol="0" anchor="ctr"/>
          <a:lstStyle/>
          <a:p>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206333050"/>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7" name="Text Placeholder 4"/>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35B5D0DF-4895-DB4F-85D9-C3FFDE55B8C8}"/>
              </a:ext>
            </a:extLst>
          </p:cNvPr>
          <p:cNvSpPr/>
          <p:nvPr userDrawn="1"/>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BEEB7"/>
          </a:solidFill>
          <a:ln w="6350" cap="flat">
            <a:noFill/>
            <a:prstDash val="solid"/>
            <a:miter/>
          </a:ln>
        </p:spPr>
        <p:txBody>
          <a:bodyPr rtlCol="0" anchor="ctr"/>
          <a:lstStyle/>
          <a:p>
            <a:endParaRPr lang="en-GB" sz="1351"/>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192334120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userDrawn="1">
  <p:cSld name="Overview or quotes 05">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7" name="Text Placeholder 4"/>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4"/>
          </a:solidFill>
          <a:ln w="6350" cap="flat">
            <a:noFill/>
            <a:prstDash val="solid"/>
            <a:miter/>
          </a:ln>
        </p:spPr>
        <p:txBody>
          <a:bodyPr rtlCol="0" anchor="ctr"/>
          <a:lstStyle/>
          <a:p>
            <a:endParaRPr lang="en-GB" sz="1351"/>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2" name="Text Placeholder 2">
            <a:extLst>
              <a:ext uri="{FF2B5EF4-FFF2-40B4-BE49-F238E27FC236}">
                <a16:creationId xmlns:a16="http://schemas.microsoft.com/office/drawing/2014/main" id="{CC14CCF0-8BA3-264F-9F0E-ECBF2D299989}"/>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20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pic>
        <p:nvPicPr>
          <p:cNvPr id="14" name="Graphic 31">
            <a:extLst>
              <a:ext uri="{FF2B5EF4-FFF2-40B4-BE49-F238E27FC236}">
                <a16:creationId xmlns:a16="http://schemas.microsoft.com/office/drawing/2014/main" id="{41CD3697-753A-0647-9FAB-C202C65A37F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317677661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userDrawn="1">
  <p:cSld name="Overview or quotes 02">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12" name="Rectangle 11"/>
          <p:cNvSpPr/>
          <p:nvPr userDrawn="1"/>
        </p:nvSpPr>
        <p:spPr>
          <a:xfrm>
            <a:off x="758191" y="769620"/>
            <a:ext cx="379608" cy="110491"/>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userDrawn="1"/>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004050"/>
          </a:solidFill>
          <a:ln w="6350" cap="flat">
            <a:noFill/>
            <a:prstDash val="solid"/>
            <a:miter/>
          </a:ln>
        </p:spPr>
        <p:txBody>
          <a:bodyPr rtlCol="0" anchor="ctr"/>
          <a:lstStyle/>
          <a:p>
            <a:endParaRPr lang="en-GB" sz="1351"/>
          </a:p>
        </p:txBody>
      </p:sp>
      <p:sp>
        <p:nvSpPr>
          <p:cNvPr id="11"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6" name="Text Placeholder 4">
            <a:extLst>
              <a:ext uri="{FF2B5EF4-FFF2-40B4-BE49-F238E27FC236}">
                <a16:creationId xmlns:a16="http://schemas.microsoft.com/office/drawing/2014/main" id="{C31A1520-9762-9D4E-B7A4-3C5D710384B3}"/>
              </a:ext>
            </a:extLst>
          </p:cNvPr>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sp>
        <p:nvSpPr>
          <p:cNvPr id="18" name="Rectangle 17">
            <a:extLst>
              <a:ext uri="{FF2B5EF4-FFF2-40B4-BE49-F238E27FC236}">
                <a16:creationId xmlns:a16="http://schemas.microsoft.com/office/drawing/2014/main" id="{2337B3A4-A397-5342-874C-2D7CDECCB652}"/>
              </a:ext>
            </a:extLst>
          </p:cNvPr>
          <p:cNvSpPr/>
          <p:nvPr userDrawn="1"/>
        </p:nvSpPr>
        <p:spPr>
          <a:xfrm>
            <a:off x="-1" y="5361887"/>
            <a:ext cx="738525" cy="29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4488889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userDrawn="1">
  <p:cSld name="Activity 01">
    <p:bg>
      <p:bgPr>
        <a:solidFill>
          <a:srgbClr val="0FEEB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7123413" y="749300"/>
            <a:ext cx="4679121" cy="2019300"/>
          </a:xfrm>
        </p:spPr>
        <p:txBody>
          <a:bodyPr anchor="b" anchorCtr="0">
            <a:noAutofit/>
          </a:bodyPr>
          <a:lstStyle>
            <a:lvl1pPr algn="l">
              <a:lnSpc>
                <a:spcPct val="100000"/>
              </a:lnSpc>
              <a:defRPr sz="4000" baseline="0">
                <a:solidFill>
                  <a:srgbClr val="004050"/>
                </a:solidFill>
              </a:defRPr>
            </a:lvl1pPr>
          </a:lstStyle>
          <a:p>
            <a:r>
              <a:rPr lang="en-US" noProof="0"/>
              <a:t>Activity: </a:t>
            </a:r>
            <a:br>
              <a:rPr lang="en-US" noProof="0"/>
            </a:br>
            <a:r>
              <a:rPr lang="en-US" noProof="0"/>
              <a:t>Click to edit title</a:t>
            </a:r>
            <a:endParaRPr lang="en-GB" noProof="0"/>
          </a:p>
        </p:txBody>
      </p:sp>
      <p:sp>
        <p:nvSpPr>
          <p:cNvPr id="4" name="Text Placeholder 3"/>
          <p:cNvSpPr>
            <a:spLocks noGrp="1"/>
          </p:cNvSpPr>
          <p:nvPr>
            <p:ph type="body" sz="quarter" idx="10" hasCustomPrompt="1"/>
          </p:nvPr>
        </p:nvSpPr>
        <p:spPr>
          <a:xfrm>
            <a:off x="7123413" y="3201192"/>
            <a:ext cx="4679121" cy="709613"/>
          </a:xfrm>
        </p:spPr>
        <p:txBody>
          <a:bodyPr/>
          <a:lstStyle>
            <a:lvl1pPr>
              <a:lnSpc>
                <a:spcPct val="100000"/>
              </a:lnSpc>
              <a:defRPr b="1" baseline="0"/>
            </a:lvl1pPr>
          </a:lstStyle>
          <a:p>
            <a:pPr lvl="0"/>
            <a:r>
              <a:rPr lang="en-US"/>
              <a:t>Click to edit instructions</a:t>
            </a:r>
          </a:p>
        </p:txBody>
      </p:sp>
      <p:pic>
        <p:nvPicPr>
          <p:cNvPr id="9"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6887D20-DCD6-8E49-BF31-8F4C2FCCD421}"/>
              </a:ext>
            </a:extLst>
          </p:cNvPr>
          <p:cNvSpPr>
            <a:spLocks noChangeAspect="1"/>
          </p:cNvSpPr>
          <p:nvPr userDrawn="1"/>
        </p:nvSpPr>
        <p:spPr>
          <a:xfrm>
            <a:off x="1284756" y="377825"/>
            <a:ext cx="5336177" cy="6146736"/>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358843050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3_02 Section Divider">
    <p:bg>
      <p:bgPr>
        <a:solidFill>
          <a:srgbClr val="004050"/>
        </a:solidFill>
        <a:effectLst/>
      </p:bgPr>
    </p:bg>
    <p:spTree>
      <p:nvGrpSpPr>
        <p:cNvPr id="1" name=""/>
        <p:cNvGrpSpPr/>
        <p:nvPr/>
      </p:nvGrpSpPr>
      <p:grpSpPr>
        <a:xfrm>
          <a:off x="0" y="0"/>
          <a:ext cx="0" cy="0"/>
          <a:chOff x="0" y="0"/>
          <a:chExt cx="0" cy="0"/>
        </a:xfrm>
      </p:grpSpPr>
      <p:sp>
        <p:nvSpPr>
          <p:cNvPr id="3" name="Rectangle 2"/>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004050"/>
          </a:solidFill>
          <a:ln w="6350" cap="flat">
            <a:noFill/>
            <a:prstDash val="solid"/>
            <a:miter/>
          </a:ln>
        </p:spPr>
        <p:txBody>
          <a:bodyPr rtlCol="0" anchor="ctr"/>
          <a:lstStyle/>
          <a:p>
            <a:endParaRPr lang="en-GB"/>
          </a:p>
        </p:txBody>
      </p:sp>
      <p:sp>
        <p:nvSpPr>
          <p:cNvPr id="4" name="Rectangle 3"/>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7071966" cy="2353439"/>
          </a:xfrm>
        </p:spPr>
        <p:txBody>
          <a:bodyPr anchor="b" anchorCtr="0">
            <a:noAutofit/>
          </a:bodyPr>
          <a:lstStyle>
            <a:lvl1pPr algn="l">
              <a:lnSpc>
                <a:spcPts val="6000"/>
              </a:lnSpc>
              <a:defRPr sz="5400" spc="60" baseline="0">
                <a:solidFill>
                  <a:srgbClr val="004050"/>
                </a:solidFill>
              </a:defRPr>
            </a:lvl1pPr>
          </a:lstStyle>
          <a:p>
            <a:r>
              <a:rPr lang="en-US" noProof="0"/>
              <a:t>Click to edit master title style</a:t>
            </a:r>
            <a:endParaRPr lang="en-GB" noProof="0"/>
          </a:p>
        </p:txBody>
      </p:sp>
      <p:pic>
        <p:nvPicPr>
          <p:cNvPr id="6" name="Graphic 31">
            <a:extLst>
              <a:ext uri="{FF2B5EF4-FFF2-40B4-BE49-F238E27FC236}">
                <a16:creationId xmlns:a16="http://schemas.microsoft.com/office/drawing/2014/main" id="{B724B3C1-1C9A-478C-8A84-BF65A52018E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41747279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a:br>
            <a:br>
              <a:rPr lang="en-US" noProof="0"/>
            </a:br>
            <a:r>
              <a:rPr lang="en-US" noProof="0"/>
              <a:t>ACTIVITY: </a:t>
            </a:r>
            <a:br>
              <a:rPr lang="en-US" noProof="0"/>
            </a:br>
            <a:r>
              <a:rPr lang="en-US" noProof="0"/>
              <a:t>CLICK TO EDIT TITLE</a:t>
            </a:r>
            <a:endParaRPr lang="en-GB" noProof="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Slide Number Placeholder 5">
            <a:extLst>
              <a:ext uri="{FF2B5EF4-FFF2-40B4-BE49-F238E27FC236}">
                <a16:creationId xmlns:a16="http://schemas.microsoft.com/office/drawing/2014/main" id="{653548AA-2EF5-4301-B743-9688BED3B31F}"/>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917888509"/>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F362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a:br>
            <a:br>
              <a:rPr lang="en-US" noProof="0"/>
            </a:br>
            <a:r>
              <a:rPr lang="en-US" noProof="0"/>
              <a:t>ACTIVITY: </a:t>
            </a:r>
            <a:br>
              <a:rPr lang="en-US" noProof="0"/>
            </a:br>
            <a:r>
              <a:rPr lang="en-US" noProof="0"/>
              <a:t>CLICK TO EDIT TITLE</a:t>
            </a:r>
            <a:endParaRPr lang="en-GB" noProof="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p>
        </p:txBody>
      </p:sp>
      <p:sp>
        <p:nvSpPr>
          <p:cNvPr id="5" name="Slide Number Placeholder 5">
            <a:extLst>
              <a:ext uri="{FF2B5EF4-FFF2-40B4-BE49-F238E27FC236}">
                <a16:creationId xmlns:a16="http://schemas.microsoft.com/office/drawing/2014/main" id="{1412F92A-2AA3-4AE7-9685-27769A9522A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bg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1196016768"/>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a:br>
            <a:br>
              <a:rPr lang="en-US" noProof="0"/>
            </a:br>
            <a:r>
              <a:rPr lang="en-US" noProof="0"/>
              <a:t>ACTIVITY: </a:t>
            </a:r>
            <a:br>
              <a:rPr lang="en-US" noProof="0"/>
            </a:br>
            <a:r>
              <a:rPr lang="en-US" noProof="0"/>
              <a:t>CLICK TO EDIT TITLE</a:t>
            </a:r>
            <a:endParaRPr lang="en-GB" noProof="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5" name="Slide Number Placeholder 5">
            <a:extLst>
              <a:ext uri="{FF2B5EF4-FFF2-40B4-BE49-F238E27FC236}">
                <a16:creationId xmlns:a16="http://schemas.microsoft.com/office/drawing/2014/main" id="{F0ACF9E5-B24F-48AB-A388-369B61722EB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bg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107542970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a:br>
            <a:br>
              <a:rPr lang="en-US" noProof="0"/>
            </a:br>
            <a:r>
              <a:rPr lang="en-US" noProof="0"/>
              <a:t>ACTIVITY: </a:t>
            </a:r>
            <a:br>
              <a:rPr lang="en-US" noProof="0"/>
            </a:br>
            <a:r>
              <a:rPr lang="en-US" noProof="0"/>
              <a:t>CLICK TO EDIT TITLE</a:t>
            </a:r>
            <a:endParaRPr lang="en-GB" noProof="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p>
        </p:txBody>
      </p:sp>
      <p:sp>
        <p:nvSpPr>
          <p:cNvPr id="5" name="Slide Number Placeholder 5">
            <a:extLst>
              <a:ext uri="{FF2B5EF4-FFF2-40B4-BE49-F238E27FC236}">
                <a16:creationId xmlns:a16="http://schemas.microsoft.com/office/drawing/2014/main" id="{EF226655-D805-4B87-813B-F781D2DAFEA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bg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2977447126"/>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4_Activity 1">
    <p:bg>
      <p:bgPr>
        <a:solidFill>
          <a:srgbClr val="20D3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tx1"/>
                </a:solidFill>
              </a:defRPr>
            </a:lvl1pPr>
          </a:lstStyle>
          <a:p>
            <a:br>
              <a:rPr lang="en-US" noProof="0"/>
            </a:br>
            <a:br>
              <a:rPr lang="en-US" noProof="0"/>
            </a:br>
            <a:r>
              <a:rPr lang="en-US" noProof="0"/>
              <a:t>ACTIVITY: </a:t>
            </a:r>
            <a:br>
              <a:rPr lang="en-US" noProof="0"/>
            </a:br>
            <a:r>
              <a:rPr lang="en-US" noProof="0"/>
              <a:t>CLICK TO EDIT TITLE</a:t>
            </a:r>
            <a:endParaRPr lang="en-GB" noProof="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tx1"/>
                </a:solidFill>
              </a:defRPr>
            </a:lvl1pPr>
          </a:lstStyle>
          <a:p>
            <a:pPr lvl="0"/>
            <a:r>
              <a:rPr lang="en-US"/>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p>
        </p:txBody>
      </p:sp>
      <p:sp>
        <p:nvSpPr>
          <p:cNvPr id="6" name="Slide Number Placeholder 5">
            <a:extLst>
              <a:ext uri="{FF2B5EF4-FFF2-40B4-BE49-F238E27FC236}">
                <a16:creationId xmlns:a16="http://schemas.microsoft.com/office/drawing/2014/main" id="{5A6219D4-D160-4AED-AB5B-A5ED5A7543E3}"/>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3051147604"/>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9_Title Slide">
    <p:spTree>
      <p:nvGrpSpPr>
        <p:cNvPr id="1" name=""/>
        <p:cNvGrpSpPr/>
        <p:nvPr/>
      </p:nvGrpSpPr>
      <p:grpSpPr>
        <a:xfrm>
          <a:off x="0" y="0"/>
          <a:ext cx="0" cy="0"/>
          <a:chOff x="0" y="0"/>
          <a:chExt cx="0" cy="0"/>
        </a:xfrm>
      </p:grpSpPr>
      <p:pic>
        <p:nvPicPr>
          <p:cNvPr id="13"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
        <p:nvSpPr>
          <p:cNvPr id="3" name="Title Placeholder 1">
            <a:extLst>
              <a:ext uri="{FF2B5EF4-FFF2-40B4-BE49-F238E27FC236}">
                <a16:creationId xmlns:a16="http://schemas.microsoft.com/office/drawing/2014/main" id="{62421104-899E-4F1E-9A2F-57175A8CFD01}"/>
              </a:ext>
            </a:extLst>
          </p:cNvPr>
          <p:cNvSpPr txBox="1">
            <a:spLocks/>
          </p:cNvSpPr>
          <p:nvPr userDrawn="1"/>
        </p:nvSpPr>
        <p:spPr>
          <a:xfrm>
            <a:off x="1198387" y="377825"/>
            <a:ext cx="9491663" cy="687614"/>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004050"/>
                </a:solidFill>
                <a:effectLst/>
                <a:uLnTx/>
                <a:uFillTx/>
                <a:latin typeface="Montserrat Black" panose="00000A00000000000000" pitchFamily="2" charset="0"/>
                <a:ea typeface="+mj-ea"/>
                <a:cs typeface="+mj-cs"/>
              </a:rPr>
              <a:t>Click to edit Master title style</a:t>
            </a:r>
            <a:endParaRPr kumimoji="0" lang="en-GB" sz="4400" b="0" i="0" u="none" strike="noStrike" kern="1200" cap="none" spc="0" normalizeH="0" baseline="0" noProof="0">
              <a:ln>
                <a:noFill/>
              </a:ln>
              <a:solidFill>
                <a:srgbClr val="004050"/>
              </a:solidFill>
              <a:effectLst/>
              <a:uLnTx/>
              <a:uFillTx/>
              <a:latin typeface="Montserrat Black" panose="00000A00000000000000" pitchFamily="2" charset="0"/>
              <a:ea typeface="+mj-ea"/>
              <a:cs typeface="+mj-cs"/>
            </a:endParaRPr>
          </a:p>
        </p:txBody>
      </p:sp>
      <p:sp>
        <p:nvSpPr>
          <p:cNvPr id="4" name="Slide Number Placeholder 5">
            <a:extLst>
              <a:ext uri="{FF2B5EF4-FFF2-40B4-BE49-F238E27FC236}">
                <a16:creationId xmlns:a16="http://schemas.microsoft.com/office/drawing/2014/main" id="{8BF3B38F-9248-4518-960F-EDA7B13F7B3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80963218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7" name="Text Placeholder 4"/>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35B5D0DF-4895-DB4F-85D9-C3FFDE55B8C8}"/>
              </a:ext>
            </a:extLst>
          </p:cNvPr>
          <p:cNvSpPr/>
          <p:nvPr userDrawn="1"/>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BEEB7"/>
          </a:solidFill>
          <a:ln w="6350" cap="flat">
            <a:noFill/>
            <a:prstDash val="solid"/>
            <a:miter/>
          </a:ln>
        </p:spPr>
        <p:txBody>
          <a:bodyPr rtlCol="0" anchor="ctr"/>
          <a:lstStyle/>
          <a:p>
            <a:endParaRPr lang="en-GB" sz="1351"/>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131412712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 Oran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a:t>Click to edit Master title style</a:t>
            </a:r>
            <a:endParaRPr lang="en-GB" noProof="0"/>
          </a:p>
        </p:txBody>
      </p:sp>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t="16855" r="11010"/>
          <a:stretch/>
        </p:blipFill>
        <p:spPr>
          <a:xfrm>
            <a:off x="7171920" y="-4252"/>
            <a:ext cx="5020079" cy="5635931"/>
          </a:xfrm>
          <a:prstGeom prst="rect">
            <a:avLst/>
          </a:prstGeom>
        </p:spPr>
      </p:pic>
      <p:pic>
        <p:nvPicPr>
          <p:cNvPr id="12"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709613"/>
          </a:xfrm>
        </p:spPr>
        <p:txBody>
          <a:bodyPr/>
          <a:lstStyle>
            <a:lvl1pPr>
              <a:defRPr baseline="0"/>
            </a:lvl1pPr>
          </a:lstStyle>
          <a:p>
            <a:pPr lvl="0"/>
            <a:r>
              <a:rPr lang="en-US"/>
              <a:t>Subtitle here</a:t>
            </a:r>
          </a:p>
        </p:txBody>
      </p:sp>
    </p:spTree>
    <p:extLst>
      <p:ext uri="{BB962C8B-B14F-4D97-AF65-F5344CB8AC3E}">
        <p14:creationId xmlns:p14="http://schemas.microsoft.com/office/powerpoint/2010/main" val="3856846588"/>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457" userDrawn="1">
          <p15:clr>
            <a:srgbClr val="FBAE40"/>
          </p15:clr>
        </p15:guide>
        <p15:guide id="3" orient="horz" pos="363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cSld name="Overview or quotes 06">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 Placeholder 2">
            <a:extLst>
              <a:ext uri="{FF2B5EF4-FFF2-40B4-BE49-F238E27FC236}">
                <a16:creationId xmlns:a16="http://schemas.microsoft.com/office/drawing/2014/main" id="{38251CB8-D58E-2E40-9211-8E4FCA38D552}"/>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pic>
        <p:nvPicPr>
          <p:cNvPr id="17" name="Graphic 31">
            <a:extLst>
              <a:ext uri="{FF2B5EF4-FFF2-40B4-BE49-F238E27FC236}">
                <a16:creationId xmlns:a16="http://schemas.microsoft.com/office/drawing/2014/main" id="{E51E3436-B16C-5F48-AA8A-C3F6719B5E1D}"/>
              </a:ext>
            </a:extLst>
          </p:cNvPr>
          <p:cNvPicPr>
            <a:picLocks noChangeAspect="1"/>
          </p:cNvPicPr>
          <p:nvPr/>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grpSp>
        <p:nvGrpSpPr>
          <p:cNvPr id="18" name="Group 17">
            <a:extLst>
              <a:ext uri="{FF2B5EF4-FFF2-40B4-BE49-F238E27FC236}">
                <a16:creationId xmlns:a16="http://schemas.microsoft.com/office/drawing/2014/main" id="{6583914F-58FB-B34E-8161-C66E669476AF}"/>
              </a:ext>
            </a:extLst>
          </p:cNvPr>
          <p:cNvGrpSpPr/>
          <p:nvPr/>
        </p:nvGrpSpPr>
        <p:grpSpPr>
          <a:xfrm>
            <a:off x="-562704" y="4391077"/>
            <a:ext cx="5338709" cy="2177830"/>
            <a:chOff x="-2229" y="2361812"/>
            <a:chExt cx="11067619" cy="4514835"/>
          </a:xfrm>
          <a:solidFill>
            <a:schemeClr val="accent2"/>
          </a:solidFill>
        </p:grpSpPr>
        <p:sp>
          <p:nvSpPr>
            <p:cNvPr id="19" name="Freeform 18">
              <a:extLst>
                <a:ext uri="{FF2B5EF4-FFF2-40B4-BE49-F238E27FC236}">
                  <a16:creationId xmlns:a16="http://schemas.microsoft.com/office/drawing/2014/main" id="{E1FD4820-850C-3047-9711-AD5DD789A3DD}"/>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A4413C9C-C76C-B642-B162-F8DBD3B14B9D}"/>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10" name="Slide Number Placeholder 5">
            <a:extLst>
              <a:ext uri="{FF2B5EF4-FFF2-40B4-BE49-F238E27FC236}">
                <a16:creationId xmlns:a16="http://schemas.microsoft.com/office/drawing/2014/main" id="{6FCB4367-DFEB-41EE-BB5F-1DE76BE845E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12" name="Text Placeholder 2">
            <a:extLst>
              <a:ext uri="{FF2B5EF4-FFF2-40B4-BE49-F238E27FC236}">
                <a16:creationId xmlns:a16="http://schemas.microsoft.com/office/drawing/2014/main" id="{A7D55C08-C6A4-4310-AEEF-59D10B31AC05}"/>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1000036107"/>
      </p:ext>
    </p:extLst>
  </p:cSld>
  <p:clrMapOvr>
    <a:masterClrMapping/>
  </p:clrMapOvr>
  <p:hf hdr="0"/>
  <p:extLst>
    <p:ext uri="{DCECCB84-F9BA-43D5-87BE-67443E8EF086}">
      <p15:sldGuideLst xmlns:p15="http://schemas.microsoft.com/office/powerpoint/2012/main">
        <p15:guide id="1" orient="horz" pos="845">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6B471-BE0F-1C4D-9DF4-75E49667FD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D09217-90FA-EC4A-BA82-FF50744C1715}"/>
              </a:ext>
            </a:extLst>
          </p:cNvPr>
          <p:cNvSpPr>
            <a:spLocks noGrp="1"/>
          </p:cNvSpPr>
          <p:nvPr>
            <p:ph idx="1"/>
          </p:nvPr>
        </p:nvSpPr>
        <p:spPr/>
        <p:txBody>
          <a:bodyPr/>
          <a:lstStyle>
            <a:lvl1pPr marL="270000" indent="-270000">
              <a:buFont typeface="Arial" panose="020B0604020202020204" pitchFamily="34" charset="0"/>
              <a:buChar char="•"/>
              <a:defRPr/>
            </a:lvl1pPr>
            <a:lvl2pPr marL="180000" indent="-180000">
              <a:buFont typeface="Arial" panose="020B0604020202020204" pitchFamily="34" charset="0"/>
              <a:buChar char="•"/>
              <a:defRPr/>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809329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Arrow Left 01">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0" name="Freeform 9">
            <a:extLst>
              <a:ext uri="{FF2B5EF4-FFF2-40B4-BE49-F238E27FC236}">
                <a16:creationId xmlns:a16="http://schemas.microsoft.com/office/drawing/2014/main" id="{E3AD9FC4-14AA-FE45-A908-CEA608187AD1}"/>
              </a:ext>
            </a:extLst>
          </p:cNvPr>
          <p:cNvSpPr/>
          <p:nvPr userDrawn="1"/>
        </p:nvSpPr>
        <p:spPr>
          <a:xfrm>
            <a:off x="760702" y="4249625"/>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6162C174-BF5A-4194-BC6C-B1D4B56734FC}"/>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Text Placeholder 6">
            <a:extLst>
              <a:ext uri="{FF2B5EF4-FFF2-40B4-BE49-F238E27FC236}">
                <a16:creationId xmlns:a16="http://schemas.microsoft.com/office/drawing/2014/main" id="{70AB5B51-72D8-4473-94F4-AF1E267C458B}"/>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a:p>
        </p:txBody>
      </p:sp>
    </p:spTree>
    <p:extLst>
      <p:ext uri="{BB962C8B-B14F-4D97-AF65-F5344CB8AC3E}">
        <p14:creationId xmlns:p14="http://schemas.microsoft.com/office/powerpoint/2010/main" val="218371074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Arrow Left 02">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0" name="Freeform 9">
            <a:extLst>
              <a:ext uri="{FF2B5EF4-FFF2-40B4-BE49-F238E27FC236}">
                <a16:creationId xmlns:a16="http://schemas.microsoft.com/office/drawing/2014/main" id="{B8FDF2C7-07B4-C044-8A2A-5A95A38A7A75}"/>
              </a:ext>
            </a:extLst>
          </p:cNvPr>
          <p:cNvSpPr/>
          <p:nvPr userDrawn="1"/>
        </p:nvSpPr>
        <p:spPr>
          <a:xfrm>
            <a:off x="532679" y="4968240"/>
            <a:ext cx="5726719"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11" name="Rectangle 10">
            <a:extLst>
              <a:ext uri="{FF2B5EF4-FFF2-40B4-BE49-F238E27FC236}">
                <a16:creationId xmlns:a16="http://schemas.microsoft.com/office/drawing/2014/main" id="{A877B1AE-DDD5-344B-B1BD-90E64517C1BF}"/>
              </a:ext>
            </a:extLst>
          </p:cNvPr>
          <p:cNvSpPr/>
          <p:nvPr userDrawn="1"/>
        </p:nvSpPr>
        <p:spPr>
          <a:xfrm>
            <a:off x="0" y="5878576"/>
            <a:ext cx="738525" cy="3309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B3A2A039-D599-4D76-8124-504B5075C53F}"/>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9" name="Text Placeholder 6">
            <a:extLst>
              <a:ext uri="{FF2B5EF4-FFF2-40B4-BE49-F238E27FC236}">
                <a16:creationId xmlns:a16="http://schemas.microsoft.com/office/drawing/2014/main" id="{BB3A548B-2F5E-4EDE-B435-EFC29196AFD2}"/>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a:p>
        </p:txBody>
      </p:sp>
    </p:spTree>
    <p:extLst>
      <p:ext uri="{BB962C8B-B14F-4D97-AF65-F5344CB8AC3E}">
        <p14:creationId xmlns:p14="http://schemas.microsoft.com/office/powerpoint/2010/main" val="251759981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Arrow Left 03">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1" name="Freeform 10">
            <a:extLst>
              <a:ext uri="{FF2B5EF4-FFF2-40B4-BE49-F238E27FC236}">
                <a16:creationId xmlns:a16="http://schemas.microsoft.com/office/drawing/2014/main" id="{F7F1DFDE-2237-1A41-BE09-8566981A4A31}"/>
              </a:ext>
            </a:extLst>
          </p:cNvPr>
          <p:cNvSpPr/>
          <p:nvPr userDrawn="1"/>
        </p:nvSpPr>
        <p:spPr>
          <a:xfrm>
            <a:off x="1236864" y="4142571"/>
            <a:ext cx="3512936" cy="39964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EE319D53-01A0-4E2F-9BD9-B4007288929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9" name="Text Placeholder 6">
            <a:extLst>
              <a:ext uri="{FF2B5EF4-FFF2-40B4-BE49-F238E27FC236}">
                <a16:creationId xmlns:a16="http://schemas.microsoft.com/office/drawing/2014/main" id="{9C0A6909-69F0-4B1F-BE18-928EC76D3979}"/>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a:p>
        </p:txBody>
      </p:sp>
    </p:spTree>
    <p:extLst>
      <p:ext uri="{BB962C8B-B14F-4D97-AF65-F5344CB8AC3E}">
        <p14:creationId xmlns:p14="http://schemas.microsoft.com/office/powerpoint/2010/main" val="374416848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Arrow Left 04">
    <p:spTree>
      <p:nvGrpSpPr>
        <p:cNvPr id="1" name=""/>
        <p:cNvGrpSpPr/>
        <p:nvPr/>
      </p:nvGrpSpPr>
      <p:grpSpPr>
        <a:xfrm>
          <a:off x="0" y="0"/>
          <a:ext cx="0" cy="0"/>
          <a:chOff x="0" y="0"/>
          <a:chExt cx="0" cy="0"/>
        </a:xfrm>
      </p:grpSpPr>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5" name="Freeform 14">
            <a:extLst>
              <a:ext uri="{FF2B5EF4-FFF2-40B4-BE49-F238E27FC236}">
                <a16:creationId xmlns:a16="http://schemas.microsoft.com/office/drawing/2014/main" id="{C80F07E2-51B4-654E-A1CA-3B756AF75623}"/>
              </a:ext>
            </a:extLst>
          </p:cNvPr>
          <p:cNvSpPr/>
          <p:nvPr userDrawn="1"/>
        </p:nvSpPr>
        <p:spPr>
          <a:xfrm>
            <a:off x="843210" y="4431729"/>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BEEB7"/>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6" name="Slide Number Placeholder 5">
            <a:extLst>
              <a:ext uri="{FF2B5EF4-FFF2-40B4-BE49-F238E27FC236}">
                <a16:creationId xmlns:a16="http://schemas.microsoft.com/office/drawing/2014/main" id="{B3622C14-6CAE-4F48-B751-E9E621B2C95A}"/>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7" name="Text Placeholder 6">
            <a:extLst>
              <a:ext uri="{FF2B5EF4-FFF2-40B4-BE49-F238E27FC236}">
                <a16:creationId xmlns:a16="http://schemas.microsoft.com/office/drawing/2014/main" id="{2A62CD8E-3A81-48BD-84FE-755B7D078895}"/>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a:p>
        </p:txBody>
      </p:sp>
    </p:spTree>
    <p:extLst>
      <p:ext uri="{BB962C8B-B14F-4D97-AF65-F5344CB8AC3E}">
        <p14:creationId xmlns:p14="http://schemas.microsoft.com/office/powerpoint/2010/main" val="414495690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Arrow Left_05">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2" name="Freeform 11">
            <a:extLst>
              <a:ext uri="{FF2B5EF4-FFF2-40B4-BE49-F238E27FC236}">
                <a16:creationId xmlns:a16="http://schemas.microsoft.com/office/drawing/2014/main" id="{5AFE35B4-921A-C145-8647-3DC89DF1E25E}"/>
              </a:ext>
            </a:extLst>
          </p:cNvPr>
          <p:cNvSpPr/>
          <p:nvPr userDrawn="1"/>
        </p:nvSpPr>
        <p:spPr>
          <a:xfrm>
            <a:off x="532679" y="4141127"/>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9B411762-86B8-4A94-AA95-CCF2281698A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9" name="Text Placeholder 6">
            <a:extLst>
              <a:ext uri="{FF2B5EF4-FFF2-40B4-BE49-F238E27FC236}">
                <a16:creationId xmlns:a16="http://schemas.microsoft.com/office/drawing/2014/main" id="{9987461D-5441-4AD2-8665-A7A3D3A4D9CB}"/>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a:p>
        </p:txBody>
      </p:sp>
    </p:spTree>
    <p:extLst>
      <p:ext uri="{BB962C8B-B14F-4D97-AF65-F5344CB8AC3E}">
        <p14:creationId xmlns:p14="http://schemas.microsoft.com/office/powerpoint/2010/main" val="34136540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Arrow Left 06">
    <p:spTree>
      <p:nvGrpSpPr>
        <p:cNvPr id="1" name=""/>
        <p:cNvGrpSpPr/>
        <p:nvPr/>
      </p:nvGrpSpPr>
      <p:grpSpPr>
        <a:xfrm>
          <a:off x="0" y="0"/>
          <a:ext cx="0" cy="0"/>
          <a:chOff x="0" y="0"/>
          <a:chExt cx="0" cy="0"/>
        </a:xfrm>
      </p:grpSpPr>
      <p:grpSp>
        <p:nvGrpSpPr>
          <p:cNvPr id="19" name="Group 18"/>
          <p:cNvGrpSpPr/>
          <p:nvPr userDrawn="1"/>
        </p:nvGrpSpPr>
        <p:grpSpPr>
          <a:xfrm>
            <a:off x="-754639" y="4113557"/>
            <a:ext cx="5797612" cy="2365031"/>
            <a:chOff x="-2229" y="2361812"/>
            <a:chExt cx="11067619" cy="4514835"/>
          </a:xfrm>
          <a:solidFill>
            <a:schemeClr val="accent2"/>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grpSp>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1" name="Slide Number Placeholder 5">
            <a:extLst>
              <a:ext uri="{FF2B5EF4-FFF2-40B4-BE49-F238E27FC236}">
                <a16:creationId xmlns:a16="http://schemas.microsoft.com/office/drawing/2014/main" id="{87D866A2-1500-436A-A186-3C20EE4D5C3F}"/>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9" name="Text Placeholder 6">
            <a:extLst>
              <a:ext uri="{FF2B5EF4-FFF2-40B4-BE49-F238E27FC236}">
                <a16:creationId xmlns:a16="http://schemas.microsoft.com/office/drawing/2014/main" id="{E2A433F1-ACA3-4D3D-8AFF-6E3BE26B065E}"/>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a:p>
        </p:txBody>
      </p:sp>
    </p:spTree>
    <p:extLst>
      <p:ext uri="{BB962C8B-B14F-4D97-AF65-F5344CB8AC3E}">
        <p14:creationId xmlns:p14="http://schemas.microsoft.com/office/powerpoint/2010/main" val="143499461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Arrow Left_07">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BA8E277A-0AB8-D043-A382-89558AF5F60C}"/>
              </a:ext>
            </a:extLst>
          </p:cNvPr>
          <p:cNvSpPr/>
          <p:nvPr userDrawn="1"/>
        </p:nvSpPr>
        <p:spPr>
          <a:xfrm>
            <a:off x="-533400" y="4101323"/>
            <a:ext cx="5300406" cy="2250265"/>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7" name="Slide Number Placeholder 5">
            <a:extLst>
              <a:ext uri="{FF2B5EF4-FFF2-40B4-BE49-F238E27FC236}">
                <a16:creationId xmlns:a16="http://schemas.microsoft.com/office/drawing/2014/main" id="{DEAE9C79-14B5-44C7-8FA5-E4D6103A0E3C}"/>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9" name="Text Placeholder 6">
            <a:extLst>
              <a:ext uri="{FF2B5EF4-FFF2-40B4-BE49-F238E27FC236}">
                <a16:creationId xmlns:a16="http://schemas.microsoft.com/office/drawing/2014/main" id="{C2C66C0C-8E65-4B91-9008-87E53A07C0A9}"/>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a:p>
        </p:txBody>
      </p:sp>
    </p:spTree>
    <p:extLst>
      <p:ext uri="{BB962C8B-B14F-4D97-AF65-F5344CB8AC3E}">
        <p14:creationId xmlns:p14="http://schemas.microsoft.com/office/powerpoint/2010/main" val="296727804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and Image (half screen) 01">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6" name="Freeform 15">
            <a:extLst>
              <a:ext uri="{FF2B5EF4-FFF2-40B4-BE49-F238E27FC236}">
                <a16:creationId xmlns:a16="http://schemas.microsoft.com/office/drawing/2014/main" id="{C244723F-EF77-3046-B511-E60DA7907AC2}"/>
              </a:ext>
            </a:extLst>
          </p:cNvPr>
          <p:cNvSpPr/>
          <p:nvPr userDrawn="1"/>
        </p:nvSpPr>
        <p:spPr>
          <a:xfrm>
            <a:off x="2422102" y="4970822"/>
            <a:ext cx="3546719" cy="1739900"/>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9" name="Slide Number Placeholder 5">
            <a:extLst>
              <a:ext uri="{FF2B5EF4-FFF2-40B4-BE49-F238E27FC236}">
                <a16:creationId xmlns:a16="http://schemas.microsoft.com/office/drawing/2014/main" id="{04D412BD-43D3-4A43-9346-908171D3BC7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10" name="Text Placeholder 2">
            <a:extLst>
              <a:ext uri="{FF2B5EF4-FFF2-40B4-BE49-F238E27FC236}">
                <a16:creationId xmlns:a16="http://schemas.microsoft.com/office/drawing/2014/main" id="{3C23A046-21AC-4DAE-8154-4FE4D01B9A95}"/>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13" name="Text Placeholder 7">
            <a:extLst>
              <a:ext uri="{FF2B5EF4-FFF2-40B4-BE49-F238E27FC236}">
                <a16:creationId xmlns:a16="http://schemas.microsoft.com/office/drawing/2014/main" id="{2F600B5F-7713-43B9-8473-50A216B6C640}"/>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a:p>
        </p:txBody>
      </p:sp>
    </p:spTree>
    <p:extLst>
      <p:ext uri="{BB962C8B-B14F-4D97-AF65-F5344CB8AC3E}">
        <p14:creationId xmlns:p14="http://schemas.microsoft.com/office/powerpoint/2010/main" val="41645895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 Pur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a:t>Click to edit Master title style</a:t>
            </a:r>
            <a:endParaRPr lang="en-GB" noProof="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9746"/>
            <a:ext cx="6604609" cy="685800"/>
          </a:xfrm>
        </p:spPr>
        <p:txBody>
          <a:bodyPr/>
          <a:lstStyle>
            <a:lvl1pPr>
              <a:defRPr baseline="0"/>
            </a:lvl1pPr>
          </a:lstStyle>
          <a:p>
            <a:pPr lvl="0"/>
            <a:r>
              <a:rPr lang="en-US"/>
              <a:t>Subtitle here</a:t>
            </a:r>
          </a:p>
        </p:txBody>
      </p:sp>
      <p:pic>
        <p:nvPicPr>
          <p:cNvPr id="7" name="Picture 6"/>
          <p:cNvPicPr>
            <a:picLocks noChangeAspect="1"/>
          </p:cNvPicPr>
          <p:nvPr userDrawn="1"/>
        </p:nvPicPr>
        <p:blipFill rotWithShape="1">
          <a:blip r:embed="rId4">
            <a:extLst>
              <a:ext uri="{28A0092B-C50C-407E-A947-70E740481C1C}">
                <a14:useLocalDpi xmlns:a14="http://schemas.microsoft.com/office/drawing/2010/main" val="0"/>
              </a:ext>
            </a:extLst>
          </a:blip>
          <a:srcRect t="15407" r="12445"/>
          <a:stretch/>
        </p:blipFill>
        <p:spPr>
          <a:xfrm>
            <a:off x="7097178" y="0"/>
            <a:ext cx="5106217" cy="5637467"/>
          </a:xfrm>
          <a:prstGeom prst="rect">
            <a:avLst/>
          </a:prstGeom>
        </p:spPr>
      </p:pic>
    </p:spTree>
    <p:extLst>
      <p:ext uri="{BB962C8B-B14F-4D97-AF65-F5344CB8AC3E}">
        <p14:creationId xmlns:p14="http://schemas.microsoft.com/office/powerpoint/2010/main" val="3907073018"/>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 and Image (half screen) 03">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4" name="Freeform 13">
            <a:extLst>
              <a:ext uri="{FF2B5EF4-FFF2-40B4-BE49-F238E27FC236}">
                <a16:creationId xmlns:a16="http://schemas.microsoft.com/office/drawing/2014/main" id="{B3ABDBCC-56D7-7941-A0AC-0A070DEBA30C}"/>
              </a:ext>
            </a:extLst>
          </p:cNvPr>
          <p:cNvSpPr/>
          <p:nvPr userDrawn="1"/>
        </p:nvSpPr>
        <p:spPr>
          <a:xfrm>
            <a:off x="2980995" y="4828704"/>
            <a:ext cx="3115005" cy="35437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9" name="Slide Number Placeholder 5">
            <a:extLst>
              <a:ext uri="{FF2B5EF4-FFF2-40B4-BE49-F238E27FC236}">
                <a16:creationId xmlns:a16="http://schemas.microsoft.com/office/drawing/2014/main" id="{A302942E-CE85-4C6C-9028-B98821F8F2D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10" name="Text Placeholder 2">
            <a:extLst>
              <a:ext uri="{FF2B5EF4-FFF2-40B4-BE49-F238E27FC236}">
                <a16:creationId xmlns:a16="http://schemas.microsoft.com/office/drawing/2014/main" id="{AFDE34FD-D516-4C25-82B2-09E27AA0E722}"/>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13" name="Text Placeholder 7">
            <a:extLst>
              <a:ext uri="{FF2B5EF4-FFF2-40B4-BE49-F238E27FC236}">
                <a16:creationId xmlns:a16="http://schemas.microsoft.com/office/drawing/2014/main" id="{D5CAFD6D-3AC9-43A7-88AB-26FD7F8FC6C9}"/>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a:p>
        </p:txBody>
      </p:sp>
    </p:spTree>
    <p:extLst>
      <p:ext uri="{BB962C8B-B14F-4D97-AF65-F5344CB8AC3E}">
        <p14:creationId xmlns:p14="http://schemas.microsoft.com/office/powerpoint/2010/main" val="92979302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and Image (half screen) 04">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3" name="Freeform 12">
            <a:extLst>
              <a:ext uri="{FF2B5EF4-FFF2-40B4-BE49-F238E27FC236}">
                <a16:creationId xmlns:a16="http://schemas.microsoft.com/office/drawing/2014/main" id="{7B0E7391-6002-FB45-BBA6-F3FB8D17702E}"/>
              </a:ext>
            </a:extLst>
          </p:cNvPr>
          <p:cNvSpPr/>
          <p:nvPr userDrawn="1"/>
        </p:nvSpPr>
        <p:spPr>
          <a:xfrm>
            <a:off x="2438400" y="4986716"/>
            <a:ext cx="3800356" cy="1588056"/>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9" name="Slide Number Placeholder 5">
            <a:extLst>
              <a:ext uri="{FF2B5EF4-FFF2-40B4-BE49-F238E27FC236}">
                <a16:creationId xmlns:a16="http://schemas.microsoft.com/office/drawing/2014/main" id="{17EBA526-60BF-4958-81B9-EA46732F17C2}"/>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Text Placeholder 2">
            <a:extLst>
              <a:ext uri="{FF2B5EF4-FFF2-40B4-BE49-F238E27FC236}">
                <a16:creationId xmlns:a16="http://schemas.microsoft.com/office/drawing/2014/main" id="{771054D9-60B5-41F3-984B-AF6E5FE5F842}"/>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10" name="Text Placeholder 7">
            <a:extLst>
              <a:ext uri="{FF2B5EF4-FFF2-40B4-BE49-F238E27FC236}">
                <a16:creationId xmlns:a16="http://schemas.microsoft.com/office/drawing/2014/main" id="{B3E84D21-72B4-491E-ACF0-23B74A3E3FE6}"/>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a:p>
        </p:txBody>
      </p:sp>
    </p:spTree>
    <p:extLst>
      <p:ext uri="{BB962C8B-B14F-4D97-AF65-F5344CB8AC3E}">
        <p14:creationId xmlns:p14="http://schemas.microsoft.com/office/powerpoint/2010/main" val="233189174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and Image (half screen) 05">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995C290C-8FFE-F94A-AD94-999FF732A5AE}"/>
              </a:ext>
            </a:extLst>
          </p:cNvPr>
          <p:cNvSpPr/>
          <p:nvPr userDrawn="1"/>
        </p:nvSpPr>
        <p:spPr>
          <a:xfrm>
            <a:off x="2260600" y="4883058"/>
            <a:ext cx="3978156" cy="1808614"/>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0000"/>
              </a:solidFill>
              <a:effectLst/>
              <a:uLnTx/>
              <a:uFillTx/>
              <a:latin typeface="Montserrat"/>
              <a:ea typeface="+mn-ea"/>
              <a:cs typeface="+mn-cs"/>
            </a:endParaRPr>
          </a:p>
        </p:txBody>
      </p:sp>
      <p:sp>
        <p:nvSpPr>
          <p:cNvPr id="10" name="Slide Number Placeholder 5">
            <a:extLst>
              <a:ext uri="{FF2B5EF4-FFF2-40B4-BE49-F238E27FC236}">
                <a16:creationId xmlns:a16="http://schemas.microsoft.com/office/drawing/2014/main" id="{79DCD36C-45A5-4076-B40F-7B2A5A6FCFD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Text Placeholder 2">
            <a:extLst>
              <a:ext uri="{FF2B5EF4-FFF2-40B4-BE49-F238E27FC236}">
                <a16:creationId xmlns:a16="http://schemas.microsoft.com/office/drawing/2014/main" id="{73CD4607-1DFA-4DA2-A302-14AA7E741AA9}"/>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13" name="Text Placeholder 7">
            <a:extLst>
              <a:ext uri="{FF2B5EF4-FFF2-40B4-BE49-F238E27FC236}">
                <a16:creationId xmlns:a16="http://schemas.microsoft.com/office/drawing/2014/main" id="{69C9A809-5A3F-46CE-93A1-B61856B8EA0D}"/>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a:p>
        </p:txBody>
      </p:sp>
    </p:spTree>
    <p:extLst>
      <p:ext uri="{BB962C8B-B14F-4D97-AF65-F5344CB8AC3E}">
        <p14:creationId xmlns:p14="http://schemas.microsoft.com/office/powerpoint/2010/main" val="182008641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xt and Image (half screen) 06">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grpSp>
        <p:nvGrpSpPr>
          <p:cNvPr id="9" name="Group 8">
            <a:extLst>
              <a:ext uri="{FF2B5EF4-FFF2-40B4-BE49-F238E27FC236}">
                <a16:creationId xmlns:a16="http://schemas.microsoft.com/office/drawing/2014/main" id="{468EB35F-FFAA-8442-BF5E-3C5271F7E98F}"/>
              </a:ext>
            </a:extLst>
          </p:cNvPr>
          <p:cNvGrpSpPr/>
          <p:nvPr userDrawn="1"/>
        </p:nvGrpSpPr>
        <p:grpSpPr>
          <a:xfrm>
            <a:off x="809430" y="4944517"/>
            <a:ext cx="5224040" cy="2153538"/>
            <a:chOff x="-2229" y="2361812"/>
            <a:chExt cx="11067619" cy="4514835"/>
          </a:xfrm>
          <a:solidFill>
            <a:schemeClr val="accent2"/>
          </a:solidFill>
        </p:grpSpPr>
        <p:sp>
          <p:nvSpPr>
            <p:cNvPr id="10" name="Freeform 9">
              <a:extLst>
                <a:ext uri="{FF2B5EF4-FFF2-40B4-BE49-F238E27FC236}">
                  <a16:creationId xmlns:a16="http://schemas.microsoft.com/office/drawing/2014/main" id="{AB1585F1-E215-1548-8637-7E8C0385C15A}"/>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13" name="Freeform 12">
              <a:extLst>
                <a:ext uri="{FF2B5EF4-FFF2-40B4-BE49-F238E27FC236}">
                  <a16:creationId xmlns:a16="http://schemas.microsoft.com/office/drawing/2014/main" id="{4F563A89-DCDC-4C47-92E0-B3686C8D66F2}"/>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16" name="Freeform 15">
              <a:extLst>
                <a:ext uri="{FF2B5EF4-FFF2-40B4-BE49-F238E27FC236}">
                  <a16:creationId xmlns:a16="http://schemas.microsoft.com/office/drawing/2014/main" id="{DCBCC570-67B4-834A-BD7A-4A77AA290CC5}"/>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grpSp>
      <p:sp>
        <p:nvSpPr>
          <p:cNvPr id="2" name="Rectangle 1">
            <a:extLst>
              <a:ext uri="{FF2B5EF4-FFF2-40B4-BE49-F238E27FC236}">
                <a16:creationId xmlns:a16="http://schemas.microsoft.com/office/drawing/2014/main" id="{9EFA3298-7FC1-5548-9F81-64937AC42EC6}"/>
              </a:ext>
            </a:extLst>
          </p:cNvPr>
          <p:cNvSpPr/>
          <p:nvPr userDrawn="1"/>
        </p:nvSpPr>
        <p:spPr>
          <a:xfrm>
            <a:off x="0" y="5647991"/>
            <a:ext cx="973290" cy="20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7" name="Rectangle 16">
            <a:extLst>
              <a:ext uri="{FF2B5EF4-FFF2-40B4-BE49-F238E27FC236}">
                <a16:creationId xmlns:a16="http://schemas.microsoft.com/office/drawing/2014/main" id="{BEA52628-6F84-8C43-AB11-FEC583CBC488}"/>
              </a:ext>
            </a:extLst>
          </p:cNvPr>
          <p:cNvSpPr/>
          <p:nvPr userDrawn="1"/>
        </p:nvSpPr>
        <p:spPr>
          <a:xfrm>
            <a:off x="0" y="6186279"/>
            <a:ext cx="973290" cy="20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4" name="Slide Number Placeholder 5">
            <a:extLst>
              <a:ext uri="{FF2B5EF4-FFF2-40B4-BE49-F238E27FC236}">
                <a16:creationId xmlns:a16="http://schemas.microsoft.com/office/drawing/2014/main" id="{72464811-C3A4-4C43-85CA-DDE34ABA64F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15" name="Text Placeholder 2">
            <a:extLst>
              <a:ext uri="{FF2B5EF4-FFF2-40B4-BE49-F238E27FC236}">
                <a16:creationId xmlns:a16="http://schemas.microsoft.com/office/drawing/2014/main" id="{D077554B-9AB3-4001-A116-3414FBC11D16}"/>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18" name="Text Placeholder 7">
            <a:extLst>
              <a:ext uri="{FF2B5EF4-FFF2-40B4-BE49-F238E27FC236}">
                <a16:creationId xmlns:a16="http://schemas.microsoft.com/office/drawing/2014/main" id="{55FEE24A-E749-4DC2-B881-5A1436F05D5C}"/>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a:p>
        </p:txBody>
      </p:sp>
    </p:spTree>
    <p:extLst>
      <p:ext uri="{BB962C8B-B14F-4D97-AF65-F5344CB8AC3E}">
        <p14:creationId xmlns:p14="http://schemas.microsoft.com/office/powerpoint/2010/main" val="370100795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and Image (half screen) 07">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A47FC6CD-AA14-4D49-9723-6E8098A42BDE}"/>
              </a:ext>
            </a:extLst>
          </p:cNvPr>
          <p:cNvSpPr/>
          <p:nvPr userDrawn="1"/>
        </p:nvSpPr>
        <p:spPr>
          <a:xfrm>
            <a:off x="-2932" y="5113958"/>
            <a:ext cx="3594030" cy="1997697"/>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10" name="Rectangle 9">
            <a:extLst>
              <a:ext uri="{FF2B5EF4-FFF2-40B4-BE49-F238E27FC236}">
                <a16:creationId xmlns:a16="http://schemas.microsoft.com/office/drawing/2014/main" id="{B4A67683-0430-4240-B4B7-D18D14CA47BF}"/>
              </a:ext>
            </a:extLst>
          </p:cNvPr>
          <p:cNvSpPr/>
          <p:nvPr userDrawn="1"/>
        </p:nvSpPr>
        <p:spPr>
          <a:xfrm>
            <a:off x="-2933" y="5945277"/>
            <a:ext cx="1465659" cy="33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3" name="Slide Number Placeholder 5">
            <a:extLst>
              <a:ext uri="{FF2B5EF4-FFF2-40B4-BE49-F238E27FC236}">
                <a16:creationId xmlns:a16="http://schemas.microsoft.com/office/drawing/2014/main" id="{FD99CE6E-A64E-4704-AF9F-FFB00E94D7AF}"/>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Text Placeholder 2">
            <a:extLst>
              <a:ext uri="{FF2B5EF4-FFF2-40B4-BE49-F238E27FC236}">
                <a16:creationId xmlns:a16="http://schemas.microsoft.com/office/drawing/2014/main" id="{8A589C6D-0204-47CC-87FF-FB0EB8021524}"/>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14" name="Text Placeholder 7">
            <a:extLst>
              <a:ext uri="{FF2B5EF4-FFF2-40B4-BE49-F238E27FC236}">
                <a16:creationId xmlns:a16="http://schemas.microsoft.com/office/drawing/2014/main" id="{2EC17026-9507-409A-81BC-59EFD639EE11}"/>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a:p>
        </p:txBody>
      </p:sp>
    </p:spTree>
    <p:extLst>
      <p:ext uri="{BB962C8B-B14F-4D97-AF65-F5344CB8AC3E}">
        <p14:creationId xmlns:p14="http://schemas.microsoft.com/office/powerpoint/2010/main" val="271735936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2_Arrow Left 01">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0" name="Freeform 9">
            <a:extLst>
              <a:ext uri="{FF2B5EF4-FFF2-40B4-BE49-F238E27FC236}">
                <a16:creationId xmlns:a16="http://schemas.microsoft.com/office/drawing/2014/main" id="{E3AD9FC4-14AA-FE45-A908-CEA608187AD1}"/>
              </a:ext>
            </a:extLst>
          </p:cNvPr>
          <p:cNvSpPr/>
          <p:nvPr userDrawn="1"/>
        </p:nvSpPr>
        <p:spPr>
          <a:xfrm>
            <a:off x="760702" y="4249625"/>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5"/>
          </a:solidFill>
          <a:ln w="6350" cap="flat">
            <a:noFill/>
            <a:prstDash val="solid"/>
            <a:miter/>
          </a:ln>
        </p:spPr>
        <p:txBody>
          <a:bodyPr rtlCol="0" anchor="ctr"/>
          <a:lstStyle/>
          <a:p>
            <a:endParaRPr lang="en-GB" sz="1351"/>
          </a:p>
        </p:txBody>
      </p:sp>
      <p:sp>
        <p:nvSpPr>
          <p:cNvPr id="7" name="Slide Number Placeholder 5">
            <a:extLst>
              <a:ext uri="{FF2B5EF4-FFF2-40B4-BE49-F238E27FC236}">
                <a16:creationId xmlns:a16="http://schemas.microsoft.com/office/drawing/2014/main" id="{26E6605E-98CF-4395-9DE0-09CC469435C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9" name="Text Placeholder 6">
            <a:extLst>
              <a:ext uri="{FF2B5EF4-FFF2-40B4-BE49-F238E27FC236}">
                <a16:creationId xmlns:a16="http://schemas.microsoft.com/office/drawing/2014/main" id="{533EE44F-4E4B-4653-9358-84B9BA39102E}"/>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a:p>
        </p:txBody>
      </p:sp>
    </p:spTree>
    <p:extLst>
      <p:ext uri="{BB962C8B-B14F-4D97-AF65-F5344CB8AC3E}">
        <p14:creationId xmlns:p14="http://schemas.microsoft.com/office/powerpoint/2010/main" val="226260923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2_Arrow Left 02">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0" name="Freeform 9">
            <a:extLst>
              <a:ext uri="{FF2B5EF4-FFF2-40B4-BE49-F238E27FC236}">
                <a16:creationId xmlns:a16="http://schemas.microsoft.com/office/drawing/2014/main" id="{B8FDF2C7-07B4-C044-8A2A-5A95A38A7A75}"/>
              </a:ext>
            </a:extLst>
          </p:cNvPr>
          <p:cNvSpPr/>
          <p:nvPr userDrawn="1"/>
        </p:nvSpPr>
        <p:spPr>
          <a:xfrm>
            <a:off x="532679" y="4057904"/>
            <a:ext cx="4344121"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5"/>
          </a:solidFill>
          <a:ln w="6350" cap="flat">
            <a:noFill/>
            <a:prstDash val="solid"/>
            <a:miter/>
          </a:ln>
        </p:spPr>
        <p:txBody>
          <a:bodyPr rtlCol="0" anchor="ctr"/>
          <a:lstStyle/>
          <a:p>
            <a:endParaRPr lang="en-GB" sz="1351"/>
          </a:p>
        </p:txBody>
      </p:sp>
      <p:sp>
        <p:nvSpPr>
          <p:cNvPr id="11" name="Rectangle 10">
            <a:extLst>
              <a:ext uri="{FF2B5EF4-FFF2-40B4-BE49-F238E27FC236}">
                <a16:creationId xmlns:a16="http://schemas.microsoft.com/office/drawing/2014/main" id="{A877B1AE-DDD5-344B-B1BD-90E64517C1BF}"/>
              </a:ext>
            </a:extLst>
          </p:cNvPr>
          <p:cNvSpPr/>
          <p:nvPr userDrawn="1"/>
        </p:nvSpPr>
        <p:spPr>
          <a:xfrm>
            <a:off x="0" y="4968240"/>
            <a:ext cx="738525" cy="3309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Slide Number Placeholder 5">
            <a:extLst>
              <a:ext uri="{FF2B5EF4-FFF2-40B4-BE49-F238E27FC236}">
                <a16:creationId xmlns:a16="http://schemas.microsoft.com/office/drawing/2014/main" id="{CB0CA267-7521-4244-9705-1A256E86313D}"/>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9" name="Text Placeholder 6">
            <a:extLst>
              <a:ext uri="{FF2B5EF4-FFF2-40B4-BE49-F238E27FC236}">
                <a16:creationId xmlns:a16="http://schemas.microsoft.com/office/drawing/2014/main" id="{FA6E7854-1462-4248-9497-C8C510D5E904}"/>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a:p>
        </p:txBody>
      </p:sp>
    </p:spTree>
    <p:extLst>
      <p:ext uri="{BB962C8B-B14F-4D97-AF65-F5344CB8AC3E}">
        <p14:creationId xmlns:p14="http://schemas.microsoft.com/office/powerpoint/2010/main" val="413999370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2_Arrow Left 03">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1" name="Freeform 10">
            <a:extLst>
              <a:ext uri="{FF2B5EF4-FFF2-40B4-BE49-F238E27FC236}">
                <a16:creationId xmlns:a16="http://schemas.microsoft.com/office/drawing/2014/main" id="{F7F1DFDE-2237-1A41-BE09-8566981A4A31}"/>
              </a:ext>
            </a:extLst>
          </p:cNvPr>
          <p:cNvSpPr/>
          <p:nvPr userDrawn="1"/>
        </p:nvSpPr>
        <p:spPr>
          <a:xfrm>
            <a:off x="1236864" y="4142571"/>
            <a:ext cx="3512936" cy="39964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5"/>
          </a:solidFill>
          <a:ln w="6350" cap="flat">
            <a:noFill/>
            <a:prstDash val="solid"/>
            <a:miter/>
          </a:ln>
        </p:spPr>
        <p:txBody>
          <a:bodyPr rtlCol="0" anchor="ctr"/>
          <a:lstStyle/>
          <a:p>
            <a:endParaRPr lang="en-GB"/>
          </a:p>
        </p:txBody>
      </p:sp>
      <p:sp>
        <p:nvSpPr>
          <p:cNvPr id="7" name="Slide Number Placeholder 5">
            <a:extLst>
              <a:ext uri="{FF2B5EF4-FFF2-40B4-BE49-F238E27FC236}">
                <a16:creationId xmlns:a16="http://schemas.microsoft.com/office/drawing/2014/main" id="{ED95F8AE-8762-4F39-B239-68E1547B153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9" name="Text Placeholder 6">
            <a:extLst>
              <a:ext uri="{FF2B5EF4-FFF2-40B4-BE49-F238E27FC236}">
                <a16:creationId xmlns:a16="http://schemas.microsoft.com/office/drawing/2014/main" id="{3BA6F235-3973-48D8-B2CC-D1C3A5A7FF3B}"/>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a:p>
        </p:txBody>
      </p:sp>
    </p:spTree>
    <p:extLst>
      <p:ext uri="{BB962C8B-B14F-4D97-AF65-F5344CB8AC3E}">
        <p14:creationId xmlns:p14="http://schemas.microsoft.com/office/powerpoint/2010/main" val="262893346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Text and Image (half screen) 04">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3" name="Freeform 12">
            <a:extLst>
              <a:ext uri="{FF2B5EF4-FFF2-40B4-BE49-F238E27FC236}">
                <a16:creationId xmlns:a16="http://schemas.microsoft.com/office/drawing/2014/main" id="{7B0E7391-6002-FB45-BBA6-F3FB8D17702E}"/>
              </a:ext>
            </a:extLst>
          </p:cNvPr>
          <p:cNvSpPr/>
          <p:nvPr userDrawn="1"/>
        </p:nvSpPr>
        <p:spPr>
          <a:xfrm>
            <a:off x="2438400" y="4986716"/>
            <a:ext cx="3800356" cy="1588056"/>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5"/>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377089E4-D435-4929-8AC4-34D75682B0ED}"/>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Text Placeholder 2">
            <a:extLst>
              <a:ext uri="{FF2B5EF4-FFF2-40B4-BE49-F238E27FC236}">
                <a16:creationId xmlns:a16="http://schemas.microsoft.com/office/drawing/2014/main" id="{E6223DB9-3B28-4A1C-AF77-040989A89C20}"/>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10" name="Text Placeholder 7">
            <a:extLst>
              <a:ext uri="{FF2B5EF4-FFF2-40B4-BE49-F238E27FC236}">
                <a16:creationId xmlns:a16="http://schemas.microsoft.com/office/drawing/2014/main" id="{C89BF57C-9A63-4BD2-BE5E-6C985D4ACD47}"/>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a:p>
        </p:txBody>
      </p:sp>
    </p:spTree>
    <p:extLst>
      <p:ext uri="{BB962C8B-B14F-4D97-AF65-F5344CB8AC3E}">
        <p14:creationId xmlns:p14="http://schemas.microsoft.com/office/powerpoint/2010/main" val="152702806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_Text and Image (half screen) 05">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995C290C-8FFE-F94A-AD94-999FF732A5AE}"/>
              </a:ext>
            </a:extLst>
          </p:cNvPr>
          <p:cNvSpPr/>
          <p:nvPr userDrawn="1"/>
        </p:nvSpPr>
        <p:spPr>
          <a:xfrm>
            <a:off x="2260600" y="4883058"/>
            <a:ext cx="3978156" cy="1808614"/>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5"/>
          </a:solidFill>
          <a:ln w="6350" cap="flat">
            <a:noFill/>
            <a:prstDash val="solid"/>
            <a:miter/>
          </a:ln>
        </p:spPr>
        <p:txBody>
          <a:bodyPr rtlCol="0" anchor="ctr"/>
          <a:lstStyle/>
          <a:p>
            <a:endParaRPr lang="en-GB">
              <a:solidFill>
                <a:srgbClr val="FF0000"/>
              </a:solidFill>
            </a:endParaRPr>
          </a:p>
        </p:txBody>
      </p:sp>
      <p:sp>
        <p:nvSpPr>
          <p:cNvPr id="10" name="Slide Number Placeholder 5">
            <a:extLst>
              <a:ext uri="{FF2B5EF4-FFF2-40B4-BE49-F238E27FC236}">
                <a16:creationId xmlns:a16="http://schemas.microsoft.com/office/drawing/2014/main" id="{F4B9FA5E-F6D9-41E1-AB1A-0DF3518A321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Text Placeholder 2">
            <a:extLst>
              <a:ext uri="{FF2B5EF4-FFF2-40B4-BE49-F238E27FC236}">
                <a16:creationId xmlns:a16="http://schemas.microsoft.com/office/drawing/2014/main" id="{D5D3749E-0BC5-465D-A75B-AEC2DF19C166}"/>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13" name="Text Placeholder 7">
            <a:extLst>
              <a:ext uri="{FF2B5EF4-FFF2-40B4-BE49-F238E27FC236}">
                <a16:creationId xmlns:a16="http://schemas.microsoft.com/office/drawing/2014/main" id="{9F7A3913-1B98-4C5D-8011-58DA120BBE67}"/>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a:p>
        </p:txBody>
      </p:sp>
    </p:spTree>
    <p:extLst>
      <p:ext uri="{BB962C8B-B14F-4D97-AF65-F5344CB8AC3E}">
        <p14:creationId xmlns:p14="http://schemas.microsoft.com/office/powerpoint/2010/main" val="227595321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 Red">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t="15421" r="12836"/>
          <a:stretch/>
        </p:blipFill>
        <p:spPr>
          <a:xfrm>
            <a:off x="7080085" y="-8547"/>
            <a:ext cx="5114764" cy="5671347"/>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a:t>Click to edit Master title style</a:t>
            </a:r>
            <a:endParaRPr lang="en-GB" noProof="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695117"/>
          </a:xfrm>
        </p:spPr>
        <p:txBody>
          <a:bodyPr/>
          <a:lstStyle>
            <a:lvl1pPr>
              <a:defRPr baseline="0"/>
            </a:lvl1pPr>
          </a:lstStyle>
          <a:p>
            <a:pPr lvl="0"/>
            <a:r>
              <a:rPr lang="en-US"/>
              <a:t>Subtitle here</a:t>
            </a:r>
          </a:p>
        </p:txBody>
      </p:sp>
    </p:spTree>
    <p:extLst>
      <p:ext uri="{BB962C8B-B14F-4D97-AF65-F5344CB8AC3E}">
        <p14:creationId xmlns:p14="http://schemas.microsoft.com/office/powerpoint/2010/main" val="2264302706"/>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Text and Image (half screen) 06">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grpSp>
        <p:nvGrpSpPr>
          <p:cNvPr id="9" name="Group 8">
            <a:extLst>
              <a:ext uri="{FF2B5EF4-FFF2-40B4-BE49-F238E27FC236}">
                <a16:creationId xmlns:a16="http://schemas.microsoft.com/office/drawing/2014/main" id="{468EB35F-FFAA-8442-BF5E-3C5271F7E98F}"/>
              </a:ext>
            </a:extLst>
          </p:cNvPr>
          <p:cNvGrpSpPr/>
          <p:nvPr userDrawn="1"/>
        </p:nvGrpSpPr>
        <p:grpSpPr>
          <a:xfrm>
            <a:off x="809430" y="4944517"/>
            <a:ext cx="5224040" cy="2153538"/>
            <a:chOff x="-2229" y="2361812"/>
            <a:chExt cx="11067619" cy="4514835"/>
          </a:xfrm>
          <a:solidFill>
            <a:schemeClr val="accent5"/>
          </a:solidFill>
        </p:grpSpPr>
        <p:sp>
          <p:nvSpPr>
            <p:cNvPr id="10" name="Freeform 9">
              <a:extLst>
                <a:ext uri="{FF2B5EF4-FFF2-40B4-BE49-F238E27FC236}">
                  <a16:creationId xmlns:a16="http://schemas.microsoft.com/office/drawing/2014/main" id="{AB1585F1-E215-1548-8637-7E8C0385C15A}"/>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4F563A89-DCDC-4C47-92E0-B3686C8D66F2}"/>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DCBCC570-67B4-834A-BD7A-4A77AA290CC5}"/>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2" name="Rectangle 1">
            <a:extLst>
              <a:ext uri="{FF2B5EF4-FFF2-40B4-BE49-F238E27FC236}">
                <a16:creationId xmlns:a16="http://schemas.microsoft.com/office/drawing/2014/main" id="{9EFA3298-7FC1-5548-9F81-64937AC42EC6}"/>
              </a:ext>
            </a:extLst>
          </p:cNvPr>
          <p:cNvSpPr/>
          <p:nvPr userDrawn="1"/>
        </p:nvSpPr>
        <p:spPr>
          <a:xfrm>
            <a:off x="0" y="5647991"/>
            <a:ext cx="973290" cy="2088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BEA52628-6F84-8C43-AB11-FEC583CBC488}"/>
              </a:ext>
            </a:extLst>
          </p:cNvPr>
          <p:cNvSpPr/>
          <p:nvPr userDrawn="1"/>
        </p:nvSpPr>
        <p:spPr>
          <a:xfrm>
            <a:off x="0" y="6186279"/>
            <a:ext cx="973290" cy="2088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Slide Number Placeholder 5">
            <a:extLst>
              <a:ext uri="{FF2B5EF4-FFF2-40B4-BE49-F238E27FC236}">
                <a16:creationId xmlns:a16="http://schemas.microsoft.com/office/drawing/2014/main" id="{C4304140-66DF-4600-A913-2FE16EE8D72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15" name="Text Placeholder 2">
            <a:extLst>
              <a:ext uri="{FF2B5EF4-FFF2-40B4-BE49-F238E27FC236}">
                <a16:creationId xmlns:a16="http://schemas.microsoft.com/office/drawing/2014/main" id="{94BDB016-508C-4776-BAF5-402A02267F01}"/>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18" name="Text Placeholder 7">
            <a:extLst>
              <a:ext uri="{FF2B5EF4-FFF2-40B4-BE49-F238E27FC236}">
                <a16:creationId xmlns:a16="http://schemas.microsoft.com/office/drawing/2014/main" id="{B909995E-F976-4C7D-8CFA-5515B97460E3}"/>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a:p>
        </p:txBody>
      </p:sp>
    </p:spTree>
    <p:extLst>
      <p:ext uri="{BB962C8B-B14F-4D97-AF65-F5344CB8AC3E}">
        <p14:creationId xmlns:p14="http://schemas.microsoft.com/office/powerpoint/2010/main" val="380571308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_Text and Image (half screen) 07">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A47FC6CD-AA14-4D49-9723-6E8098A42BDE}"/>
              </a:ext>
            </a:extLst>
          </p:cNvPr>
          <p:cNvSpPr/>
          <p:nvPr userDrawn="1"/>
        </p:nvSpPr>
        <p:spPr>
          <a:xfrm>
            <a:off x="0" y="5523689"/>
            <a:ext cx="4114800" cy="1334310"/>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5"/>
          </a:solidFill>
          <a:ln w="6350" cap="flat">
            <a:noFill/>
            <a:prstDash val="solid"/>
            <a:miter/>
          </a:ln>
        </p:spPr>
        <p:txBody>
          <a:bodyPr rtlCol="0" anchor="ctr"/>
          <a:lstStyle/>
          <a:p>
            <a:endParaRPr lang="en-GB"/>
          </a:p>
        </p:txBody>
      </p:sp>
      <p:sp>
        <p:nvSpPr>
          <p:cNvPr id="10" name="Slide Number Placeholder 5">
            <a:extLst>
              <a:ext uri="{FF2B5EF4-FFF2-40B4-BE49-F238E27FC236}">
                <a16:creationId xmlns:a16="http://schemas.microsoft.com/office/drawing/2014/main" id="{59589677-251F-470E-9AA6-4D13BF7FABA0}"/>
              </a:ext>
            </a:extLst>
          </p:cNvPr>
          <p:cNvSpPr txBox="1">
            <a:spLocks/>
          </p:cNvSpPr>
          <p:nvPr userDrawn="1"/>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a:p>
        </p:txBody>
      </p:sp>
      <p:sp>
        <p:nvSpPr>
          <p:cNvPr id="8" name="Text Placeholder 2">
            <a:extLst>
              <a:ext uri="{FF2B5EF4-FFF2-40B4-BE49-F238E27FC236}">
                <a16:creationId xmlns:a16="http://schemas.microsoft.com/office/drawing/2014/main" id="{7918F955-2B32-48D1-8D99-B25B656F3CDA}"/>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13" name="Text Placeholder 7">
            <a:extLst>
              <a:ext uri="{FF2B5EF4-FFF2-40B4-BE49-F238E27FC236}">
                <a16:creationId xmlns:a16="http://schemas.microsoft.com/office/drawing/2014/main" id="{5F2BCBA9-38AC-4EB6-A0FA-5CD919F5E664}"/>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a:p>
        </p:txBody>
      </p:sp>
    </p:spTree>
    <p:extLst>
      <p:ext uri="{BB962C8B-B14F-4D97-AF65-F5344CB8AC3E}">
        <p14:creationId xmlns:p14="http://schemas.microsoft.com/office/powerpoint/2010/main" val="301002887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2_Arrow Left 04">
    <p:spTree>
      <p:nvGrpSpPr>
        <p:cNvPr id="1" name=""/>
        <p:cNvGrpSpPr/>
        <p:nvPr/>
      </p:nvGrpSpPr>
      <p:grpSpPr>
        <a:xfrm>
          <a:off x="0" y="0"/>
          <a:ext cx="0" cy="0"/>
          <a:chOff x="0" y="0"/>
          <a:chExt cx="0" cy="0"/>
        </a:xfrm>
      </p:grpSpPr>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5" name="Freeform 14">
            <a:extLst>
              <a:ext uri="{FF2B5EF4-FFF2-40B4-BE49-F238E27FC236}">
                <a16:creationId xmlns:a16="http://schemas.microsoft.com/office/drawing/2014/main" id="{C80F07E2-51B4-654E-A1CA-3B756AF75623}"/>
              </a:ext>
            </a:extLst>
          </p:cNvPr>
          <p:cNvSpPr/>
          <p:nvPr userDrawn="1"/>
        </p:nvSpPr>
        <p:spPr>
          <a:xfrm>
            <a:off x="843210" y="4431729"/>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6"/>
          </a:solidFill>
          <a:ln w="6350" cap="flat">
            <a:noFill/>
            <a:prstDash val="solid"/>
            <a:miter/>
          </a:ln>
        </p:spPr>
        <p:txBody>
          <a:bodyPr rtlCol="0" anchor="ctr"/>
          <a:lstStyle/>
          <a:p>
            <a:endParaRPr lang="en-GB" sz="1351"/>
          </a:p>
        </p:txBody>
      </p:sp>
      <p:sp>
        <p:nvSpPr>
          <p:cNvPr id="6" name="Slide Number Placeholder 5">
            <a:extLst>
              <a:ext uri="{FF2B5EF4-FFF2-40B4-BE49-F238E27FC236}">
                <a16:creationId xmlns:a16="http://schemas.microsoft.com/office/drawing/2014/main" id="{62D0FD9B-3A7B-4AD3-AF69-81B1DB3B7DCC}"/>
              </a:ext>
            </a:extLst>
          </p:cNvPr>
          <p:cNvSpPr txBox="1">
            <a:spLocks/>
          </p:cNvSpPr>
          <p:nvPr userDrawn="1"/>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a:p>
        </p:txBody>
      </p:sp>
      <p:sp>
        <p:nvSpPr>
          <p:cNvPr id="7" name="Text Placeholder 6">
            <a:extLst>
              <a:ext uri="{FF2B5EF4-FFF2-40B4-BE49-F238E27FC236}">
                <a16:creationId xmlns:a16="http://schemas.microsoft.com/office/drawing/2014/main" id="{2B9FE1B0-D8B0-4E06-93F5-0A82852A8743}"/>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a:p>
        </p:txBody>
      </p:sp>
    </p:spTree>
    <p:extLst>
      <p:ext uri="{BB962C8B-B14F-4D97-AF65-F5344CB8AC3E}">
        <p14:creationId xmlns:p14="http://schemas.microsoft.com/office/powerpoint/2010/main" val="209012016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2_Arrow Left_05">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2" name="Freeform 11">
            <a:extLst>
              <a:ext uri="{FF2B5EF4-FFF2-40B4-BE49-F238E27FC236}">
                <a16:creationId xmlns:a16="http://schemas.microsoft.com/office/drawing/2014/main" id="{5AFE35B4-921A-C145-8647-3DC89DF1E25E}"/>
              </a:ext>
            </a:extLst>
          </p:cNvPr>
          <p:cNvSpPr/>
          <p:nvPr userDrawn="1"/>
        </p:nvSpPr>
        <p:spPr>
          <a:xfrm>
            <a:off x="532679" y="4141127"/>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6"/>
          </a:solidFill>
          <a:ln w="6350" cap="flat">
            <a:noFill/>
            <a:prstDash val="solid"/>
            <a:miter/>
          </a:ln>
        </p:spPr>
        <p:txBody>
          <a:bodyPr rtlCol="0" anchor="ctr"/>
          <a:lstStyle/>
          <a:p>
            <a:endParaRPr lang="en-GB" sz="1351"/>
          </a:p>
        </p:txBody>
      </p:sp>
      <p:sp>
        <p:nvSpPr>
          <p:cNvPr id="7" name="Slide Number Placeholder 5">
            <a:extLst>
              <a:ext uri="{FF2B5EF4-FFF2-40B4-BE49-F238E27FC236}">
                <a16:creationId xmlns:a16="http://schemas.microsoft.com/office/drawing/2014/main" id="{F9D7AB20-841B-473D-A32A-6F69250CA67F}"/>
              </a:ext>
            </a:extLst>
          </p:cNvPr>
          <p:cNvSpPr txBox="1">
            <a:spLocks/>
          </p:cNvSpPr>
          <p:nvPr userDrawn="1"/>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a:p>
        </p:txBody>
      </p:sp>
      <p:sp>
        <p:nvSpPr>
          <p:cNvPr id="9" name="Text Placeholder 6">
            <a:extLst>
              <a:ext uri="{FF2B5EF4-FFF2-40B4-BE49-F238E27FC236}">
                <a16:creationId xmlns:a16="http://schemas.microsoft.com/office/drawing/2014/main" id="{76C196FA-3B7D-4C82-8883-8F2013A27657}"/>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a:p>
        </p:txBody>
      </p:sp>
    </p:spTree>
    <p:extLst>
      <p:ext uri="{BB962C8B-B14F-4D97-AF65-F5344CB8AC3E}">
        <p14:creationId xmlns:p14="http://schemas.microsoft.com/office/powerpoint/2010/main" val="40613789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2_Arrow Left 06">
    <p:spTree>
      <p:nvGrpSpPr>
        <p:cNvPr id="1" name=""/>
        <p:cNvGrpSpPr/>
        <p:nvPr/>
      </p:nvGrpSpPr>
      <p:grpSpPr>
        <a:xfrm>
          <a:off x="0" y="0"/>
          <a:ext cx="0" cy="0"/>
          <a:chOff x="0" y="0"/>
          <a:chExt cx="0" cy="0"/>
        </a:xfrm>
      </p:grpSpPr>
      <p:grpSp>
        <p:nvGrpSpPr>
          <p:cNvPr id="19" name="Group 18"/>
          <p:cNvGrpSpPr/>
          <p:nvPr userDrawn="1"/>
        </p:nvGrpSpPr>
        <p:grpSpPr>
          <a:xfrm>
            <a:off x="-754639" y="4413951"/>
            <a:ext cx="5797612" cy="2365031"/>
            <a:chOff x="-2229" y="2361812"/>
            <a:chExt cx="11067619" cy="4514835"/>
          </a:xfrm>
          <a:solidFill>
            <a:schemeClr val="accent6"/>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1" name="Slide Number Placeholder 5">
            <a:extLst>
              <a:ext uri="{FF2B5EF4-FFF2-40B4-BE49-F238E27FC236}">
                <a16:creationId xmlns:a16="http://schemas.microsoft.com/office/drawing/2014/main" id="{E8E8E948-8BC8-4DC2-8EA6-D6D12C7B44AC}"/>
              </a:ext>
            </a:extLst>
          </p:cNvPr>
          <p:cNvSpPr txBox="1">
            <a:spLocks/>
          </p:cNvSpPr>
          <p:nvPr userDrawn="1"/>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a:p>
        </p:txBody>
      </p:sp>
      <p:sp>
        <p:nvSpPr>
          <p:cNvPr id="9" name="Text Placeholder 6">
            <a:extLst>
              <a:ext uri="{FF2B5EF4-FFF2-40B4-BE49-F238E27FC236}">
                <a16:creationId xmlns:a16="http://schemas.microsoft.com/office/drawing/2014/main" id="{E2206BDD-4CAD-4240-8289-65D6D1D0A6C6}"/>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a:p>
        </p:txBody>
      </p:sp>
    </p:spTree>
    <p:extLst>
      <p:ext uri="{BB962C8B-B14F-4D97-AF65-F5344CB8AC3E}">
        <p14:creationId xmlns:p14="http://schemas.microsoft.com/office/powerpoint/2010/main" val="321274702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2_Arrow Left_07">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BA8E277A-0AB8-D043-A382-89558AF5F60C}"/>
              </a:ext>
            </a:extLst>
          </p:cNvPr>
          <p:cNvSpPr/>
          <p:nvPr userDrawn="1"/>
        </p:nvSpPr>
        <p:spPr>
          <a:xfrm>
            <a:off x="-533400" y="4101323"/>
            <a:ext cx="5300406" cy="2250265"/>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6"/>
          </a:solidFill>
          <a:ln w="6350" cap="flat">
            <a:noFill/>
            <a:prstDash val="solid"/>
            <a:miter/>
          </a:ln>
        </p:spPr>
        <p:txBody>
          <a:bodyPr rtlCol="0" anchor="ctr"/>
          <a:lstStyle/>
          <a:p>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7" name="Slide Number Placeholder 5">
            <a:extLst>
              <a:ext uri="{FF2B5EF4-FFF2-40B4-BE49-F238E27FC236}">
                <a16:creationId xmlns:a16="http://schemas.microsoft.com/office/drawing/2014/main" id="{CC2B73AC-F2E0-442D-B9C4-65D5AD1A0967}"/>
              </a:ext>
            </a:extLst>
          </p:cNvPr>
          <p:cNvSpPr txBox="1">
            <a:spLocks/>
          </p:cNvSpPr>
          <p:nvPr userDrawn="1"/>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a:p>
        </p:txBody>
      </p:sp>
      <p:sp>
        <p:nvSpPr>
          <p:cNvPr id="9" name="Text Placeholder 6">
            <a:extLst>
              <a:ext uri="{FF2B5EF4-FFF2-40B4-BE49-F238E27FC236}">
                <a16:creationId xmlns:a16="http://schemas.microsoft.com/office/drawing/2014/main" id="{BCFC6B97-40BB-4EAB-A33D-8398BEE6A916}"/>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a:p>
        </p:txBody>
      </p:sp>
    </p:spTree>
    <p:extLst>
      <p:ext uri="{BB962C8B-B14F-4D97-AF65-F5344CB8AC3E}">
        <p14:creationId xmlns:p14="http://schemas.microsoft.com/office/powerpoint/2010/main" val="175430057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Text and Image (half screen) 01">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6" name="Freeform 15">
            <a:extLst>
              <a:ext uri="{FF2B5EF4-FFF2-40B4-BE49-F238E27FC236}">
                <a16:creationId xmlns:a16="http://schemas.microsoft.com/office/drawing/2014/main" id="{C244723F-EF77-3046-B511-E60DA7907AC2}"/>
              </a:ext>
            </a:extLst>
          </p:cNvPr>
          <p:cNvSpPr/>
          <p:nvPr userDrawn="1"/>
        </p:nvSpPr>
        <p:spPr>
          <a:xfrm>
            <a:off x="2422102" y="4970822"/>
            <a:ext cx="3546719" cy="1739900"/>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6"/>
          </a:solidFill>
          <a:ln w="6350" cap="flat">
            <a:noFill/>
            <a:prstDash val="solid"/>
            <a:miter/>
          </a:ln>
        </p:spPr>
        <p:txBody>
          <a:bodyPr rtlCol="0" anchor="ctr"/>
          <a:lstStyle/>
          <a:p>
            <a:endParaRPr lang="en-GB" sz="1351"/>
          </a:p>
        </p:txBody>
      </p:sp>
      <p:sp>
        <p:nvSpPr>
          <p:cNvPr id="9" name="Slide Number Placeholder 5">
            <a:extLst>
              <a:ext uri="{FF2B5EF4-FFF2-40B4-BE49-F238E27FC236}">
                <a16:creationId xmlns:a16="http://schemas.microsoft.com/office/drawing/2014/main" id="{08137084-0666-4AB6-A15C-58BA10ECC343}"/>
              </a:ext>
            </a:extLst>
          </p:cNvPr>
          <p:cNvSpPr txBox="1">
            <a:spLocks/>
          </p:cNvSpPr>
          <p:nvPr userDrawn="1"/>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a:p>
        </p:txBody>
      </p:sp>
      <p:sp>
        <p:nvSpPr>
          <p:cNvPr id="8" name="Text Placeholder 2">
            <a:extLst>
              <a:ext uri="{FF2B5EF4-FFF2-40B4-BE49-F238E27FC236}">
                <a16:creationId xmlns:a16="http://schemas.microsoft.com/office/drawing/2014/main" id="{B8430456-322C-496E-9439-7335E15B2694}"/>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10" name="Text Placeholder 7">
            <a:extLst>
              <a:ext uri="{FF2B5EF4-FFF2-40B4-BE49-F238E27FC236}">
                <a16:creationId xmlns:a16="http://schemas.microsoft.com/office/drawing/2014/main" id="{7DE75644-A55F-4F09-A532-80ED1D4604EA}"/>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a:p>
        </p:txBody>
      </p:sp>
    </p:spTree>
    <p:extLst>
      <p:ext uri="{BB962C8B-B14F-4D97-AF65-F5344CB8AC3E}">
        <p14:creationId xmlns:p14="http://schemas.microsoft.com/office/powerpoint/2010/main" val="121121037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Text and Image (half screen) 02">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0469B6E3-6CD5-4D4F-A57C-003069CEB064}"/>
              </a:ext>
            </a:extLst>
          </p:cNvPr>
          <p:cNvSpPr/>
          <p:nvPr userDrawn="1"/>
        </p:nvSpPr>
        <p:spPr>
          <a:xfrm>
            <a:off x="1789084" y="4890533"/>
            <a:ext cx="4478918" cy="219720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6"/>
          </a:solidFill>
          <a:ln w="6350" cap="flat">
            <a:noFill/>
            <a:prstDash val="solid"/>
            <a:miter/>
          </a:ln>
        </p:spPr>
        <p:txBody>
          <a:bodyPr rtlCol="0" anchor="ctr"/>
          <a:lstStyle/>
          <a:p>
            <a:endParaRPr lang="en-GB" sz="1351"/>
          </a:p>
        </p:txBody>
      </p:sp>
      <p:sp>
        <p:nvSpPr>
          <p:cNvPr id="10" name="Rectangle 9">
            <a:extLst>
              <a:ext uri="{FF2B5EF4-FFF2-40B4-BE49-F238E27FC236}">
                <a16:creationId xmlns:a16="http://schemas.microsoft.com/office/drawing/2014/main" id="{01838B36-A078-CF4D-A693-2C3B6B5F0CD6}"/>
              </a:ext>
            </a:extLst>
          </p:cNvPr>
          <p:cNvSpPr/>
          <p:nvPr userDrawn="1"/>
        </p:nvSpPr>
        <p:spPr>
          <a:xfrm>
            <a:off x="0" y="5832402"/>
            <a:ext cx="3047640" cy="3388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Slide Number Placeholder 5">
            <a:extLst>
              <a:ext uri="{FF2B5EF4-FFF2-40B4-BE49-F238E27FC236}">
                <a16:creationId xmlns:a16="http://schemas.microsoft.com/office/drawing/2014/main" id="{0DE094E3-CE25-440F-B8A8-1CA329D5AAFA}"/>
              </a:ext>
            </a:extLst>
          </p:cNvPr>
          <p:cNvSpPr txBox="1">
            <a:spLocks/>
          </p:cNvSpPr>
          <p:nvPr userDrawn="1"/>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a:p>
        </p:txBody>
      </p:sp>
      <p:sp>
        <p:nvSpPr>
          <p:cNvPr id="8" name="Text Placeholder 2">
            <a:extLst>
              <a:ext uri="{FF2B5EF4-FFF2-40B4-BE49-F238E27FC236}">
                <a16:creationId xmlns:a16="http://schemas.microsoft.com/office/drawing/2014/main" id="{249157EC-B9A8-478B-B1F3-B2A9D86D2494}"/>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14" name="Text Placeholder 7">
            <a:extLst>
              <a:ext uri="{FF2B5EF4-FFF2-40B4-BE49-F238E27FC236}">
                <a16:creationId xmlns:a16="http://schemas.microsoft.com/office/drawing/2014/main" id="{7F4CD14E-E0F2-49B7-93CC-478A61004304}"/>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a:p>
        </p:txBody>
      </p:sp>
    </p:spTree>
    <p:extLst>
      <p:ext uri="{BB962C8B-B14F-4D97-AF65-F5344CB8AC3E}">
        <p14:creationId xmlns:p14="http://schemas.microsoft.com/office/powerpoint/2010/main" val="238559302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_Text and Image (half screen) 03">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4" name="Freeform 13">
            <a:extLst>
              <a:ext uri="{FF2B5EF4-FFF2-40B4-BE49-F238E27FC236}">
                <a16:creationId xmlns:a16="http://schemas.microsoft.com/office/drawing/2014/main" id="{B3ABDBCC-56D7-7941-A0AC-0A070DEBA30C}"/>
              </a:ext>
            </a:extLst>
          </p:cNvPr>
          <p:cNvSpPr/>
          <p:nvPr userDrawn="1"/>
        </p:nvSpPr>
        <p:spPr>
          <a:xfrm>
            <a:off x="2980995" y="4828704"/>
            <a:ext cx="3115005" cy="35437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6"/>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07D33088-E4C8-4FF8-824B-9F688A8163CB}"/>
              </a:ext>
            </a:extLst>
          </p:cNvPr>
          <p:cNvSpPr txBox="1">
            <a:spLocks/>
          </p:cNvSpPr>
          <p:nvPr userDrawn="1"/>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a:p>
        </p:txBody>
      </p:sp>
      <p:sp>
        <p:nvSpPr>
          <p:cNvPr id="8" name="Text Placeholder 2">
            <a:extLst>
              <a:ext uri="{FF2B5EF4-FFF2-40B4-BE49-F238E27FC236}">
                <a16:creationId xmlns:a16="http://schemas.microsoft.com/office/drawing/2014/main" id="{A0F24479-1F81-40E3-89A1-F1875ADD43C4}"/>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10" name="Text Placeholder 7">
            <a:extLst>
              <a:ext uri="{FF2B5EF4-FFF2-40B4-BE49-F238E27FC236}">
                <a16:creationId xmlns:a16="http://schemas.microsoft.com/office/drawing/2014/main" id="{B5935BB6-5CCF-4418-A1AD-7CC46A8A5E1D}"/>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a:p>
        </p:txBody>
      </p:sp>
    </p:spTree>
    <p:extLst>
      <p:ext uri="{BB962C8B-B14F-4D97-AF65-F5344CB8AC3E}">
        <p14:creationId xmlns:p14="http://schemas.microsoft.com/office/powerpoint/2010/main" val="173444145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1_Arrow Left 01">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0" name="Freeform 9">
            <a:extLst>
              <a:ext uri="{FF2B5EF4-FFF2-40B4-BE49-F238E27FC236}">
                <a16:creationId xmlns:a16="http://schemas.microsoft.com/office/drawing/2014/main" id="{E3AD9FC4-14AA-FE45-A908-CEA608187AD1}"/>
              </a:ext>
            </a:extLst>
          </p:cNvPr>
          <p:cNvSpPr/>
          <p:nvPr userDrawn="1"/>
        </p:nvSpPr>
        <p:spPr>
          <a:xfrm>
            <a:off x="760702" y="4249625"/>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4"/>
          </a:solidFill>
          <a:ln w="6350" cap="flat">
            <a:noFill/>
            <a:prstDash val="solid"/>
            <a:miter/>
          </a:ln>
        </p:spPr>
        <p:txBody>
          <a:bodyPr rtlCol="0" anchor="ctr"/>
          <a:lstStyle/>
          <a:p>
            <a:endParaRPr lang="en-GB" sz="1351"/>
          </a:p>
        </p:txBody>
      </p:sp>
      <p:sp>
        <p:nvSpPr>
          <p:cNvPr id="7" name="Slide Number Placeholder 5">
            <a:extLst>
              <a:ext uri="{FF2B5EF4-FFF2-40B4-BE49-F238E27FC236}">
                <a16:creationId xmlns:a16="http://schemas.microsoft.com/office/drawing/2014/main" id="{92260E9D-886F-4C37-909F-86CB02C602F8}"/>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9" name="Text Placeholder 6">
            <a:extLst>
              <a:ext uri="{FF2B5EF4-FFF2-40B4-BE49-F238E27FC236}">
                <a16:creationId xmlns:a16="http://schemas.microsoft.com/office/drawing/2014/main" id="{9488AF78-499E-480C-9653-A23A983DC2F8}"/>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a:p>
        </p:txBody>
      </p:sp>
    </p:spTree>
    <p:extLst>
      <p:ext uri="{BB962C8B-B14F-4D97-AF65-F5344CB8AC3E}">
        <p14:creationId xmlns:p14="http://schemas.microsoft.com/office/powerpoint/2010/main" val="198700529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Header - Red">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rgbClr val="FF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49" y="493"/>
            <a:ext cx="12192649" cy="6857507"/>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1952" y="377825"/>
            <a:ext cx="2133602" cy="1365505"/>
          </a:xfrm>
          <a:prstGeom prst="rect">
            <a:avLst/>
          </a:prstGeom>
        </p:spPr>
      </p:pic>
      <p:sp>
        <p:nvSpPr>
          <p:cNvPr id="10" name="Title 1">
            <a:extLst>
              <a:ext uri="{FF2B5EF4-FFF2-40B4-BE49-F238E27FC236}">
                <a16:creationId xmlns:a16="http://schemas.microsoft.com/office/drawing/2014/main" id="{2B541408-9F20-4E79-B69D-8A8151C2DD05}"/>
              </a:ext>
            </a:extLst>
          </p:cNvPr>
          <p:cNvSpPr>
            <a:spLocks noGrp="1"/>
          </p:cNvSpPr>
          <p:nvPr>
            <p:ph type="ctrTitle"/>
          </p:nvPr>
        </p:nvSpPr>
        <p:spPr>
          <a:xfrm>
            <a:off x="548369" y="2265730"/>
            <a:ext cx="5627171" cy="2211677"/>
          </a:xfrm>
        </p:spPr>
        <p:txBody>
          <a:bodyPr anchor="t" anchorCtr="0">
            <a:noAutofit/>
          </a:bodyPr>
          <a:lstStyle>
            <a:lvl1pPr algn="l">
              <a:lnSpc>
                <a:spcPct val="80000"/>
              </a:lnSpc>
              <a:defRPr sz="5600" cap="all" baseline="0">
                <a:solidFill>
                  <a:schemeClr val="bg1"/>
                </a:solidFill>
              </a:defRPr>
            </a:lvl1pPr>
          </a:lstStyle>
          <a:p>
            <a:r>
              <a:rPr lang="en-US" noProof="0"/>
              <a:t>Click to edit Master title style</a:t>
            </a:r>
            <a:endParaRPr lang="en-GB" noProof="0"/>
          </a:p>
        </p:txBody>
      </p:sp>
    </p:spTree>
    <p:extLst>
      <p:ext uri="{BB962C8B-B14F-4D97-AF65-F5344CB8AC3E}">
        <p14:creationId xmlns:p14="http://schemas.microsoft.com/office/powerpoint/2010/main" val="314383289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1_Arrow Left 02">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B8FDF2C7-07B4-C044-8A2A-5A95A38A7A75}"/>
              </a:ext>
            </a:extLst>
          </p:cNvPr>
          <p:cNvSpPr/>
          <p:nvPr userDrawn="1"/>
        </p:nvSpPr>
        <p:spPr>
          <a:xfrm>
            <a:off x="532679" y="4057904"/>
            <a:ext cx="4344121"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4"/>
          </a:solidFill>
          <a:ln w="6350" cap="flat">
            <a:noFill/>
            <a:prstDash val="solid"/>
            <a:miter/>
          </a:ln>
        </p:spPr>
        <p:txBody>
          <a:bodyPr rtlCol="0" anchor="ctr"/>
          <a:lstStyle/>
          <a:p>
            <a:endParaRPr lang="en-GB" sz="1351"/>
          </a:p>
        </p:txBody>
      </p:sp>
      <p:sp>
        <p:nvSpPr>
          <p:cNvPr id="11" name="Rectangle 10">
            <a:extLst>
              <a:ext uri="{FF2B5EF4-FFF2-40B4-BE49-F238E27FC236}">
                <a16:creationId xmlns:a16="http://schemas.microsoft.com/office/drawing/2014/main" id="{A877B1AE-DDD5-344B-B1BD-90E64517C1BF}"/>
              </a:ext>
            </a:extLst>
          </p:cNvPr>
          <p:cNvSpPr/>
          <p:nvPr userDrawn="1"/>
        </p:nvSpPr>
        <p:spPr>
          <a:xfrm>
            <a:off x="0" y="4968240"/>
            <a:ext cx="738525" cy="3309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2">
            <a:extLst>
              <a:ext uri="{FF2B5EF4-FFF2-40B4-BE49-F238E27FC236}">
                <a16:creationId xmlns:a16="http://schemas.microsoft.com/office/drawing/2014/main" id="{902BC675-0ACA-4C98-904F-78AFF641EBEC}"/>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7" name="Slide Number Placeholder 5">
            <a:extLst>
              <a:ext uri="{FF2B5EF4-FFF2-40B4-BE49-F238E27FC236}">
                <a16:creationId xmlns:a16="http://schemas.microsoft.com/office/drawing/2014/main" id="{D0EF663F-3A21-46DD-B058-26447AC846E6}"/>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Text Placeholder 6">
            <a:extLst>
              <a:ext uri="{FF2B5EF4-FFF2-40B4-BE49-F238E27FC236}">
                <a16:creationId xmlns:a16="http://schemas.microsoft.com/office/drawing/2014/main" id="{E97A60B7-7703-48EE-BEE3-573BFBF67421}"/>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a:p>
        </p:txBody>
      </p:sp>
    </p:spTree>
    <p:extLst>
      <p:ext uri="{BB962C8B-B14F-4D97-AF65-F5344CB8AC3E}">
        <p14:creationId xmlns:p14="http://schemas.microsoft.com/office/powerpoint/2010/main" val="346098419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1_Arrow Left 03">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1" name="Freeform 10">
            <a:extLst>
              <a:ext uri="{FF2B5EF4-FFF2-40B4-BE49-F238E27FC236}">
                <a16:creationId xmlns:a16="http://schemas.microsoft.com/office/drawing/2014/main" id="{F7F1DFDE-2237-1A41-BE09-8566981A4A31}"/>
              </a:ext>
            </a:extLst>
          </p:cNvPr>
          <p:cNvSpPr/>
          <p:nvPr userDrawn="1"/>
        </p:nvSpPr>
        <p:spPr>
          <a:xfrm>
            <a:off x="1236864" y="4142571"/>
            <a:ext cx="3512936" cy="39964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4"/>
          </a:solidFill>
          <a:ln w="6350" cap="flat">
            <a:noFill/>
            <a:prstDash val="solid"/>
            <a:miter/>
          </a:ln>
        </p:spPr>
        <p:txBody>
          <a:bodyPr rtlCol="0" anchor="ctr"/>
          <a:lstStyle/>
          <a:p>
            <a:endParaRPr lang="en-GB"/>
          </a:p>
        </p:txBody>
      </p:sp>
      <p:sp>
        <p:nvSpPr>
          <p:cNvPr id="7" name="Text Placeholder 2">
            <a:extLst>
              <a:ext uri="{FF2B5EF4-FFF2-40B4-BE49-F238E27FC236}">
                <a16:creationId xmlns:a16="http://schemas.microsoft.com/office/drawing/2014/main" id="{7B0EE3B6-2A99-4A4A-9595-73B01F290B83}"/>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8" name="Slide Number Placeholder 5">
            <a:extLst>
              <a:ext uri="{FF2B5EF4-FFF2-40B4-BE49-F238E27FC236}">
                <a16:creationId xmlns:a16="http://schemas.microsoft.com/office/drawing/2014/main" id="{36000C67-7602-4BCB-9279-C3575014D3DC}"/>
              </a:ext>
            </a:extLst>
          </p:cNvPr>
          <p:cNvSpPr txBox="1">
            <a:spLocks/>
          </p:cNvSpPr>
          <p:nvPr userDrawn="1"/>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a:p>
        </p:txBody>
      </p:sp>
      <p:sp>
        <p:nvSpPr>
          <p:cNvPr id="9" name="Text Placeholder 6">
            <a:extLst>
              <a:ext uri="{FF2B5EF4-FFF2-40B4-BE49-F238E27FC236}">
                <a16:creationId xmlns:a16="http://schemas.microsoft.com/office/drawing/2014/main" id="{83341C2A-73FF-4BE5-8452-230916D7E6AA}"/>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a:p>
        </p:txBody>
      </p:sp>
    </p:spTree>
    <p:extLst>
      <p:ext uri="{BB962C8B-B14F-4D97-AF65-F5344CB8AC3E}">
        <p14:creationId xmlns:p14="http://schemas.microsoft.com/office/powerpoint/2010/main" val="201416912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Text Slide A">
    <p:spTree>
      <p:nvGrpSpPr>
        <p:cNvPr id="1" name=""/>
        <p:cNvGrpSpPr/>
        <p:nvPr/>
      </p:nvGrpSpPr>
      <p:grpSpPr>
        <a:xfrm>
          <a:off x="0" y="0"/>
          <a:ext cx="0" cy="0"/>
          <a:chOff x="0" y="0"/>
          <a:chExt cx="0" cy="0"/>
        </a:xfrm>
      </p:grpSpPr>
      <p:pic>
        <p:nvPicPr>
          <p:cNvPr id="40" name="Picture 39"/>
          <p:cNvPicPr>
            <a:picLocks noChangeAspect="1"/>
          </p:cNvPicPr>
          <p:nvPr userDrawn="1"/>
        </p:nvPicPr>
        <p:blipFill rotWithShape="1">
          <a:blip r:embed="rId2">
            <a:extLst>
              <a:ext uri="{28A0092B-C50C-407E-A947-70E740481C1C}">
                <a14:useLocalDpi xmlns:a14="http://schemas.microsoft.com/office/drawing/2010/main" val="0"/>
              </a:ext>
            </a:extLst>
          </a:blip>
          <a:srcRect l="42453"/>
          <a:stretch/>
        </p:blipFill>
        <p:spPr>
          <a:xfrm>
            <a:off x="0" y="3432381"/>
            <a:ext cx="5788325" cy="2584704"/>
          </a:xfrm>
          <a:prstGeom prst="rect">
            <a:avLst/>
          </a:prstGeom>
        </p:spPr>
      </p:pic>
      <p:sp>
        <p:nvSpPr>
          <p:cNvPr id="3" name="Text Placeholder 2"/>
          <p:cNvSpPr>
            <a:spLocks noGrp="1"/>
          </p:cNvSpPr>
          <p:nvPr>
            <p:ph type="body" sz="quarter" idx="10" hasCustomPrompt="1"/>
          </p:nvPr>
        </p:nvSpPr>
        <p:spPr>
          <a:xfrm>
            <a:off x="384784" y="1242034"/>
            <a:ext cx="3694112" cy="1962150"/>
          </a:xfrm>
        </p:spPr>
        <p:txBody>
          <a:bodyPr/>
          <a:lstStyle>
            <a:lvl1pPr marL="0" indent="0">
              <a:lnSpc>
                <a:spcPct val="90000"/>
              </a:lnSpc>
              <a:spcAft>
                <a:spcPts val="0"/>
              </a:spcAft>
              <a:buFont typeface="Arial" panose="020B0604020202020204" pitchFamily="34" charset="0"/>
              <a:buNone/>
              <a:defRPr sz="40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Page title </a:t>
            </a:r>
            <a:br>
              <a:rPr lang="en-US"/>
            </a:br>
            <a:r>
              <a:rPr lang="en-US"/>
              <a:t>to sit here</a:t>
            </a:r>
          </a:p>
        </p:txBody>
      </p:sp>
      <p:pic>
        <p:nvPicPr>
          <p:cNvPr id="6"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69737" y="377825"/>
            <a:ext cx="781218" cy="552176"/>
          </a:xfrm>
          <a:prstGeom prst="rect">
            <a:avLst/>
          </a:prstGeom>
        </p:spPr>
      </p:pic>
      <p:sp>
        <p:nvSpPr>
          <p:cNvPr id="5" name="Slide Number Placeholder 5">
            <a:extLst>
              <a:ext uri="{FF2B5EF4-FFF2-40B4-BE49-F238E27FC236}">
                <a16:creationId xmlns:a16="http://schemas.microsoft.com/office/drawing/2014/main" id="{408B1376-9C9D-45E5-9BBE-71B21FC9A52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7" name="Text Placeholder 6">
            <a:extLst>
              <a:ext uri="{FF2B5EF4-FFF2-40B4-BE49-F238E27FC236}">
                <a16:creationId xmlns:a16="http://schemas.microsoft.com/office/drawing/2014/main" id="{1E50EA61-94E4-4825-90F9-9FB7F4E8F34D}"/>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a:p>
        </p:txBody>
      </p:sp>
    </p:spTree>
    <p:extLst>
      <p:ext uri="{BB962C8B-B14F-4D97-AF65-F5344CB8AC3E}">
        <p14:creationId xmlns:p14="http://schemas.microsoft.com/office/powerpoint/2010/main" val="372727254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Text and Image (half screen) 04">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Freeform 12">
            <a:extLst>
              <a:ext uri="{FF2B5EF4-FFF2-40B4-BE49-F238E27FC236}">
                <a16:creationId xmlns:a16="http://schemas.microsoft.com/office/drawing/2014/main" id="{7B0E7391-6002-FB45-BBA6-F3FB8D17702E}"/>
              </a:ext>
            </a:extLst>
          </p:cNvPr>
          <p:cNvSpPr/>
          <p:nvPr userDrawn="1"/>
        </p:nvSpPr>
        <p:spPr>
          <a:xfrm>
            <a:off x="373063" y="4996683"/>
            <a:ext cx="3800356" cy="1588056"/>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4"/>
          </a:solidFill>
          <a:ln w="6350" cap="flat">
            <a:noFill/>
            <a:prstDash val="solid"/>
            <a:miter/>
          </a:ln>
        </p:spPr>
        <p:txBody>
          <a:bodyPr rtlCol="0" anchor="ctr"/>
          <a:lstStyle/>
          <a:p>
            <a:endParaRPr lang="en-GB"/>
          </a:p>
        </p:txBody>
      </p:sp>
      <p:sp>
        <p:nvSpPr>
          <p:cNvPr id="10" name="Text Placeholder 2">
            <a:extLst>
              <a:ext uri="{FF2B5EF4-FFF2-40B4-BE49-F238E27FC236}">
                <a16:creationId xmlns:a16="http://schemas.microsoft.com/office/drawing/2014/main" id="{5F3B2DBE-6810-4AC0-B237-4C05D67F11BA}"/>
              </a:ext>
            </a:extLst>
          </p:cNvPr>
          <p:cNvSpPr>
            <a:spLocks noGrp="1"/>
          </p:cNvSpPr>
          <p:nvPr>
            <p:ph type="body" sz="quarter" idx="12"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9" name="Slide Number Placeholder 5">
            <a:extLst>
              <a:ext uri="{FF2B5EF4-FFF2-40B4-BE49-F238E27FC236}">
                <a16:creationId xmlns:a16="http://schemas.microsoft.com/office/drawing/2014/main" id="{D9AE5860-C0B6-4F89-AE77-B2F4760B599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14" name="Text Placeholder 7">
            <a:extLst>
              <a:ext uri="{FF2B5EF4-FFF2-40B4-BE49-F238E27FC236}">
                <a16:creationId xmlns:a16="http://schemas.microsoft.com/office/drawing/2014/main" id="{4759352F-E67E-4FE9-8363-4452B1CC29C4}"/>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a:p>
        </p:txBody>
      </p:sp>
    </p:spTree>
    <p:extLst>
      <p:ext uri="{BB962C8B-B14F-4D97-AF65-F5344CB8AC3E}">
        <p14:creationId xmlns:p14="http://schemas.microsoft.com/office/powerpoint/2010/main" val="289613129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Text and Image (half screen) 05">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995C290C-8FFE-F94A-AD94-999FF732A5AE}"/>
              </a:ext>
            </a:extLst>
          </p:cNvPr>
          <p:cNvSpPr/>
          <p:nvPr userDrawn="1"/>
        </p:nvSpPr>
        <p:spPr>
          <a:xfrm>
            <a:off x="2260600" y="4883058"/>
            <a:ext cx="3978156" cy="1808614"/>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4"/>
          </a:solidFill>
          <a:ln w="6350" cap="flat">
            <a:noFill/>
            <a:prstDash val="solid"/>
            <a:miter/>
          </a:ln>
        </p:spPr>
        <p:txBody>
          <a:bodyPr rtlCol="0" anchor="ctr"/>
          <a:lstStyle/>
          <a:p>
            <a:endParaRPr lang="en-GB">
              <a:solidFill>
                <a:srgbClr val="FF0000"/>
              </a:solidFill>
            </a:endParaRPr>
          </a:p>
        </p:txBody>
      </p:sp>
      <p:sp>
        <p:nvSpPr>
          <p:cNvPr id="10" name="Slide Number Placeholder 5">
            <a:extLst>
              <a:ext uri="{FF2B5EF4-FFF2-40B4-BE49-F238E27FC236}">
                <a16:creationId xmlns:a16="http://schemas.microsoft.com/office/drawing/2014/main" id="{9F4F082C-21A3-4795-85E7-493095ABBEF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Text Placeholder 2">
            <a:extLst>
              <a:ext uri="{FF2B5EF4-FFF2-40B4-BE49-F238E27FC236}">
                <a16:creationId xmlns:a16="http://schemas.microsoft.com/office/drawing/2014/main" id="{6EBB4AF7-2E97-4705-8E23-69D0121E65FA}"/>
              </a:ext>
            </a:extLst>
          </p:cNvPr>
          <p:cNvSpPr>
            <a:spLocks noGrp="1"/>
          </p:cNvSpPr>
          <p:nvPr>
            <p:ph type="body" sz="quarter" idx="14" hasCustomPrompt="1"/>
          </p:nvPr>
        </p:nvSpPr>
        <p:spPr>
          <a:xfrm>
            <a:off x="373063" y="1133145"/>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11" name="Text Placeholder 7">
            <a:extLst>
              <a:ext uri="{FF2B5EF4-FFF2-40B4-BE49-F238E27FC236}">
                <a16:creationId xmlns:a16="http://schemas.microsoft.com/office/drawing/2014/main" id="{FFC37F7E-8509-4F7C-9153-35620AE50A4A}"/>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a:p>
        </p:txBody>
      </p:sp>
    </p:spTree>
    <p:extLst>
      <p:ext uri="{BB962C8B-B14F-4D97-AF65-F5344CB8AC3E}">
        <p14:creationId xmlns:p14="http://schemas.microsoft.com/office/powerpoint/2010/main" val="377400019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Text and Image (half screen) 06">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grpSp>
        <p:nvGrpSpPr>
          <p:cNvPr id="9" name="Group 8">
            <a:extLst>
              <a:ext uri="{FF2B5EF4-FFF2-40B4-BE49-F238E27FC236}">
                <a16:creationId xmlns:a16="http://schemas.microsoft.com/office/drawing/2014/main" id="{468EB35F-FFAA-8442-BF5E-3C5271F7E98F}"/>
              </a:ext>
            </a:extLst>
          </p:cNvPr>
          <p:cNvGrpSpPr/>
          <p:nvPr userDrawn="1"/>
        </p:nvGrpSpPr>
        <p:grpSpPr>
          <a:xfrm>
            <a:off x="809430" y="4944517"/>
            <a:ext cx="5224040" cy="2153538"/>
            <a:chOff x="-2229" y="2361812"/>
            <a:chExt cx="11067619" cy="4514835"/>
          </a:xfrm>
          <a:solidFill>
            <a:schemeClr val="accent4"/>
          </a:solidFill>
        </p:grpSpPr>
        <p:sp>
          <p:nvSpPr>
            <p:cNvPr id="10" name="Freeform 9">
              <a:extLst>
                <a:ext uri="{FF2B5EF4-FFF2-40B4-BE49-F238E27FC236}">
                  <a16:creationId xmlns:a16="http://schemas.microsoft.com/office/drawing/2014/main" id="{AB1585F1-E215-1548-8637-7E8C0385C15A}"/>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4F563A89-DCDC-4C47-92E0-B3686C8D66F2}"/>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DCBCC570-67B4-834A-BD7A-4A77AA290CC5}"/>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2" name="Rectangle 1">
            <a:extLst>
              <a:ext uri="{FF2B5EF4-FFF2-40B4-BE49-F238E27FC236}">
                <a16:creationId xmlns:a16="http://schemas.microsoft.com/office/drawing/2014/main" id="{9EFA3298-7FC1-5548-9F81-64937AC42EC6}"/>
              </a:ext>
            </a:extLst>
          </p:cNvPr>
          <p:cNvSpPr/>
          <p:nvPr userDrawn="1"/>
        </p:nvSpPr>
        <p:spPr>
          <a:xfrm>
            <a:off x="0" y="5647991"/>
            <a:ext cx="973290" cy="20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BEA52628-6F84-8C43-AB11-FEC583CBC488}"/>
              </a:ext>
            </a:extLst>
          </p:cNvPr>
          <p:cNvSpPr/>
          <p:nvPr userDrawn="1"/>
        </p:nvSpPr>
        <p:spPr>
          <a:xfrm>
            <a:off x="0" y="6186279"/>
            <a:ext cx="973290" cy="20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Slide Number Placeholder 5">
            <a:extLst>
              <a:ext uri="{FF2B5EF4-FFF2-40B4-BE49-F238E27FC236}">
                <a16:creationId xmlns:a16="http://schemas.microsoft.com/office/drawing/2014/main" id="{63C0A894-CE35-4D5D-8748-553B91B4F5BC}"/>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18" name="Text Placeholder 2">
            <a:extLst>
              <a:ext uri="{FF2B5EF4-FFF2-40B4-BE49-F238E27FC236}">
                <a16:creationId xmlns:a16="http://schemas.microsoft.com/office/drawing/2014/main" id="{0F2D5D8A-AFE9-4D9A-B04C-8A0BB5E629A9}"/>
              </a:ext>
            </a:extLst>
          </p:cNvPr>
          <p:cNvSpPr>
            <a:spLocks noGrp="1"/>
          </p:cNvSpPr>
          <p:nvPr>
            <p:ph type="body" sz="quarter" idx="14" hasCustomPrompt="1"/>
          </p:nvPr>
        </p:nvSpPr>
        <p:spPr>
          <a:xfrm>
            <a:off x="373063" y="1133145"/>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19" name="Text Placeholder 7">
            <a:extLst>
              <a:ext uri="{FF2B5EF4-FFF2-40B4-BE49-F238E27FC236}">
                <a16:creationId xmlns:a16="http://schemas.microsoft.com/office/drawing/2014/main" id="{6D2A3021-76D5-4427-B3CB-789B0FA1F2FE}"/>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a:p>
        </p:txBody>
      </p:sp>
    </p:spTree>
    <p:extLst>
      <p:ext uri="{BB962C8B-B14F-4D97-AF65-F5344CB8AC3E}">
        <p14:creationId xmlns:p14="http://schemas.microsoft.com/office/powerpoint/2010/main" val="399945666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ext and Image (half screen) 07">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A47FC6CD-AA14-4D49-9723-6E8098A42BDE}"/>
              </a:ext>
            </a:extLst>
          </p:cNvPr>
          <p:cNvSpPr/>
          <p:nvPr userDrawn="1"/>
        </p:nvSpPr>
        <p:spPr>
          <a:xfrm>
            <a:off x="1089126" y="5113958"/>
            <a:ext cx="4705493" cy="1997697"/>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4"/>
          </a:solidFill>
          <a:ln w="6350" cap="flat">
            <a:noFill/>
            <a:prstDash val="solid"/>
            <a:miter/>
          </a:ln>
        </p:spPr>
        <p:txBody>
          <a:bodyPr rtlCol="0" anchor="ctr"/>
          <a:lstStyle/>
          <a:p>
            <a:endParaRPr lang="en-GB"/>
          </a:p>
        </p:txBody>
      </p:sp>
      <p:sp>
        <p:nvSpPr>
          <p:cNvPr id="10" name="Rectangle 9">
            <a:extLst>
              <a:ext uri="{FF2B5EF4-FFF2-40B4-BE49-F238E27FC236}">
                <a16:creationId xmlns:a16="http://schemas.microsoft.com/office/drawing/2014/main" id="{B4A67683-0430-4240-B4B7-D18D14CA47BF}"/>
              </a:ext>
            </a:extLst>
          </p:cNvPr>
          <p:cNvSpPr/>
          <p:nvPr userDrawn="1"/>
        </p:nvSpPr>
        <p:spPr>
          <a:xfrm>
            <a:off x="-2933" y="5945277"/>
            <a:ext cx="1465659" cy="338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 Placeholder 2">
            <a:extLst>
              <a:ext uri="{FF2B5EF4-FFF2-40B4-BE49-F238E27FC236}">
                <a16:creationId xmlns:a16="http://schemas.microsoft.com/office/drawing/2014/main" id="{568CBE16-9243-46B2-AB09-95C8191428C5}"/>
              </a:ext>
            </a:extLst>
          </p:cNvPr>
          <p:cNvSpPr>
            <a:spLocks noGrp="1"/>
          </p:cNvSpPr>
          <p:nvPr>
            <p:ph type="body" sz="quarter" idx="12" hasCustomPrompt="1"/>
          </p:nvPr>
        </p:nvSpPr>
        <p:spPr>
          <a:xfrm>
            <a:off x="373063" y="1133145"/>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13" name="Slide Number Placeholder 5">
            <a:extLst>
              <a:ext uri="{FF2B5EF4-FFF2-40B4-BE49-F238E27FC236}">
                <a16:creationId xmlns:a16="http://schemas.microsoft.com/office/drawing/2014/main" id="{3373DA12-ED5E-4FF3-9F6C-A932CC1C5AB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Text Placeholder 7">
            <a:extLst>
              <a:ext uri="{FF2B5EF4-FFF2-40B4-BE49-F238E27FC236}">
                <a16:creationId xmlns:a16="http://schemas.microsoft.com/office/drawing/2014/main" id="{798DD8AB-C99D-45F0-B8BC-AE12BB8090F3}"/>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a:p>
        </p:txBody>
      </p:sp>
    </p:spTree>
    <p:extLst>
      <p:ext uri="{BB962C8B-B14F-4D97-AF65-F5344CB8AC3E}">
        <p14:creationId xmlns:p14="http://schemas.microsoft.com/office/powerpoint/2010/main" val="138222911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1_Arrow Left 04">
    <p:spTree>
      <p:nvGrpSpPr>
        <p:cNvPr id="1" name=""/>
        <p:cNvGrpSpPr/>
        <p:nvPr/>
      </p:nvGrpSpPr>
      <p:grpSpPr>
        <a:xfrm>
          <a:off x="0" y="0"/>
          <a:ext cx="0" cy="0"/>
          <a:chOff x="0" y="0"/>
          <a:chExt cx="0" cy="0"/>
        </a:xfrm>
      </p:grpSpPr>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5" name="Freeform 14">
            <a:extLst>
              <a:ext uri="{FF2B5EF4-FFF2-40B4-BE49-F238E27FC236}">
                <a16:creationId xmlns:a16="http://schemas.microsoft.com/office/drawing/2014/main" id="{C80F07E2-51B4-654E-A1CA-3B756AF75623}"/>
              </a:ext>
            </a:extLst>
          </p:cNvPr>
          <p:cNvSpPr/>
          <p:nvPr userDrawn="1"/>
        </p:nvSpPr>
        <p:spPr>
          <a:xfrm>
            <a:off x="843210" y="4431729"/>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3"/>
          </a:solidFill>
          <a:ln w="6350" cap="flat">
            <a:noFill/>
            <a:prstDash val="solid"/>
            <a:miter/>
          </a:ln>
        </p:spPr>
        <p:txBody>
          <a:bodyPr rtlCol="0" anchor="ctr"/>
          <a:lstStyle/>
          <a:p>
            <a:endParaRPr lang="en-GB" sz="1351"/>
          </a:p>
        </p:txBody>
      </p:sp>
      <p:sp>
        <p:nvSpPr>
          <p:cNvPr id="8" name="Text Placeholder 2">
            <a:extLst>
              <a:ext uri="{FF2B5EF4-FFF2-40B4-BE49-F238E27FC236}">
                <a16:creationId xmlns:a16="http://schemas.microsoft.com/office/drawing/2014/main" id="{401CBE07-42E3-4B39-BDDF-60F502220A9A}"/>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6" name="Slide Number Placeholder 5">
            <a:extLst>
              <a:ext uri="{FF2B5EF4-FFF2-40B4-BE49-F238E27FC236}">
                <a16:creationId xmlns:a16="http://schemas.microsoft.com/office/drawing/2014/main" id="{B2E02014-5771-41F0-9083-A94B1449F27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7" name="Text Placeholder 6">
            <a:extLst>
              <a:ext uri="{FF2B5EF4-FFF2-40B4-BE49-F238E27FC236}">
                <a16:creationId xmlns:a16="http://schemas.microsoft.com/office/drawing/2014/main" id="{EC879EDE-DC9B-4B44-9F37-A58CA524CA70}"/>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a:p>
        </p:txBody>
      </p:sp>
    </p:spTree>
    <p:extLst>
      <p:ext uri="{BB962C8B-B14F-4D97-AF65-F5344CB8AC3E}">
        <p14:creationId xmlns:p14="http://schemas.microsoft.com/office/powerpoint/2010/main" val="410351017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1_Arrow Left_05">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2" name="Freeform 11">
            <a:extLst>
              <a:ext uri="{FF2B5EF4-FFF2-40B4-BE49-F238E27FC236}">
                <a16:creationId xmlns:a16="http://schemas.microsoft.com/office/drawing/2014/main" id="{5AFE35B4-921A-C145-8647-3DC89DF1E25E}"/>
              </a:ext>
            </a:extLst>
          </p:cNvPr>
          <p:cNvSpPr/>
          <p:nvPr userDrawn="1"/>
        </p:nvSpPr>
        <p:spPr>
          <a:xfrm>
            <a:off x="532679" y="4141127"/>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3"/>
          </a:solidFill>
          <a:ln w="6350" cap="flat">
            <a:noFill/>
            <a:prstDash val="solid"/>
            <a:miter/>
          </a:ln>
        </p:spPr>
        <p:txBody>
          <a:bodyPr rtlCol="0" anchor="ctr"/>
          <a:lstStyle/>
          <a:p>
            <a:endParaRPr lang="en-GB" sz="1351"/>
          </a:p>
        </p:txBody>
      </p:sp>
      <p:sp>
        <p:nvSpPr>
          <p:cNvPr id="7" name="Text Placeholder 2">
            <a:extLst>
              <a:ext uri="{FF2B5EF4-FFF2-40B4-BE49-F238E27FC236}">
                <a16:creationId xmlns:a16="http://schemas.microsoft.com/office/drawing/2014/main" id="{3225252A-8CEF-43E2-9274-7BF4B9F00480}"/>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8" name="Slide Number Placeholder 5">
            <a:extLst>
              <a:ext uri="{FF2B5EF4-FFF2-40B4-BE49-F238E27FC236}">
                <a16:creationId xmlns:a16="http://schemas.microsoft.com/office/drawing/2014/main" id="{0BD3CBC6-0348-4ED0-BA6D-3BF82E7D10E8}"/>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9" name="Text Placeholder 6">
            <a:extLst>
              <a:ext uri="{FF2B5EF4-FFF2-40B4-BE49-F238E27FC236}">
                <a16:creationId xmlns:a16="http://schemas.microsoft.com/office/drawing/2014/main" id="{679F881A-B30C-494F-9A57-517FCF4905C8}"/>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a:p>
        </p:txBody>
      </p:sp>
    </p:spTree>
    <p:extLst>
      <p:ext uri="{BB962C8B-B14F-4D97-AF65-F5344CB8AC3E}">
        <p14:creationId xmlns:p14="http://schemas.microsoft.com/office/powerpoint/2010/main" val="112144795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1_Arrow Left 06">
    <p:spTree>
      <p:nvGrpSpPr>
        <p:cNvPr id="1" name=""/>
        <p:cNvGrpSpPr/>
        <p:nvPr/>
      </p:nvGrpSpPr>
      <p:grpSpPr>
        <a:xfrm>
          <a:off x="0" y="0"/>
          <a:ext cx="0" cy="0"/>
          <a:chOff x="0" y="0"/>
          <a:chExt cx="0" cy="0"/>
        </a:xfrm>
      </p:grpSpPr>
      <p:grpSp>
        <p:nvGrpSpPr>
          <p:cNvPr id="19" name="Group 18"/>
          <p:cNvGrpSpPr/>
          <p:nvPr userDrawn="1"/>
        </p:nvGrpSpPr>
        <p:grpSpPr>
          <a:xfrm>
            <a:off x="-754639" y="4113557"/>
            <a:ext cx="5797612" cy="2365031"/>
            <a:chOff x="-2229" y="2361812"/>
            <a:chExt cx="11067619" cy="4514835"/>
          </a:xfrm>
          <a:solidFill>
            <a:schemeClr val="accent3"/>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2" name="Text Placeholder 2">
            <a:extLst>
              <a:ext uri="{FF2B5EF4-FFF2-40B4-BE49-F238E27FC236}">
                <a16:creationId xmlns:a16="http://schemas.microsoft.com/office/drawing/2014/main" id="{0511BD1D-4FB3-47E5-90D7-0CCF84C8CAFD}"/>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1" name="Slide Number Placeholder 5">
            <a:extLst>
              <a:ext uri="{FF2B5EF4-FFF2-40B4-BE49-F238E27FC236}">
                <a16:creationId xmlns:a16="http://schemas.microsoft.com/office/drawing/2014/main" id="{292F7B73-6958-4A1B-B8CA-0F5A9E902AA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9" name="Text Placeholder 6">
            <a:extLst>
              <a:ext uri="{FF2B5EF4-FFF2-40B4-BE49-F238E27FC236}">
                <a16:creationId xmlns:a16="http://schemas.microsoft.com/office/drawing/2014/main" id="{51B248D0-3729-477D-A45B-4AC82FDBBD78}"/>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a:p>
        </p:txBody>
      </p:sp>
    </p:spTree>
    <p:extLst>
      <p:ext uri="{BB962C8B-B14F-4D97-AF65-F5344CB8AC3E}">
        <p14:creationId xmlns:p14="http://schemas.microsoft.com/office/powerpoint/2010/main" val="21989631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1ARROW">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9709"/>
          <a:stretch/>
        </p:blipFill>
        <p:spPr>
          <a:xfrm>
            <a:off x="6590289" y="11113"/>
            <a:ext cx="5601711" cy="6860864"/>
          </a:xfrm>
          <a:prstGeom prst="rect">
            <a:avLst/>
          </a:prstGeom>
        </p:spPr>
      </p:pic>
      <p:sp>
        <p:nvSpPr>
          <p:cNvPr id="5" name="Text Placeholder 2"/>
          <p:cNvSpPr>
            <a:spLocks noGrp="1"/>
          </p:cNvSpPr>
          <p:nvPr>
            <p:ph type="body" sz="quarter" idx="12" hasCustomPrompt="1"/>
          </p:nvPr>
        </p:nvSpPr>
        <p:spPr>
          <a:xfrm>
            <a:off x="1357921" y="1240172"/>
            <a:ext cx="9483118" cy="520262"/>
          </a:xfrm>
        </p:spPr>
        <p:txBody>
          <a:bodyPr/>
          <a:lstStyle>
            <a:lvl1pPr marL="0" indent="0">
              <a:lnSpc>
                <a:spcPct val="90000"/>
              </a:lnSpc>
              <a:spcAft>
                <a:spcPts val="0"/>
              </a:spcAft>
              <a:buFont typeface="Arial" panose="020B0604020202020204" pitchFamily="34" charset="0"/>
              <a:buNone/>
              <a:defRPr sz="40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Page title to sit here</a:t>
            </a:r>
          </a:p>
        </p:txBody>
      </p:sp>
      <p:sp>
        <p:nvSpPr>
          <p:cNvPr id="6" name="Text Placeholder 7"/>
          <p:cNvSpPr>
            <a:spLocks noGrp="1"/>
          </p:cNvSpPr>
          <p:nvPr>
            <p:ph type="body" sz="quarter" idx="11"/>
          </p:nvPr>
        </p:nvSpPr>
        <p:spPr>
          <a:xfrm>
            <a:off x="1357921" y="2102264"/>
            <a:ext cx="9483117" cy="4376323"/>
          </a:xfrm>
        </p:spPr>
        <p:txBody>
          <a:bodyPr/>
          <a:lstStyle>
            <a:lvl1pPr marL="0" indent="0">
              <a:buFont typeface="Arial" panose="020B0604020202020204" pitchFamily="34" charset="0"/>
              <a:buNone/>
              <a:defRPr/>
            </a:lvl1pPr>
            <a:lvl2pPr marL="171450" indent="-171450">
              <a:buFont typeface="Arial" panose="020B0604020202020204" pitchFamily="34" charset="0"/>
              <a:buChar char="•"/>
              <a:defRPr/>
            </a:lvl2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p:cNvSpPr/>
          <p:nvPr userDrawn="1"/>
        </p:nvSpPr>
        <p:spPr>
          <a:xfrm>
            <a:off x="269737" y="314036"/>
            <a:ext cx="1004881" cy="6592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69737" y="377825"/>
            <a:ext cx="781218" cy="552176"/>
          </a:xfrm>
          <a:prstGeom prst="rect">
            <a:avLst/>
          </a:prstGeom>
        </p:spPr>
      </p:pic>
      <p:sp>
        <p:nvSpPr>
          <p:cNvPr id="9" name="Slide Number Placeholder 5">
            <a:extLst>
              <a:ext uri="{FF2B5EF4-FFF2-40B4-BE49-F238E27FC236}">
                <a16:creationId xmlns:a16="http://schemas.microsoft.com/office/drawing/2014/main" id="{8A975D01-89DD-456F-80CA-73FF7FB9E1B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414109893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1_Arrow Left_07">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BA8E277A-0AB8-D043-A382-89558AF5F60C}"/>
              </a:ext>
            </a:extLst>
          </p:cNvPr>
          <p:cNvSpPr/>
          <p:nvPr userDrawn="1"/>
        </p:nvSpPr>
        <p:spPr>
          <a:xfrm>
            <a:off x="-533400" y="4101323"/>
            <a:ext cx="5300406" cy="2250265"/>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3"/>
          </a:solidFill>
          <a:ln w="6350" cap="flat">
            <a:noFill/>
            <a:prstDash val="solid"/>
            <a:miter/>
          </a:ln>
        </p:spPr>
        <p:txBody>
          <a:bodyPr rtlCol="0" anchor="ctr"/>
          <a:lstStyle/>
          <a:p>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Text Placeholder 2">
            <a:extLst>
              <a:ext uri="{FF2B5EF4-FFF2-40B4-BE49-F238E27FC236}">
                <a16:creationId xmlns:a16="http://schemas.microsoft.com/office/drawing/2014/main" id="{F49E4ACF-1E9A-40C0-8732-68C6F8A2CD5A}"/>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8" name="Slide Number Placeholder 5">
            <a:extLst>
              <a:ext uri="{FF2B5EF4-FFF2-40B4-BE49-F238E27FC236}">
                <a16:creationId xmlns:a16="http://schemas.microsoft.com/office/drawing/2014/main" id="{A120D91C-D1E9-43DD-9588-6136E19DC5B7}"/>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9" name="Text Placeholder 6">
            <a:extLst>
              <a:ext uri="{FF2B5EF4-FFF2-40B4-BE49-F238E27FC236}">
                <a16:creationId xmlns:a16="http://schemas.microsoft.com/office/drawing/2014/main" id="{B721D982-41CB-4649-9208-82A8115B6F01}"/>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a:p>
        </p:txBody>
      </p:sp>
    </p:spTree>
    <p:extLst>
      <p:ext uri="{BB962C8B-B14F-4D97-AF65-F5344CB8AC3E}">
        <p14:creationId xmlns:p14="http://schemas.microsoft.com/office/powerpoint/2010/main" val="12207533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Text and Image (half screen) 02">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0469B6E3-6CD5-4D4F-A57C-003069CEB064}"/>
              </a:ext>
            </a:extLst>
          </p:cNvPr>
          <p:cNvSpPr/>
          <p:nvPr userDrawn="1"/>
        </p:nvSpPr>
        <p:spPr>
          <a:xfrm>
            <a:off x="1789084" y="4890533"/>
            <a:ext cx="4478918" cy="219720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3"/>
          </a:solidFill>
          <a:ln w="6350" cap="flat">
            <a:noFill/>
            <a:prstDash val="solid"/>
            <a:miter/>
          </a:ln>
        </p:spPr>
        <p:txBody>
          <a:bodyPr rtlCol="0" anchor="ctr"/>
          <a:lstStyle/>
          <a:p>
            <a:endParaRPr lang="en-GB" sz="1351"/>
          </a:p>
        </p:txBody>
      </p:sp>
      <p:sp>
        <p:nvSpPr>
          <p:cNvPr id="10" name="Rectangle 9">
            <a:extLst>
              <a:ext uri="{FF2B5EF4-FFF2-40B4-BE49-F238E27FC236}">
                <a16:creationId xmlns:a16="http://schemas.microsoft.com/office/drawing/2014/main" id="{01838B36-A078-CF4D-A693-2C3B6B5F0CD6}"/>
              </a:ext>
            </a:extLst>
          </p:cNvPr>
          <p:cNvSpPr/>
          <p:nvPr userDrawn="1"/>
        </p:nvSpPr>
        <p:spPr>
          <a:xfrm>
            <a:off x="0" y="5832402"/>
            <a:ext cx="3047640" cy="33886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Slide Number Placeholder 5">
            <a:extLst>
              <a:ext uri="{FF2B5EF4-FFF2-40B4-BE49-F238E27FC236}">
                <a16:creationId xmlns:a16="http://schemas.microsoft.com/office/drawing/2014/main" id="{3CEE3D7F-91EC-47CB-86E2-77D5DE1A207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Text Placeholder 2">
            <a:extLst>
              <a:ext uri="{FF2B5EF4-FFF2-40B4-BE49-F238E27FC236}">
                <a16:creationId xmlns:a16="http://schemas.microsoft.com/office/drawing/2014/main" id="{DA12DBF6-DDF6-4705-B10E-4742D0F2A735}"/>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13" name="Text Placeholder 7">
            <a:extLst>
              <a:ext uri="{FF2B5EF4-FFF2-40B4-BE49-F238E27FC236}">
                <a16:creationId xmlns:a16="http://schemas.microsoft.com/office/drawing/2014/main" id="{13F4F259-26B2-4677-AE17-D14181EB82F5}"/>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a:p>
        </p:txBody>
      </p:sp>
    </p:spTree>
    <p:extLst>
      <p:ext uri="{BB962C8B-B14F-4D97-AF65-F5344CB8AC3E}">
        <p14:creationId xmlns:p14="http://schemas.microsoft.com/office/powerpoint/2010/main" val="257616843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_Text and Image (half screen) 01">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6" name="Freeform 15">
            <a:extLst>
              <a:ext uri="{FF2B5EF4-FFF2-40B4-BE49-F238E27FC236}">
                <a16:creationId xmlns:a16="http://schemas.microsoft.com/office/drawing/2014/main" id="{C244723F-EF77-3046-B511-E60DA7907AC2}"/>
              </a:ext>
            </a:extLst>
          </p:cNvPr>
          <p:cNvSpPr/>
          <p:nvPr userDrawn="1"/>
        </p:nvSpPr>
        <p:spPr>
          <a:xfrm>
            <a:off x="2422102" y="4970822"/>
            <a:ext cx="3546719" cy="1739900"/>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3"/>
          </a:solidFill>
          <a:ln w="6350" cap="flat">
            <a:noFill/>
            <a:prstDash val="solid"/>
            <a:miter/>
          </a:ln>
        </p:spPr>
        <p:txBody>
          <a:bodyPr rtlCol="0" anchor="ctr"/>
          <a:lstStyle/>
          <a:p>
            <a:endParaRPr lang="en-GB" sz="1351"/>
          </a:p>
        </p:txBody>
      </p:sp>
      <p:sp>
        <p:nvSpPr>
          <p:cNvPr id="9" name="Slide Number Placeholder 5">
            <a:extLst>
              <a:ext uri="{FF2B5EF4-FFF2-40B4-BE49-F238E27FC236}">
                <a16:creationId xmlns:a16="http://schemas.microsoft.com/office/drawing/2014/main" id="{9B2D9328-9CFC-4681-96FF-77C4AB52BC7C}"/>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Text Placeholder 2">
            <a:extLst>
              <a:ext uri="{FF2B5EF4-FFF2-40B4-BE49-F238E27FC236}">
                <a16:creationId xmlns:a16="http://schemas.microsoft.com/office/drawing/2014/main" id="{F0F8BB63-A7D0-443F-A4D9-CBEDEBA89F97}"/>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10" name="Text Placeholder 7">
            <a:extLst>
              <a:ext uri="{FF2B5EF4-FFF2-40B4-BE49-F238E27FC236}">
                <a16:creationId xmlns:a16="http://schemas.microsoft.com/office/drawing/2014/main" id="{0B92FB0B-A9D4-4957-A766-FEAFF10CA747}"/>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a:p>
        </p:txBody>
      </p:sp>
    </p:spTree>
    <p:extLst>
      <p:ext uri="{BB962C8B-B14F-4D97-AF65-F5344CB8AC3E}">
        <p14:creationId xmlns:p14="http://schemas.microsoft.com/office/powerpoint/2010/main" val="156067461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Text and Image (half screen) 03">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4" name="Freeform 13">
            <a:extLst>
              <a:ext uri="{FF2B5EF4-FFF2-40B4-BE49-F238E27FC236}">
                <a16:creationId xmlns:a16="http://schemas.microsoft.com/office/drawing/2014/main" id="{B3ABDBCC-56D7-7941-A0AC-0A070DEBA30C}"/>
              </a:ext>
            </a:extLst>
          </p:cNvPr>
          <p:cNvSpPr/>
          <p:nvPr userDrawn="1"/>
        </p:nvSpPr>
        <p:spPr>
          <a:xfrm>
            <a:off x="2980995" y="4828704"/>
            <a:ext cx="3115005" cy="35437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3"/>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3C562CB5-885C-4340-835C-442D717FB94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Text Placeholder 2">
            <a:extLst>
              <a:ext uri="{FF2B5EF4-FFF2-40B4-BE49-F238E27FC236}">
                <a16:creationId xmlns:a16="http://schemas.microsoft.com/office/drawing/2014/main" id="{7FBA81F6-8E89-4DB2-BA0B-73E3237A970B}"/>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11" name="Text Placeholder 7">
            <a:extLst>
              <a:ext uri="{FF2B5EF4-FFF2-40B4-BE49-F238E27FC236}">
                <a16:creationId xmlns:a16="http://schemas.microsoft.com/office/drawing/2014/main" id="{94E6F44B-181A-448F-A307-E82F96114CE0}"/>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a:p>
        </p:txBody>
      </p:sp>
    </p:spTree>
    <p:extLst>
      <p:ext uri="{BB962C8B-B14F-4D97-AF65-F5344CB8AC3E}">
        <p14:creationId xmlns:p14="http://schemas.microsoft.com/office/powerpoint/2010/main" val="232820153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Contents or agenda">
    <p:spTree>
      <p:nvGrpSpPr>
        <p:cNvPr id="1" name=""/>
        <p:cNvGrpSpPr/>
        <p:nvPr/>
      </p:nvGrpSpPr>
      <p:grpSpPr>
        <a:xfrm>
          <a:off x="0" y="0"/>
          <a:ext cx="0" cy="0"/>
          <a:chOff x="0" y="0"/>
          <a:chExt cx="0" cy="0"/>
        </a:xfrm>
      </p:grpSpPr>
      <p:cxnSp>
        <p:nvCxnSpPr>
          <p:cNvPr id="13" name="Straight Connector 12"/>
          <p:cNvCxnSpPr/>
          <p:nvPr userDrawn="1"/>
        </p:nvCxnSpPr>
        <p:spPr>
          <a:xfrm>
            <a:off x="3101975" y="1925767"/>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3101975" y="2587060"/>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3101975" y="3248353"/>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a:off x="3101975" y="3909646"/>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a:off x="3101975" y="4570939"/>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a:off x="3101975" y="5232231"/>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pic>
        <p:nvPicPr>
          <p:cNvPr id="37" name="Picture 3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25640" y="3666044"/>
            <a:ext cx="2923326" cy="2198740"/>
          </a:xfrm>
          <a:prstGeom prst="rect">
            <a:avLst/>
          </a:prstGeom>
        </p:spPr>
      </p:pic>
      <p:sp>
        <p:nvSpPr>
          <p:cNvPr id="30" name="Text Placeholder 2"/>
          <p:cNvSpPr>
            <a:spLocks noGrp="1"/>
          </p:cNvSpPr>
          <p:nvPr>
            <p:ph type="body" sz="quarter" idx="10" hasCustomPrompt="1"/>
          </p:nvPr>
        </p:nvSpPr>
        <p:spPr>
          <a:xfrm>
            <a:off x="384784" y="1925767"/>
            <a:ext cx="2521449" cy="1962150"/>
          </a:xfrm>
        </p:spPr>
        <p:txBody>
          <a:bodyPr/>
          <a:lstStyle>
            <a:lvl1pPr marL="0" indent="0">
              <a:lnSpc>
                <a:spcPct val="90000"/>
              </a:lnSpc>
              <a:spcAft>
                <a:spcPts val="0"/>
              </a:spcAft>
              <a:buFont typeface="Arial" panose="020B0604020202020204" pitchFamily="34" charset="0"/>
              <a:buNone/>
              <a:defRPr sz="3200" cap="all"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ADD TITLE</a:t>
            </a:r>
          </a:p>
        </p:txBody>
      </p:sp>
      <p:sp>
        <p:nvSpPr>
          <p:cNvPr id="5" name="Text Placeholder 4"/>
          <p:cNvSpPr>
            <a:spLocks noGrp="1"/>
          </p:cNvSpPr>
          <p:nvPr>
            <p:ph type="body" sz="quarter" idx="11" hasCustomPrompt="1"/>
          </p:nvPr>
        </p:nvSpPr>
        <p:spPr>
          <a:xfrm>
            <a:off x="3299565" y="2060614"/>
            <a:ext cx="951760" cy="426737"/>
          </a:xfrm>
        </p:spPr>
        <p:txBody>
          <a:bodyPr/>
          <a:lstStyle>
            <a:lvl1pPr marL="0" indent="0">
              <a:lnSpc>
                <a:spcPct val="100000"/>
              </a:lnSpc>
              <a:spcAft>
                <a:spcPts val="0"/>
              </a:spcAft>
              <a:buFont typeface="Arial" panose="020B0604020202020204" pitchFamily="34" charset="0"/>
              <a:buNone/>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GB"/>
              <a:t>TEXT</a:t>
            </a:r>
          </a:p>
        </p:txBody>
      </p:sp>
      <p:sp>
        <p:nvSpPr>
          <p:cNvPr id="7" name="Text Placeholder 6"/>
          <p:cNvSpPr>
            <a:spLocks noGrp="1"/>
          </p:cNvSpPr>
          <p:nvPr>
            <p:ph type="body" sz="quarter" idx="12" hasCustomPrompt="1"/>
          </p:nvPr>
        </p:nvSpPr>
        <p:spPr>
          <a:xfrm>
            <a:off x="5037138" y="2107781"/>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a:solidFill>
                  <a:srgbClr val="004050"/>
                </a:solidFill>
                <a:latin typeface="Montserrat"/>
                <a:ea typeface="+mn-ea"/>
                <a:cs typeface="Montserrat"/>
              </a:rPr>
              <a:t>Lorem ipsum </a:t>
            </a:r>
            <a:r>
              <a:rPr lang="en-GB" sz="1800" b="0" i="0" kern="1200" err="1">
                <a:solidFill>
                  <a:srgbClr val="004050"/>
                </a:solidFill>
                <a:latin typeface="Montserrat"/>
                <a:ea typeface="+mn-ea"/>
                <a:cs typeface="Montserrat"/>
              </a:rPr>
              <a:t>dolor</a:t>
            </a:r>
            <a:r>
              <a:rPr lang="en-GB" sz="1800" b="0" i="0" kern="1200">
                <a:solidFill>
                  <a:srgbClr val="004050"/>
                </a:solidFill>
                <a:latin typeface="Montserrat"/>
                <a:ea typeface="+mn-ea"/>
                <a:cs typeface="Montserrat"/>
              </a:rPr>
              <a:t> sit </a:t>
            </a:r>
            <a:r>
              <a:rPr lang="en-GB" sz="1800" b="0" i="0" kern="1200" err="1">
                <a:solidFill>
                  <a:srgbClr val="004050"/>
                </a:solidFill>
                <a:latin typeface="Montserrat"/>
                <a:ea typeface="+mn-ea"/>
                <a:cs typeface="Montserrat"/>
              </a:rPr>
              <a:t>amet</a:t>
            </a:r>
            <a:endParaRPr lang="en-GB" sz="1800">
              <a:solidFill>
                <a:srgbClr val="004050"/>
              </a:solidFill>
            </a:endParaRPr>
          </a:p>
          <a:p>
            <a:pPr lvl="0"/>
            <a:endParaRPr lang="en-GB"/>
          </a:p>
        </p:txBody>
      </p:sp>
      <p:sp>
        <p:nvSpPr>
          <p:cNvPr id="38" name="Text Placeholder 4"/>
          <p:cNvSpPr>
            <a:spLocks noGrp="1"/>
          </p:cNvSpPr>
          <p:nvPr>
            <p:ph type="body" sz="quarter" idx="13" hasCustomPrompt="1"/>
          </p:nvPr>
        </p:nvSpPr>
        <p:spPr>
          <a:xfrm>
            <a:off x="3299565" y="2721905"/>
            <a:ext cx="951760" cy="426737"/>
          </a:xfrm>
        </p:spPr>
        <p:txBody>
          <a:bodyPr/>
          <a:lstStyle>
            <a:lvl1pPr marL="0" indent="0">
              <a:lnSpc>
                <a:spcPct val="100000"/>
              </a:lnSpc>
              <a:spcAft>
                <a:spcPts val="0"/>
              </a:spcAft>
              <a:buFont typeface="Arial" panose="020B0604020202020204" pitchFamily="34" charset="0"/>
              <a:buNone/>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GB"/>
              <a:t>TEXT</a:t>
            </a:r>
          </a:p>
        </p:txBody>
      </p:sp>
      <p:sp>
        <p:nvSpPr>
          <p:cNvPr id="39" name="Text Placeholder 6"/>
          <p:cNvSpPr>
            <a:spLocks noGrp="1"/>
          </p:cNvSpPr>
          <p:nvPr>
            <p:ph type="body" sz="quarter" idx="14" hasCustomPrompt="1"/>
          </p:nvPr>
        </p:nvSpPr>
        <p:spPr>
          <a:xfrm>
            <a:off x="5037138" y="2769072"/>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a:solidFill>
                  <a:srgbClr val="004050"/>
                </a:solidFill>
                <a:latin typeface="Montserrat"/>
                <a:ea typeface="+mn-ea"/>
                <a:cs typeface="Montserrat"/>
              </a:rPr>
              <a:t>Lorem ipsum </a:t>
            </a:r>
            <a:r>
              <a:rPr lang="en-GB" sz="1800" b="0" i="0" kern="1200" err="1">
                <a:solidFill>
                  <a:srgbClr val="004050"/>
                </a:solidFill>
                <a:latin typeface="Montserrat"/>
                <a:ea typeface="+mn-ea"/>
                <a:cs typeface="Montserrat"/>
              </a:rPr>
              <a:t>dolor</a:t>
            </a:r>
            <a:r>
              <a:rPr lang="en-GB" sz="1800" b="0" i="0" kern="1200">
                <a:solidFill>
                  <a:srgbClr val="004050"/>
                </a:solidFill>
                <a:latin typeface="Montserrat"/>
                <a:ea typeface="+mn-ea"/>
                <a:cs typeface="Montserrat"/>
              </a:rPr>
              <a:t> sit </a:t>
            </a:r>
            <a:r>
              <a:rPr lang="en-GB" sz="1800" b="0" i="0" kern="1200" err="1">
                <a:solidFill>
                  <a:srgbClr val="004050"/>
                </a:solidFill>
                <a:latin typeface="Montserrat"/>
                <a:ea typeface="+mn-ea"/>
                <a:cs typeface="Montserrat"/>
              </a:rPr>
              <a:t>amet</a:t>
            </a:r>
            <a:endParaRPr lang="en-GB" sz="1800">
              <a:solidFill>
                <a:srgbClr val="004050"/>
              </a:solidFill>
            </a:endParaRPr>
          </a:p>
          <a:p>
            <a:pPr lvl="0"/>
            <a:endParaRPr lang="en-GB"/>
          </a:p>
        </p:txBody>
      </p:sp>
      <p:sp>
        <p:nvSpPr>
          <p:cNvPr id="40" name="Text Placeholder 4"/>
          <p:cNvSpPr>
            <a:spLocks noGrp="1"/>
          </p:cNvSpPr>
          <p:nvPr>
            <p:ph type="body" sz="quarter" idx="15" hasCustomPrompt="1"/>
          </p:nvPr>
        </p:nvSpPr>
        <p:spPr>
          <a:xfrm>
            <a:off x="3305695" y="3380601"/>
            <a:ext cx="951760" cy="426737"/>
          </a:xfrm>
        </p:spPr>
        <p:txBody>
          <a:bodyPr/>
          <a:lstStyle>
            <a:lvl1pPr marL="0" indent="0">
              <a:lnSpc>
                <a:spcPct val="100000"/>
              </a:lnSpc>
              <a:spcAft>
                <a:spcPts val="0"/>
              </a:spcAft>
              <a:buFont typeface="Arial" panose="020B0604020202020204" pitchFamily="34" charset="0"/>
              <a:buNone/>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GB"/>
              <a:t>TEXT</a:t>
            </a:r>
          </a:p>
        </p:txBody>
      </p:sp>
      <p:sp>
        <p:nvSpPr>
          <p:cNvPr id="41" name="Text Placeholder 6"/>
          <p:cNvSpPr>
            <a:spLocks noGrp="1"/>
          </p:cNvSpPr>
          <p:nvPr>
            <p:ph type="body" sz="quarter" idx="16" hasCustomPrompt="1"/>
          </p:nvPr>
        </p:nvSpPr>
        <p:spPr>
          <a:xfrm>
            <a:off x="5043268" y="3427768"/>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a:solidFill>
                  <a:srgbClr val="004050"/>
                </a:solidFill>
                <a:latin typeface="Montserrat"/>
                <a:ea typeface="+mn-ea"/>
                <a:cs typeface="Montserrat"/>
              </a:rPr>
              <a:t>Lorem ipsum </a:t>
            </a:r>
            <a:r>
              <a:rPr lang="en-GB" sz="1800" b="0" i="0" kern="1200" err="1">
                <a:solidFill>
                  <a:srgbClr val="004050"/>
                </a:solidFill>
                <a:latin typeface="Montserrat"/>
                <a:ea typeface="+mn-ea"/>
                <a:cs typeface="Montserrat"/>
              </a:rPr>
              <a:t>dolor</a:t>
            </a:r>
            <a:r>
              <a:rPr lang="en-GB" sz="1800" b="0" i="0" kern="1200">
                <a:solidFill>
                  <a:srgbClr val="004050"/>
                </a:solidFill>
                <a:latin typeface="Montserrat"/>
                <a:ea typeface="+mn-ea"/>
                <a:cs typeface="Montserrat"/>
              </a:rPr>
              <a:t> sit </a:t>
            </a:r>
            <a:r>
              <a:rPr lang="en-GB" sz="1800" b="0" i="0" kern="1200" err="1">
                <a:solidFill>
                  <a:srgbClr val="004050"/>
                </a:solidFill>
                <a:latin typeface="Montserrat"/>
                <a:ea typeface="+mn-ea"/>
                <a:cs typeface="Montserrat"/>
              </a:rPr>
              <a:t>amet</a:t>
            </a:r>
            <a:endParaRPr lang="en-GB" sz="1800">
              <a:solidFill>
                <a:srgbClr val="004050"/>
              </a:solidFill>
            </a:endParaRPr>
          </a:p>
          <a:p>
            <a:pPr lvl="0"/>
            <a:endParaRPr lang="en-GB"/>
          </a:p>
        </p:txBody>
      </p:sp>
      <p:sp>
        <p:nvSpPr>
          <p:cNvPr id="42" name="Text Placeholder 4"/>
          <p:cNvSpPr>
            <a:spLocks noGrp="1"/>
          </p:cNvSpPr>
          <p:nvPr>
            <p:ph type="body" sz="quarter" idx="17" hasCustomPrompt="1"/>
          </p:nvPr>
        </p:nvSpPr>
        <p:spPr>
          <a:xfrm>
            <a:off x="3305695" y="4035597"/>
            <a:ext cx="951760" cy="426737"/>
          </a:xfrm>
        </p:spPr>
        <p:txBody>
          <a:bodyPr/>
          <a:lstStyle>
            <a:lvl1pPr marL="0" marR="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marL="0" marR="0" lvl="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a:pPr>
            <a:r>
              <a:rPr lang="en-GB"/>
              <a:t>TEXT</a:t>
            </a:r>
          </a:p>
        </p:txBody>
      </p:sp>
      <p:sp>
        <p:nvSpPr>
          <p:cNvPr id="43" name="Text Placeholder 6"/>
          <p:cNvSpPr>
            <a:spLocks noGrp="1"/>
          </p:cNvSpPr>
          <p:nvPr>
            <p:ph type="body" sz="quarter" idx="18" hasCustomPrompt="1"/>
          </p:nvPr>
        </p:nvSpPr>
        <p:spPr>
          <a:xfrm>
            <a:off x="5043268" y="4082764"/>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a:solidFill>
                  <a:srgbClr val="004050"/>
                </a:solidFill>
                <a:latin typeface="Montserrat"/>
                <a:ea typeface="+mn-ea"/>
                <a:cs typeface="Montserrat"/>
              </a:rPr>
              <a:t>Lorem ipsum </a:t>
            </a:r>
            <a:r>
              <a:rPr lang="en-GB" sz="1800" b="0" i="0" kern="1200" err="1">
                <a:solidFill>
                  <a:srgbClr val="004050"/>
                </a:solidFill>
                <a:latin typeface="Montserrat"/>
                <a:ea typeface="+mn-ea"/>
                <a:cs typeface="Montserrat"/>
              </a:rPr>
              <a:t>dolor</a:t>
            </a:r>
            <a:r>
              <a:rPr lang="en-GB" sz="1800" b="0" i="0" kern="1200">
                <a:solidFill>
                  <a:srgbClr val="004050"/>
                </a:solidFill>
                <a:latin typeface="Montserrat"/>
                <a:ea typeface="+mn-ea"/>
                <a:cs typeface="Montserrat"/>
              </a:rPr>
              <a:t> sit </a:t>
            </a:r>
            <a:r>
              <a:rPr lang="en-GB" sz="1800" b="0" i="0" kern="1200" err="1">
                <a:solidFill>
                  <a:srgbClr val="004050"/>
                </a:solidFill>
                <a:latin typeface="Montserrat"/>
                <a:ea typeface="+mn-ea"/>
                <a:cs typeface="Montserrat"/>
              </a:rPr>
              <a:t>amet</a:t>
            </a:r>
            <a:endParaRPr lang="en-GB" sz="1800">
              <a:solidFill>
                <a:srgbClr val="004050"/>
              </a:solidFill>
            </a:endParaRPr>
          </a:p>
          <a:p>
            <a:pPr lvl="0"/>
            <a:endParaRPr lang="en-GB"/>
          </a:p>
        </p:txBody>
      </p:sp>
      <p:sp>
        <p:nvSpPr>
          <p:cNvPr id="44" name="Text Placeholder 4"/>
          <p:cNvSpPr>
            <a:spLocks noGrp="1"/>
          </p:cNvSpPr>
          <p:nvPr>
            <p:ph type="body" sz="quarter" idx="19" hasCustomPrompt="1"/>
          </p:nvPr>
        </p:nvSpPr>
        <p:spPr>
          <a:xfrm>
            <a:off x="3299564" y="4700588"/>
            <a:ext cx="951760" cy="426737"/>
          </a:xfrm>
        </p:spPr>
        <p:txBody>
          <a:bodyPr/>
          <a:lstStyle>
            <a:lvl1pPr marL="0" marR="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marL="0" marR="0" lvl="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a:pPr>
            <a:r>
              <a:rPr lang="en-GB"/>
              <a:t>TEXT</a:t>
            </a:r>
          </a:p>
        </p:txBody>
      </p:sp>
      <p:sp>
        <p:nvSpPr>
          <p:cNvPr id="45" name="Text Placeholder 6"/>
          <p:cNvSpPr>
            <a:spLocks noGrp="1"/>
          </p:cNvSpPr>
          <p:nvPr>
            <p:ph type="body" sz="quarter" idx="20" hasCustomPrompt="1"/>
          </p:nvPr>
        </p:nvSpPr>
        <p:spPr>
          <a:xfrm>
            <a:off x="5037137" y="4747755"/>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a:solidFill>
                  <a:srgbClr val="004050"/>
                </a:solidFill>
                <a:latin typeface="Montserrat"/>
                <a:ea typeface="+mn-ea"/>
                <a:cs typeface="Montserrat"/>
              </a:rPr>
              <a:t>Lorem ipsum </a:t>
            </a:r>
            <a:r>
              <a:rPr lang="en-GB" sz="1800" b="0" i="0" kern="1200" err="1">
                <a:solidFill>
                  <a:srgbClr val="004050"/>
                </a:solidFill>
                <a:latin typeface="Montserrat"/>
                <a:ea typeface="+mn-ea"/>
                <a:cs typeface="Montserrat"/>
              </a:rPr>
              <a:t>dolor</a:t>
            </a:r>
            <a:r>
              <a:rPr lang="en-GB" sz="1800" b="0" i="0" kern="1200">
                <a:solidFill>
                  <a:srgbClr val="004050"/>
                </a:solidFill>
                <a:latin typeface="Montserrat"/>
                <a:ea typeface="+mn-ea"/>
                <a:cs typeface="Montserrat"/>
              </a:rPr>
              <a:t> sit </a:t>
            </a:r>
            <a:r>
              <a:rPr lang="en-GB" sz="1800" b="0" i="0" kern="1200" err="1">
                <a:solidFill>
                  <a:srgbClr val="004050"/>
                </a:solidFill>
                <a:latin typeface="Montserrat"/>
                <a:ea typeface="+mn-ea"/>
                <a:cs typeface="Montserrat"/>
              </a:rPr>
              <a:t>amet</a:t>
            </a:r>
            <a:endParaRPr lang="en-GB" sz="1800">
              <a:solidFill>
                <a:srgbClr val="004050"/>
              </a:solidFill>
            </a:endParaRPr>
          </a:p>
          <a:p>
            <a:pPr lvl="0"/>
            <a:endParaRPr lang="en-GB"/>
          </a:p>
        </p:txBody>
      </p:sp>
      <p:sp>
        <p:nvSpPr>
          <p:cNvPr id="46" name="Text Placeholder 4"/>
          <p:cNvSpPr>
            <a:spLocks noGrp="1"/>
          </p:cNvSpPr>
          <p:nvPr>
            <p:ph type="body" sz="quarter" idx="21" hasCustomPrompt="1"/>
          </p:nvPr>
        </p:nvSpPr>
        <p:spPr>
          <a:xfrm>
            <a:off x="3305695" y="5378225"/>
            <a:ext cx="951760" cy="426737"/>
          </a:xfrm>
        </p:spPr>
        <p:txBody>
          <a:bodyPr/>
          <a:lstStyle>
            <a:lvl1pPr marL="0" marR="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marL="0" marR="0" lvl="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a:pPr>
            <a:r>
              <a:rPr lang="en-GB"/>
              <a:t>TEXT</a:t>
            </a:r>
          </a:p>
        </p:txBody>
      </p:sp>
      <p:sp>
        <p:nvSpPr>
          <p:cNvPr id="47" name="Text Placeholder 6"/>
          <p:cNvSpPr>
            <a:spLocks noGrp="1"/>
          </p:cNvSpPr>
          <p:nvPr>
            <p:ph type="body" sz="quarter" idx="22" hasCustomPrompt="1"/>
          </p:nvPr>
        </p:nvSpPr>
        <p:spPr>
          <a:xfrm>
            <a:off x="5043268" y="5425392"/>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a:solidFill>
                  <a:srgbClr val="004050"/>
                </a:solidFill>
                <a:latin typeface="Montserrat"/>
                <a:ea typeface="+mn-ea"/>
                <a:cs typeface="Montserrat"/>
              </a:rPr>
              <a:t>Lorem ipsum </a:t>
            </a:r>
            <a:r>
              <a:rPr lang="en-GB" sz="1800" b="0" i="0" kern="1200" err="1">
                <a:solidFill>
                  <a:srgbClr val="004050"/>
                </a:solidFill>
                <a:latin typeface="Montserrat"/>
                <a:ea typeface="+mn-ea"/>
                <a:cs typeface="Montserrat"/>
              </a:rPr>
              <a:t>dolor</a:t>
            </a:r>
            <a:r>
              <a:rPr lang="en-GB" sz="1800" b="0" i="0" kern="1200">
                <a:solidFill>
                  <a:srgbClr val="004050"/>
                </a:solidFill>
                <a:latin typeface="Montserrat"/>
                <a:ea typeface="+mn-ea"/>
                <a:cs typeface="Montserrat"/>
              </a:rPr>
              <a:t> sit </a:t>
            </a:r>
            <a:r>
              <a:rPr lang="en-GB" sz="1800" b="0" i="0" kern="1200" err="1">
                <a:solidFill>
                  <a:srgbClr val="004050"/>
                </a:solidFill>
                <a:latin typeface="Montserrat"/>
                <a:ea typeface="+mn-ea"/>
                <a:cs typeface="Montserrat"/>
              </a:rPr>
              <a:t>amet</a:t>
            </a:r>
            <a:endParaRPr lang="en-GB" sz="1800">
              <a:solidFill>
                <a:srgbClr val="004050"/>
              </a:solidFill>
            </a:endParaRPr>
          </a:p>
          <a:p>
            <a:pPr lvl="0"/>
            <a:endParaRPr lang="en-GB"/>
          </a:p>
        </p:txBody>
      </p:sp>
      <p:pic>
        <p:nvPicPr>
          <p:cNvPr id="23"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69737" y="377825"/>
            <a:ext cx="781218" cy="552176"/>
          </a:xfrm>
          <a:prstGeom prst="rect">
            <a:avLst/>
          </a:prstGeom>
        </p:spPr>
      </p:pic>
      <p:sp>
        <p:nvSpPr>
          <p:cNvPr id="25" name="Slide Number Placeholder 5">
            <a:extLst>
              <a:ext uri="{FF2B5EF4-FFF2-40B4-BE49-F238E27FC236}">
                <a16:creationId xmlns:a16="http://schemas.microsoft.com/office/drawing/2014/main" id="{317F0D96-BC58-434E-BE95-7E87509486A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415711507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3_Arrow Left 01">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0" name="Freeform 9">
            <a:extLst>
              <a:ext uri="{FF2B5EF4-FFF2-40B4-BE49-F238E27FC236}">
                <a16:creationId xmlns:a16="http://schemas.microsoft.com/office/drawing/2014/main" id="{E3AD9FC4-14AA-FE45-A908-CEA608187AD1}"/>
              </a:ext>
            </a:extLst>
          </p:cNvPr>
          <p:cNvSpPr/>
          <p:nvPr userDrawn="1"/>
        </p:nvSpPr>
        <p:spPr>
          <a:xfrm>
            <a:off x="760702" y="4249625"/>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F3D00C54-118E-47F2-BEED-8C2514ED82E3}"/>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9" name="Text Placeholder 6">
            <a:extLst>
              <a:ext uri="{FF2B5EF4-FFF2-40B4-BE49-F238E27FC236}">
                <a16:creationId xmlns:a16="http://schemas.microsoft.com/office/drawing/2014/main" id="{3C66BE5F-2E76-4496-9234-6453A8DFEDDA}"/>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a:p>
        </p:txBody>
      </p:sp>
    </p:spTree>
    <p:extLst>
      <p:ext uri="{BB962C8B-B14F-4D97-AF65-F5344CB8AC3E}">
        <p14:creationId xmlns:p14="http://schemas.microsoft.com/office/powerpoint/2010/main" val="140923535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3_Arrow Left 02">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0" name="Freeform 9">
            <a:extLst>
              <a:ext uri="{FF2B5EF4-FFF2-40B4-BE49-F238E27FC236}">
                <a16:creationId xmlns:a16="http://schemas.microsoft.com/office/drawing/2014/main" id="{B8FDF2C7-07B4-C044-8A2A-5A95A38A7A75}"/>
              </a:ext>
            </a:extLst>
          </p:cNvPr>
          <p:cNvSpPr/>
          <p:nvPr userDrawn="1"/>
        </p:nvSpPr>
        <p:spPr>
          <a:xfrm>
            <a:off x="532679" y="4968240"/>
            <a:ext cx="5726719"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11" name="Rectangle 10">
            <a:extLst>
              <a:ext uri="{FF2B5EF4-FFF2-40B4-BE49-F238E27FC236}">
                <a16:creationId xmlns:a16="http://schemas.microsoft.com/office/drawing/2014/main" id="{A877B1AE-DDD5-344B-B1BD-90E64517C1BF}"/>
              </a:ext>
            </a:extLst>
          </p:cNvPr>
          <p:cNvSpPr/>
          <p:nvPr userDrawn="1"/>
        </p:nvSpPr>
        <p:spPr>
          <a:xfrm>
            <a:off x="0" y="5878576"/>
            <a:ext cx="738525" cy="330925"/>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7FBE6C43-DD0D-4FAF-9BD2-84E953FD646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9" name="Text Placeholder 6">
            <a:extLst>
              <a:ext uri="{FF2B5EF4-FFF2-40B4-BE49-F238E27FC236}">
                <a16:creationId xmlns:a16="http://schemas.microsoft.com/office/drawing/2014/main" id="{95FD2FD3-6973-40C0-8977-F91621F33F95}"/>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a:p>
        </p:txBody>
      </p:sp>
    </p:spTree>
    <p:extLst>
      <p:ext uri="{BB962C8B-B14F-4D97-AF65-F5344CB8AC3E}">
        <p14:creationId xmlns:p14="http://schemas.microsoft.com/office/powerpoint/2010/main" val="162756509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3_Arrow Left 03">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1" name="Freeform 10">
            <a:extLst>
              <a:ext uri="{FF2B5EF4-FFF2-40B4-BE49-F238E27FC236}">
                <a16:creationId xmlns:a16="http://schemas.microsoft.com/office/drawing/2014/main" id="{F7F1DFDE-2237-1A41-BE09-8566981A4A31}"/>
              </a:ext>
            </a:extLst>
          </p:cNvPr>
          <p:cNvSpPr/>
          <p:nvPr userDrawn="1"/>
        </p:nvSpPr>
        <p:spPr>
          <a:xfrm>
            <a:off x="1236864" y="4142571"/>
            <a:ext cx="3512936" cy="39964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378E8CD2-9C88-4163-A7EE-AB91D262A4EE}"/>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9" name="Text Placeholder 6">
            <a:extLst>
              <a:ext uri="{FF2B5EF4-FFF2-40B4-BE49-F238E27FC236}">
                <a16:creationId xmlns:a16="http://schemas.microsoft.com/office/drawing/2014/main" id="{F0CE4796-16B1-4035-9A0B-84250F40DDFF}"/>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a:p>
        </p:txBody>
      </p:sp>
    </p:spTree>
    <p:extLst>
      <p:ext uri="{BB962C8B-B14F-4D97-AF65-F5344CB8AC3E}">
        <p14:creationId xmlns:p14="http://schemas.microsoft.com/office/powerpoint/2010/main" val="338586116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3_Arrow Left 04">
    <p:spTree>
      <p:nvGrpSpPr>
        <p:cNvPr id="1" name=""/>
        <p:cNvGrpSpPr/>
        <p:nvPr/>
      </p:nvGrpSpPr>
      <p:grpSpPr>
        <a:xfrm>
          <a:off x="0" y="0"/>
          <a:ext cx="0" cy="0"/>
          <a:chOff x="0" y="0"/>
          <a:chExt cx="0" cy="0"/>
        </a:xfrm>
      </p:grpSpPr>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5" name="Freeform 14">
            <a:extLst>
              <a:ext uri="{FF2B5EF4-FFF2-40B4-BE49-F238E27FC236}">
                <a16:creationId xmlns:a16="http://schemas.microsoft.com/office/drawing/2014/main" id="{C80F07E2-51B4-654E-A1CA-3B756AF75623}"/>
              </a:ext>
            </a:extLst>
          </p:cNvPr>
          <p:cNvSpPr/>
          <p:nvPr userDrawn="1"/>
        </p:nvSpPr>
        <p:spPr>
          <a:xfrm>
            <a:off x="843210" y="4431729"/>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6" name="Slide Number Placeholder 5">
            <a:extLst>
              <a:ext uri="{FF2B5EF4-FFF2-40B4-BE49-F238E27FC236}">
                <a16:creationId xmlns:a16="http://schemas.microsoft.com/office/drawing/2014/main" id="{9F8E269A-2068-4C33-BD8C-91BB8F416E0F}"/>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7" name="Text Placeholder 6">
            <a:extLst>
              <a:ext uri="{FF2B5EF4-FFF2-40B4-BE49-F238E27FC236}">
                <a16:creationId xmlns:a16="http://schemas.microsoft.com/office/drawing/2014/main" id="{F8829AE8-ABF3-4C23-AFA7-F835134F767B}"/>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a:p>
        </p:txBody>
      </p:sp>
    </p:spTree>
    <p:extLst>
      <p:ext uri="{BB962C8B-B14F-4D97-AF65-F5344CB8AC3E}">
        <p14:creationId xmlns:p14="http://schemas.microsoft.com/office/powerpoint/2010/main" val="413916172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3_Arrow Left_05">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2" name="Freeform 11">
            <a:extLst>
              <a:ext uri="{FF2B5EF4-FFF2-40B4-BE49-F238E27FC236}">
                <a16:creationId xmlns:a16="http://schemas.microsoft.com/office/drawing/2014/main" id="{5AFE35B4-921A-C145-8647-3DC89DF1E25E}"/>
              </a:ext>
            </a:extLst>
          </p:cNvPr>
          <p:cNvSpPr/>
          <p:nvPr userDrawn="1"/>
        </p:nvSpPr>
        <p:spPr>
          <a:xfrm>
            <a:off x="532679" y="4141127"/>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780C592A-34A2-4FBE-BBD0-1231F3D2AFE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9" name="Text Placeholder 6">
            <a:extLst>
              <a:ext uri="{FF2B5EF4-FFF2-40B4-BE49-F238E27FC236}">
                <a16:creationId xmlns:a16="http://schemas.microsoft.com/office/drawing/2014/main" id="{DCFD92C0-4B59-40C7-8AFA-24EAB9A12F08}"/>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a:p>
        </p:txBody>
      </p:sp>
    </p:spTree>
    <p:extLst>
      <p:ext uri="{BB962C8B-B14F-4D97-AF65-F5344CB8AC3E}">
        <p14:creationId xmlns:p14="http://schemas.microsoft.com/office/powerpoint/2010/main" val="57346122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01 Section Divider">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pic>
        <p:nvPicPr>
          <p:cNvPr id="10"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11" name="Title 1">
            <a:extLst>
              <a:ext uri="{FF2B5EF4-FFF2-40B4-BE49-F238E27FC236}">
                <a16:creationId xmlns:a16="http://schemas.microsoft.com/office/drawing/2014/main" id="{EBBB6D40-B4C9-8B4A-B2A6-126F64906376}"/>
              </a:ext>
            </a:extLst>
          </p:cNvPr>
          <p:cNvSpPr>
            <a:spLocks noGrp="1"/>
          </p:cNvSpPr>
          <p:nvPr>
            <p:ph type="ctrTitle"/>
          </p:nvPr>
        </p:nvSpPr>
        <p:spPr>
          <a:xfrm>
            <a:off x="384784" y="3089654"/>
            <a:ext cx="7075271" cy="2277604"/>
          </a:xfrm>
        </p:spPr>
        <p:txBody>
          <a:bodyPr anchor="b" anchorCtr="0">
            <a:noAutofit/>
          </a:bodyPr>
          <a:lstStyle>
            <a:lvl1pPr algn="l">
              <a:lnSpc>
                <a:spcPts val="6000"/>
              </a:lnSpc>
              <a:defRPr sz="5600">
                <a:solidFill>
                  <a:schemeClr val="bg1"/>
                </a:solidFill>
                <a:latin typeface="Montserrat Black" panose="00000A00000000000000" pitchFamily="2" charset="0"/>
              </a:defRPr>
            </a:lvl1pPr>
          </a:lstStyle>
          <a:p>
            <a:r>
              <a:rPr lang="en-US" noProof="0"/>
              <a:t>Click to edit Master title style</a:t>
            </a:r>
            <a:endParaRPr lang="en-GB" noProof="0"/>
          </a:p>
        </p:txBody>
      </p:sp>
    </p:spTree>
    <p:extLst>
      <p:ext uri="{BB962C8B-B14F-4D97-AF65-F5344CB8AC3E}">
        <p14:creationId xmlns:p14="http://schemas.microsoft.com/office/powerpoint/2010/main" val="34519383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3_Arrow Left 06">
    <p:spTree>
      <p:nvGrpSpPr>
        <p:cNvPr id="1" name=""/>
        <p:cNvGrpSpPr/>
        <p:nvPr/>
      </p:nvGrpSpPr>
      <p:grpSpPr>
        <a:xfrm>
          <a:off x="0" y="0"/>
          <a:ext cx="0" cy="0"/>
          <a:chOff x="0" y="0"/>
          <a:chExt cx="0" cy="0"/>
        </a:xfrm>
      </p:grpSpPr>
      <p:grpSp>
        <p:nvGrpSpPr>
          <p:cNvPr id="19" name="Group 18"/>
          <p:cNvGrpSpPr/>
          <p:nvPr userDrawn="1"/>
        </p:nvGrpSpPr>
        <p:grpSpPr>
          <a:xfrm>
            <a:off x="-754639" y="4113557"/>
            <a:ext cx="5797612" cy="2365031"/>
            <a:chOff x="-2229" y="2361812"/>
            <a:chExt cx="11067619" cy="4514835"/>
          </a:xfrm>
          <a:solidFill>
            <a:srgbClr val="20D3FF"/>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grpSp>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1" name="Slide Number Placeholder 5">
            <a:extLst>
              <a:ext uri="{FF2B5EF4-FFF2-40B4-BE49-F238E27FC236}">
                <a16:creationId xmlns:a16="http://schemas.microsoft.com/office/drawing/2014/main" id="{765166C1-B518-4008-A325-E242BC5976AD}"/>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9" name="Text Placeholder 6">
            <a:extLst>
              <a:ext uri="{FF2B5EF4-FFF2-40B4-BE49-F238E27FC236}">
                <a16:creationId xmlns:a16="http://schemas.microsoft.com/office/drawing/2014/main" id="{4B83FEDD-C988-42F4-B20C-F32B64B81077}"/>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a:p>
        </p:txBody>
      </p:sp>
    </p:spTree>
    <p:extLst>
      <p:ext uri="{BB962C8B-B14F-4D97-AF65-F5344CB8AC3E}">
        <p14:creationId xmlns:p14="http://schemas.microsoft.com/office/powerpoint/2010/main" val="38386109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3_Arrow Left_07">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BA8E277A-0AB8-D043-A382-89558AF5F60C}"/>
              </a:ext>
            </a:extLst>
          </p:cNvPr>
          <p:cNvSpPr/>
          <p:nvPr userDrawn="1"/>
        </p:nvSpPr>
        <p:spPr>
          <a:xfrm>
            <a:off x="-533400" y="4101323"/>
            <a:ext cx="5300406" cy="2250265"/>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7" name="Slide Number Placeholder 5">
            <a:extLst>
              <a:ext uri="{FF2B5EF4-FFF2-40B4-BE49-F238E27FC236}">
                <a16:creationId xmlns:a16="http://schemas.microsoft.com/office/drawing/2014/main" id="{F4D408FB-534C-495E-A01B-3A5252745D2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9" name="Text Placeholder 6">
            <a:extLst>
              <a:ext uri="{FF2B5EF4-FFF2-40B4-BE49-F238E27FC236}">
                <a16:creationId xmlns:a16="http://schemas.microsoft.com/office/drawing/2014/main" id="{5815EACF-801C-42B6-9E09-8A49AFA339F7}"/>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a:p>
        </p:txBody>
      </p:sp>
    </p:spTree>
    <p:extLst>
      <p:ext uri="{BB962C8B-B14F-4D97-AF65-F5344CB8AC3E}">
        <p14:creationId xmlns:p14="http://schemas.microsoft.com/office/powerpoint/2010/main" val="65083636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3_Text and Image (half screen) 01">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6" name="Freeform 15">
            <a:extLst>
              <a:ext uri="{FF2B5EF4-FFF2-40B4-BE49-F238E27FC236}">
                <a16:creationId xmlns:a16="http://schemas.microsoft.com/office/drawing/2014/main" id="{C244723F-EF77-3046-B511-E60DA7907AC2}"/>
              </a:ext>
            </a:extLst>
          </p:cNvPr>
          <p:cNvSpPr/>
          <p:nvPr userDrawn="1"/>
        </p:nvSpPr>
        <p:spPr>
          <a:xfrm>
            <a:off x="2422102" y="4970822"/>
            <a:ext cx="3546719" cy="1739900"/>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9" name="Slide Number Placeholder 5">
            <a:extLst>
              <a:ext uri="{FF2B5EF4-FFF2-40B4-BE49-F238E27FC236}">
                <a16:creationId xmlns:a16="http://schemas.microsoft.com/office/drawing/2014/main" id="{FC36E4D3-6B85-4E7A-A517-650651AC575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Text Placeholder 2">
            <a:extLst>
              <a:ext uri="{FF2B5EF4-FFF2-40B4-BE49-F238E27FC236}">
                <a16:creationId xmlns:a16="http://schemas.microsoft.com/office/drawing/2014/main" id="{EA4284CA-721A-46FE-91ED-BB203CE244E6}"/>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10" name="Text Placeholder 7">
            <a:extLst>
              <a:ext uri="{FF2B5EF4-FFF2-40B4-BE49-F238E27FC236}">
                <a16:creationId xmlns:a16="http://schemas.microsoft.com/office/drawing/2014/main" id="{87A4347C-EAF5-41E3-99B2-9B958C0543B7}"/>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a:p>
        </p:txBody>
      </p:sp>
    </p:spTree>
    <p:extLst>
      <p:ext uri="{BB962C8B-B14F-4D97-AF65-F5344CB8AC3E}">
        <p14:creationId xmlns:p14="http://schemas.microsoft.com/office/powerpoint/2010/main" val="374402622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3_Text and Image (half screen) 03">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4" name="Freeform 13">
            <a:extLst>
              <a:ext uri="{FF2B5EF4-FFF2-40B4-BE49-F238E27FC236}">
                <a16:creationId xmlns:a16="http://schemas.microsoft.com/office/drawing/2014/main" id="{B3ABDBCC-56D7-7941-A0AC-0A070DEBA30C}"/>
              </a:ext>
            </a:extLst>
          </p:cNvPr>
          <p:cNvSpPr/>
          <p:nvPr userDrawn="1"/>
        </p:nvSpPr>
        <p:spPr>
          <a:xfrm>
            <a:off x="2980995" y="4828704"/>
            <a:ext cx="3115005" cy="35437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9" name="Slide Number Placeholder 5">
            <a:extLst>
              <a:ext uri="{FF2B5EF4-FFF2-40B4-BE49-F238E27FC236}">
                <a16:creationId xmlns:a16="http://schemas.microsoft.com/office/drawing/2014/main" id="{8312FD13-97A1-4EBA-A95C-75C0B1FD9CA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Text Placeholder 2">
            <a:extLst>
              <a:ext uri="{FF2B5EF4-FFF2-40B4-BE49-F238E27FC236}">
                <a16:creationId xmlns:a16="http://schemas.microsoft.com/office/drawing/2014/main" id="{779E27B8-6E6D-4D7C-8511-4788542671BC}"/>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10" name="Text Placeholder 7">
            <a:extLst>
              <a:ext uri="{FF2B5EF4-FFF2-40B4-BE49-F238E27FC236}">
                <a16:creationId xmlns:a16="http://schemas.microsoft.com/office/drawing/2014/main" id="{15E2F94A-6BD1-4809-8195-0CB493D728A0}"/>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a:p>
        </p:txBody>
      </p:sp>
    </p:spTree>
    <p:extLst>
      <p:ext uri="{BB962C8B-B14F-4D97-AF65-F5344CB8AC3E}">
        <p14:creationId xmlns:p14="http://schemas.microsoft.com/office/powerpoint/2010/main" val="160555638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3_Text and Image (half screen) 04">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3" name="Freeform 12">
            <a:extLst>
              <a:ext uri="{FF2B5EF4-FFF2-40B4-BE49-F238E27FC236}">
                <a16:creationId xmlns:a16="http://schemas.microsoft.com/office/drawing/2014/main" id="{7B0E7391-6002-FB45-BBA6-F3FB8D17702E}"/>
              </a:ext>
            </a:extLst>
          </p:cNvPr>
          <p:cNvSpPr/>
          <p:nvPr userDrawn="1"/>
        </p:nvSpPr>
        <p:spPr>
          <a:xfrm>
            <a:off x="2438400" y="4986716"/>
            <a:ext cx="3800356" cy="1588056"/>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9" name="Slide Number Placeholder 5">
            <a:extLst>
              <a:ext uri="{FF2B5EF4-FFF2-40B4-BE49-F238E27FC236}">
                <a16:creationId xmlns:a16="http://schemas.microsoft.com/office/drawing/2014/main" id="{47A2DC30-C4F7-4157-9660-F0E750F90ACA}"/>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Text Placeholder 2">
            <a:extLst>
              <a:ext uri="{FF2B5EF4-FFF2-40B4-BE49-F238E27FC236}">
                <a16:creationId xmlns:a16="http://schemas.microsoft.com/office/drawing/2014/main" id="{C48DBD0B-5C62-430B-A5E1-22B98F78BB79}"/>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10" name="Text Placeholder 7">
            <a:extLst>
              <a:ext uri="{FF2B5EF4-FFF2-40B4-BE49-F238E27FC236}">
                <a16:creationId xmlns:a16="http://schemas.microsoft.com/office/drawing/2014/main" id="{1FADBB4D-8AC1-40DF-B56E-CE3D9F96A5D9}"/>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a:p>
        </p:txBody>
      </p:sp>
    </p:spTree>
    <p:extLst>
      <p:ext uri="{BB962C8B-B14F-4D97-AF65-F5344CB8AC3E}">
        <p14:creationId xmlns:p14="http://schemas.microsoft.com/office/powerpoint/2010/main" val="367936326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3_Text and Image (half screen) 05">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995C290C-8FFE-F94A-AD94-999FF732A5AE}"/>
              </a:ext>
            </a:extLst>
          </p:cNvPr>
          <p:cNvSpPr/>
          <p:nvPr userDrawn="1"/>
        </p:nvSpPr>
        <p:spPr>
          <a:xfrm>
            <a:off x="2260600" y="4883058"/>
            <a:ext cx="3978156" cy="1808614"/>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0000"/>
              </a:solidFill>
              <a:effectLst/>
              <a:uLnTx/>
              <a:uFillTx/>
              <a:latin typeface="Montserrat"/>
              <a:ea typeface="+mn-ea"/>
              <a:cs typeface="+mn-cs"/>
            </a:endParaRPr>
          </a:p>
        </p:txBody>
      </p:sp>
      <p:sp>
        <p:nvSpPr>
          <p:cNvPr id="13" name="Slide Number Placeholder 5">
            <a:extLst>
              <a:ext uri="{FF2B5EF4-FFF2-40B4-BE49-F238E27FC236}">
                <a16:creationId xmlns:a16="http://schemas.microsoft.com/office/drawing/2014/main" id="{6F111D75-7F37-4729-97BD-3A53778CD2FC}"/>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Text Placeholder 2">
            <a:extLst>
              <a:ext uri="{FF2B5EF4-FFF2-40B4-BE49-F238E27FC236}">
                <a16:creationId xmlns:a16="http://schemas.microsoft.com/office/drawing/2014/main" id="{E7CC3E60-4992-48EA-A47D-023E5007E716}"/>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12" name="Text Placeholder 7">
            <a:extLst>
              <a:ext uri="{FF2B5EF4-FFF2-40B4-BE49-F238E27FC236}">
                <a16:creationId xmlns:a16="http://schemas.microsoft.com/office/drawing/2014/main" id="{143CA721-4441-4AC8-B4DE-721B4B5F0C32}"/>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a:p>
        </p:txBody>
      </p:sp>
    </p:spTree>
    <p:extLst>
      <p:ext uri="{BB962C8B-B14F-4D97-AF65-F5344CB8AC3E}">
        <p14:creationId xmlns:p14="http://schemas.microsoft.com/office/powerpoint/2010/main" val="190089146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3_Text and Image (half screen) 06">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grpSp>
        <p:nvGrpSpPr>
          <p:cNvPr id="9" name="Group 8">
            <a:extLst>
              <a:ext uri="{FF2B5EF4-FFF2-40B4-BE49-F238E27FC236}">
                <a16:creationId xmlns:a16="http://schemas.microsoft.com/office/drawing/2014/main" id="{468EB35F-FFAA-8442-BF5E-3C5271F7E98F}"/>
              </a:ext>
            </a:extLst>
          </p:cNvPr>
          <p:cNvGrpSpPr/>
          <p:nvPr userDrawn="1"/>
        </p:nvGrpSpPr>
        <p:grpSpPr>
          <a:xfrm>
            <a:off x="809430" y="4944517"/>
            <a:ext cx="5224040" cy="2153538"/>
            <a:chOff x="-2229" y="2361812"/>
            <a:chExt cx="11067619" cy="4514835"/>
          </a:xfrm>
          <a:solidFill>
            <a:srgbClr val="20D3FF"/>
          </a:solidFill>
        </p:grpSpPr>
        <p:sp>
          <p:nvSpPr>
            <p:cNvPr id="10" name="Freeform 9">
              <a:extLst>
                <a:ext uri="{FF2B5EF4-FFF2-40B4-BE49-F238E27FC236}">
                  <a16:creationId xmlns:a16="http://schemas.microsoft.com/office/drawing/2014/main" id="{AB1585F1-E215-1548-8637-7E8C0385C15A}"/>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13" name="Freeform 12">
              <a:extLst>
                <a:ext uri="{FF2B5EF4-FFF2-40B4-BE49-F238E27FC236}">
                  <a16:creationId xmlns:a16="http://schemas.microsoft.com/office/drawing/2014/main" id="{4F563A89-DCDC-4C47-92E0-B3686C8D66F2}"/>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16" name="Freeform 15">
              <a:extLst>
                <a:ext uri="{FF2B5EF4-FFF2-40B4-BE49-F238E27FC236}">
                  <a16:creationId xmlns:a16="http://schemas.microsoft.com/office/drawing/2014/main" id="{DCBCC570-67B4-834A-BD7A-4A77AA290CC5}"/>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grpSp>
      <p:sp>
        <p:nvSpPr>
          <p:cNvPr id="2" name="Rectangle 1">
            <a:extLst>
              <a:ext uri="{FF2B5EF4-FFF2-40B4-BE49-F238E27FC236}">
                <a16:creationId xmlns:a16="http://schemas.microsoft.com/office/drawing/2014/main" id="{9EFA3298-7FC1-5548-9F81-64937AC42EC6}"/>
              </a:ext>
            </a:extLst>
          </p:cNvPr>
          <p:cNvSpPr/>
          <p:nvPr userDrawn="1"/>
        </p:nvSpPr>
        <p:spPr>
          <a:xfrm>
            <a:off x="0" y="5647991"/>
            <a:ext cx="973290" cy="2088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7" name="Rectangle 16">
            <a:extLst>
              <a:ext uri="{FF2B5EF4-FFF2-40B4-BE49-F238E27FC236}">
                <a16:creationId xmlns:a16="http://schemas.microsoft.com/office/drawing/2014/main" id="{BEA52628-6F84-8C43-AB11-FEC583CBC488}"/>
              </a:ext>
            </a:extLst>
          </p:cNvPr>
          <p:cNvSpPr/>
          <p:nvPr userDrawn="1"/>
        </p:nvSpPr>
        <p:spPr>
          <a:xfrm>
            <a:off x="0" y="6186279"/>
            <a:ext cx="973290" cy="2088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4" name="Slide Number Placeholder 5">
            <a:extLst>
              <a:ext uri="{FF2B5EF4-FFF2-40B4-BE49-F238E27FC236}">
                <a16:creationId xmlns:a16="http://schemas.microsoft.com/office/drawing/2014/main" id="{704D90AE-C358-4B2C-A9CF-5507DB72915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15" name="Text Placeholder 2">
            <a:extLst>
              <a:ext uri="{FF2B5EF4-FFF2-40B4-BE49-F238E27FC236}">
                <a16:creationId xmlns:a16="http://schemas.microsoft.com/office/drawing/2014/main" id="{E9284DC7-FDFA-4A70-82F3-A997EB41B738}"/>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18" name="Text Placeholder 7">
            <a:extLst>
              <a:ext uri="{FF2B5EF4-FFF2-40B4-BE49-F238E27FC236}">
                <a16:creationId xmlns:a16="http://schemas.microsoft.com/office/drawing/2014/main" id="{D73A8DAF-2058-4022-B937-44F0E6A95899}"/>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a:p>
        </p:txBody>
      </p:sp>
    </p:spTree>
    <p:extLst>
      <p:ext uri="{BB962C8B-B14F-4D97-AF65-F5344CB8AC3E}">
        <p14:creationId xmlns:p14="http://schemas.microsoft.com/office/powerpoint/2010/main" val="191449266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3_Text and Image (half screen) 07">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A47FC6CD-AA14-4D49-9723-6E8098A42BDE}"/>
              </a:ext>
            </a:extLst>
          </p:cNvPr>
          <p:cNvSpPr/>
          <p:nvPr userDrawn="1"/>
        </p:nvSpPr>
        <p:spPr>
          <a:xfrm>
            <a:off x="-2932" y="5113958"/>
            <a:ext cx="3594030" cy="1997697"/>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10" name="Rectangle 9">
            <a:extLst>
              <a:ext uri="{FF2B5EF4-FFF2-40B4-BE49-F238E27FC236}">
                <a16:creationId xmlns:a16="http://schemas.microsoft.com/office/drawing/2014/main" id="{B4A67683-0430-4240-B4B7-D18D14CA47BF}"/>
              </a:ext>
            </a:extLst>
          </p:cNvPr>
          <p:cNvSpPr/>
          <p:nvPr userDrawn="1"/>
        </p:nvSpPr>
        <p:spPr>
          <a:xfrm>
            <a:off x="-2933" y="5945277"/>
            <a:ext cx="1465659" cy="3384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3" name="Slide Number Placeholder 5">
            <a:extLst>
              <a:ext uri="{FF2B5EF4-FFF2-40B4-BE49-F238E27FC236}">
                <a16:creationId xmlns:a16="http://schemas.microsoft.com/office/drawing/2014/main" id="{16E965C2-93DD-4C7A-8A12-F6B8FB6BF56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Text Placeholder 2">
            <a:extLst>
              <a:ext uri="{FF2B5EF4-FFF2-40B4-BE49-F238E27FC236}">
                <a16:creationId xmlns:a16="http://schemas.microsoft.com/office/drawing/2014/main" id="{C6D61C67-0401-4818-B951-6E0A37D6C1C5}"/>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14" name="Text Placeholder 7">
            <a:extLst>
              <a:ext uri="{FF2B5EF4-FFF2-40B4-BE49-F238E27FC236}">
                <a16:creationId xmlns:a16="http://schemas.microsoft.com/office/drawing/2014/main" id="{A0C0EFF0-5546-4493-A222-73F375FB5B7E}"/>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a:p>
        </p:txBody>
      </p:sp>
    </p:spTree>
    <p:extLst>
      <p:ext uri="{BB962C8B-B14F-4D97-AF65-F5344CB8AC3E}">
        <p14:creationId xmlns:p14="http://schemas.microsoft.com/office/powerpoint/2010/main" val="425573284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35B5D0DF-4895-DB4F-85D9-C3FFDE55B8C8}"/>
              </a:ext>
            </a:extLst>
          </p:cNvPr>
          <p:cNvSpPr/>
          <p:nvPr userDrawn="1"/>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BEEB7"/>
          </a:solidFill>
          <a:ln w="6350" cap="flat">
            <a:noFill/>
            <a:prstDash val="solid"/>
            <a:miter/>
          </a:ln>
        </p:spPr>
        <p:txBody>
          <a:bodyPr rtlCol="0" anchor="ctr"/>
          <a:lstStyle/>
          <a:p>
            <a:endParaRPr lang="en-GB" sz="1351"/>
          </a:p>
        </p:txBody>
      </p:sp>
      <p:sp>
        <p:nvSpPr>
          <p:cNvPr id="7" name="Slide Number Placeholder 5">
            <a:extLst>
              <a:ext uri="{FF2B5EF4-FFF2-40B4-BE49-F238E27FC236}">
                <a16:creationId xmlns:a16="http://schemas.microsoft.com/office/drawing/2014/main" id="{700893CE-9599-46E1-8C4B-E49F55C4603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10" name="Text Placeholder 2">
            <a:extLst>
              <a:ext uri="{FF2B5EF4-FFF2-40B4-BE49-F238E27FC236}">
                <a16:creationId xmlns:a16="http://schemas.microsoft.com/office/drawing/2014/main" id="{FD6CBE0F-9A3C-4223-BCB1-72E6DB41D095}"/>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a:p>
        </p:txBody>
      </p:sp>
    </p:spTree>
    <p:extLst>
      <p:ext uri="{BB962C8B-B14F-4D97-AF65-F5344CB8AC3E}">
        <p14:creationId xmlns:p14="http://schemas.microsoft.com/office/powerpoint/2010/main" val="2474704687"/>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5">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sz="1351"/>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0E2147E7-0E00-4857-9387-8C98DB82E13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9" name="Text Placeholder 2">
            <a:extLst>
              <a:ext uri="{FF2B5EF4-FFF2-40B4-BE49-F238E27FC236}">
                <a16:creationId xmlns:a16="http://schemas.microsoft.com/office/drawing/2014/main" id="{25545F83-4383-41AF-855D-23D197ADAF15}"/>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a:p>
        </p:txBody>
      </p:sp>
    </p:spTree>
    <p:extLst>
      <p:ext uri="{BB962C8B-B14F-4D97-AF65-F5344CB8AC3E}">
        <p14:creationId xmlns:p14="http://schemas.microsoft.com/office/powerpoint/2010/main" val="1698612947"/>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4_03 Section Divider">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59613" y="1556247"/>
            <a:ext cx="6814270" cy="2277604"/>
          </a:xfrm>
        </p:spPr>
        <p:txBody>
          <a:bodyPr anchor="b" anchorCtr="0">
            <a:noAutofit/>
          </a:bodyPr>
          <a:lstStyle>
            <a:lvl1pPr algn="l">
              <a:lnSpc>
                <a:spcPct val="90000"/>
              </a:lnSpc>
              <a:defRPr sz="5400" spc="60" baseline="0">
                <a:solidFill>
                  <a:srgbClr val="004050"/>
                </a:solidFill>
              </a:defRPr>
            </a:lvl1pPr>
          </a:lstStyle>
          <a:p>
            <a:r>
              <a:rPr lang="en-US" noProof="0"/>
              <a:t>Click to edit </a:t>
            </a:r>
            <a:br>
              <a:rPr lang="en-US" noProof="0"/>
            </a:br>
            <a:r>
              <a:rPr lang="en-US" noProof="0"/>
              <a:t>master title style</a:t>
            </a:r>
            <a:endParaRPr lang="en-GB" noProof="0"/>
          </a:p>
        </p:txBody>
      </p:sp>
      <p:grpSp>
        <p:nvGrpSpPr>
          <p:cNvPr id="27" name="Group 26"/>
          <p:cNvGrpSpPr/>
          <p:nvPr userDrawn="1"/>
        </p:nvGrpSpPr>
        <p:grpSpPr>
          <a:xfrm>
            <a:off x="-2229" y="2361812"/>
            <a:ext cx="11067619" cy="4502135"/>
            <a:chOff x="-2229" y="2361812"/>
            <a:chExt cx="11067619" cy="4502135"/>
          </a:xfrm>
          <a:solidFill>
            <a:srgbClr val="004050"/>
          </a:solidFill>
        </p:grpSpPr>
        <p:sp>
          <p:nvSpPr>
            <p:cNvPr id="28" name="Freeform 27">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9" name="Freeform 28">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2F450B4C-241D-A544-BBEF-175E01D6A139}"/>
                </a:ext>
              </a:extLst>
            </p:cNvPr>
            <p:cNvSpPr/>
            <p:nvPr userDrawn="1"/>
          </p:nvSpPr>
          <p:spPr>
            <a:xfrm flipV="1">
              <a:off x="-2229"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pic>
        <p:nvPicPr>
          <p:cNvPr id="7" name="Graphic 31">
            <a:extLst>
              <a:ext uri="{FF2B5EF4-FFF2-40B4-BE49-F238E27FC236}">
                <a16:creationId xmlns:a16="http://schemas.microsoft.com/office/drawing/2014/main" id="{5548F746-665E-408B-B0D4-EA7E82C51C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84926918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6">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 Placeholder 2">
            <a:extLst>
              <a:ext uri="{FF2B5EF4-FFF2-40B4-BE49-F238E27FC236}">
                <a16:creationId xmlns:a16="http://schemas.microsoft.com/office/drawing/2014/main" id="{38251CB8-D58E-2E40-9211-8E4FCA38D552}"/>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pic>
        <p:nvPicPr>
          <p:cNvPr id="17" name="Graphic 31">
            <a:extLst>
              <a:ext uri="{FF2B5EF4-FFF2-40B4-BE49-F238E27FC236}">
                <a16:creationId xmlns:a16="http://schemas.microsoft.com/office/drawing/2014/main" id="{E51E3436-B16C-5F48-AA8A-C3F6719B5E1D}"/>
              </a:ext>
            </a:extLst>
          </p:cNvPr>
          <p:cNvPicPr>
            <a:picLocks noChangeAspect="1"/>
          </p:cNvPicPr>
          <p:nvPr userDrawn="1"/>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grpSp>
        <p:nvGrpSpPr>
          <p:cNvPr id="18" name="Group 17">
            <a:extLst>
              <a:ext uri="{FF2B5EF4-FFF2-40B4-BE49-F238E27FC236}">
                <a16:creationId xmlns:a16="http://schemas.microsoft.com/office/drawing/2014/main" id="{6583914F-58FB-B34E-8161-C66E669476AF}"/>
              </a:ext>
            </a:extLst>
          </p:cNvPr>
          <p:cNvGrpSpPr/>
          <p:nvPr userDrawn="1"/>
        </p:nvGrpSpPr>
        <p:grpSpPr>
          <a:xfrm>
            <a:off x="-562704" y="4391077"/>
            <a:ext cx="5338709" cy="2177830"/>
            <a:chOff x="-2229" y="2361812"/>
            <a:chExt cx="11067619" cy="4514835"/>
          </a:xfrm>
          <a:solidFill>
            <a:schemeClr val="accent2"/>
          </a:solidFill>
        </p:grpSpPr>
        <p:sp>
          <p:nvSpPr>
            <p:cNvPr id="19" name="Freeform 18">
              <a:extLst>
                <a:ext uri="{FF2B5EF4-FFF2-40B4-BE49-F238E27FC236}">
                  <a16:creationId xmlns:a16="http://schemas.microsoft.com/office/drawing/2014/main" id="{E1FD4820-850C-3047-9711-AD5DD789A3DD}"/>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A4413C9C-C76C-B642-B162-F8DBD3B14B9D}"/>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10" name="Slide Number Placeholder 5">
            <a:extLst>
              <a:ext uri="{FF2B5EF4-FFF2-40B4-BE49-F238E27FC236}">
                <a16:creationId xmlns:a16="http://schemas.microsoft.com/office/drawing/2014/main" id="{6FCB4367-DFEB-41EE-BB5F-1DE76BE845E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12" name="Text Placeholder 2">
            <a:extLst>
              <a:ext uri="{FF2B5EF4-FFF2-40B4-BE49-F238E27FC236}">
                <a16:creationId xmlns:a16="http://schemas.microsoft.com/office/drawing/2014/main" id="{A7D55C08-C6A4-4310-AEEF-59D10B31AC05}"/>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a:p>
        </p:txBody>
      </p:sp>
    </p:spTree>
    <p:extLst>
      <p:ext uri="{BB962C8B-B14F-4D97-AF65-F5344CB8AC3E}">
        <p14:creationId xmlns:p14="http://schemas.microsoft.com/office/powerpoint/2010/main" val="104892659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7">
    <p:spTree>
      <p:nvGrpSpPr>
        <p:cNvPr id="1" name=""/>
        <p:cNvGrpSpPr/>
        <p:nvPr/>
      </p:nvGrpSpPr>
      <p:grpSpPr>
        <a:xfrm>
          <a:off x="0" y="0"/>
          <a:ext cx="0" cy="0"/>
          <a:chOff x="0" y="0"/>
          <a:chExt cx="0" cy="0"/>
        </a:xfrm>
      </p:grpSpPr>
      <p:sp>
        <p:nvSpPr>
          <p:cNvPr id="6" name="Rectangle 5"/>
          <p:cNvSpPr/>
          <p:nvPr userDrawn="1"/>
        </p:nvSpPr>
        <p:spPr>
          <a:xfrm>
            <a:off x="0"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a:extLst>
              <a:ext uri="{FF2B5EF4-FFF2-40B4-BE49-F238E27FC236}">
                <a16:creationId xmlns:a16="http://schemas.microsoft.com/office/drawing/2014/main" id="{8857B351-2725-8440-AA09-147EA78EACC8}"/>
              </a:ext>
            </a:extLst>
          </p:cNvPr>
          <p:cNvSpPr/>
          <p:nvPr userDrawn="1"/>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223B611D-7B8F-B64E-B297-6F15D8AC0FB4}"/>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pic>
        <p:nvPicPr>
          <p:cNvPr id="13" name="Graphic 31">
            <a:extLst>
              <a:ext uri="{FF2B5EF4-FFF2-40B4-BE49-F238E27FC236}">
                <a16:creationId xmlns:a16="http://schemas.microsoft.com/office/drawing/2014/main" id="{59F936A6-C45C-DE4D-B127-38C5B78DBD54}"/>
              </a:ext>
            </a:extLst>
          </p:cNvPr>
          <p:cNvPicPr>
            <a:picLocks noChangeAspect="1"/>
          </p:cNvPicPr>
          <p:nvPr userDrawn="1"/>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27896B65-6406-4653-B1DC-F69E4603314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9" name="Text Placeholder 2">
            <a:extLst>
              <a:ext uri="{FF2B5EF4-FFF2-40B4-BE49-F238E27FC236}">
                <a16:creationId xmlns:a16="http://schemas.microsoft.com/office/drawing/2014/main" id="{B4F529A1-8E27-48C0-8395-0D2C24C23CA9}"/>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a:p>
        </p:txBody>
      </p:sp>
    </p:spTree>
    <p:extLst>
      <p:ext uri="{BB962C8B-B14F-4D97-AF65-F5344CB8AC3E}">
        <p14:creationId xmlns:p14="http://schemas.microsoft.com/office/powerpoint/2010/main" val="2119819087"/>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11" name="Rectangle 10"/>
          <p:cNvSpPr/>
          <p:nvPr userDrawn="1"/>
        </p:nvSpPr>
        <p:spPr>
          <a:xfrm>
            <a:off x="758191" y="769620"/>
            <a:ext cx="379608" cy="110491"/>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21" name="Freeform 20">
            <a:extLst>
              <a:ext uri="{FF2B5EF4-FFF2-40B4-BE49-F238E27FC236}">
                <a16:creationId xmlns:a16="http://schemas.microsoft.com/office/drawing/2014/main" id="{61FA821A-0A50-424D-A225-45CEE1614094}"/>
              </a:ext>
            </a:extLst>
          </p:cNvPr>
          <p:cNvSpPr/>
          <p:nvPr userDrawn="1"/>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004050"/>
          </a:solidFill>
          <a:ln w="6350" cap="flat">
            <a:noFill/>
            <a:prstDash val="solid"/>
            <a:miter/>
          </a:ln>
        </p:spPr>
        <p:txBody>
          <a:bodyPr rtlCol="0" anchor="ctr"/>
          <a:lstStyle/>
          <a:p>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9" name="Slide Number Placeholder 5">
            <a:extLst>
              <a:ext uri="{FF2B5EF4-FFF2-40B4-BE49-F238E27FC236}">
                <a16:creationId xmlns:a16="http://schemas.microsoft.com/office/drawing/2014/main" id="{7D686AB6-FF0C-4123-9325-1B0D3DE23318}"/>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10" name="Text Placeholder 2">
            <a:extLst>
              <a:ext uri="{FF2B5EF4-FFF2-40B4-BE49-F238E27FC236}">
                <a16:creationId xmlns:a16="http://schemas.microsoft.com/office/drawing/2014/main" id="{B2226ADB-845F-4C5C-A8EE-88BE65AB800D}"/>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a:p>
        </p:txBody>
      </p:sp>
    </p:spTree>
    <p:extLst>
      <p:ext uri="{BB962C8B-B14F-4D97-AF65-F5344CB8AC3E}">
        <p14:creationId xmlns:p14="http://schemas.microsoft.com/office/powerpoint/2010/main" val="1379761529"/>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2">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12" name="Rectangle 11"/>
          <p:cNvSpPr/>
          <p:nvPr userDrawn="1"/>
        </p:nvSpPr>
        <p:spPr>
          <a:xfrm>
            <a:off x="758191" y="769620"/>
            <a:ext cx="379608" cy="110491"/>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userDrawn="1"/>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004050"/>
          </a:solidFill>
          <a:ln w="6350" cap="flat">
            <a:noFill/>
            <a:prstDash val="solid"/>
            <a:miter/>
          </a:ln>
        </p:spPr>
        <p:txBody>
          <a:bodyPr rtlCol="0" anchor="ctr"/>
          <a:lstStyle/>
          <a:p>
            <a:endParaRPr lang="en-GB" sz="1351"/>
          </a:p>
        </p:txBody>
      </p:sp>
      <p:sp>
        <p:nvSpPr>
          <p:cNvPr id="18" name="Rectangle 17">
            <a:extLst>
              <a:ext uri="{FF2B5EF4-FFF2-40B4-BE49-F238E27FC236}">
                <a16:creationId xmlns:a16="http://schemas.microsoft.com/office/drawing/2014/main" id="{2337B3A4-A397-5342-874C-2D7CDECCB652}"/>
              </a:ext>
            </a:extLst>
          </p:cNvPr>
          <p:cNvSpPr/>
          <p:nvPr userDrawn="1"/>
        </p:nvSpPr>
        <p:spPr>
          <a:xfrm>
            <a:off x="-1" y="5361887"/>
            <a:ext cx="738525" cy="29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339AB15F-03B0-4706-83CA-17272774B4AD}"/>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Text Placeholder 2">
            <a:extLst>
              <a:ext uri="{FF2B5EF4-FFF2-40B4-BE49-F238E27FC236}">
                <a16:creationId xmlns:a16="http://schemas.microsoft.com/office/drawing/2014/main" id="{B23A4B77-1686-450D-9C67-51B65F1B87B9}"/>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a:p>
        </p:txBody>
      </p:sp>
    </p:spTree>
    <p:extLst>
      <p:ext uri="{BB962C8B-B14F-4D97-AF65-F5344CB8AC3E}">
        <p14:creationId xmlns:p14="http://schemas.microsoft.com/office/powerpoint/2010/main" val="13966685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3">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a:extLst>
              <a:ext uri="{FF2B5EF4-FFF2-40B4-BE49-F238E27FC236}">
                <a16:creationId xmlns:a16="http://schemas.microsoft.com/office/drawing/2014/main" id="{36DE376F-0276-8A49-B76E-60C033C37B7D}"/>
              </a:ext>
            </a:extLst>
          </p:cNvPr>
          <p:cNvSpPr/>
          <p:nvPr userDrawn="1"/>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1"/>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7B790C94-38C6-124E-A068-B27EBBE704DE}"/>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F00988D2-82A2-458F-83C4-DDF528994F02}"/>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9" name="Text Placeholder 2">
            <a:extLst>
              <a:ext uri="{FF2B5EF4-FFF2-40B4-BE49-F238E27FC236}">
                <a16:creationId xmlns:a16="http://schemas.microsoft.com/office/drawing/2014/main" id="{CC859107-FD19-4226-A608-E9BE8671A66D}"/>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a:p>
        </p:txBody>
      </p:sp>
    </p:spTree>
    <p:extLst>
      <p:ext uri="{BB962C8B-B14F-4D97-AF65-F5344CB8AC3E}">
        <p14:creationId xmlns:p14="http://schemas.microsoft.com/office/powerpoint/2010/main" val="3283552690"/>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2_Overview or quotes 0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accent6"/>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21" name="Freeform 20">
            <a:extLst>
              <a:ext uri="{FF2B5EF4-FFF2-40B4-BE49-F238E27FC236}">
                <a16:creationId xmlns:a16="http://schemas.microsoft.com/office/drawing/2014/main" id="{61FA821A-0A50-424D-A225-45CEE1614094}"/>
              </a:ext>
            </a:extLst>
          </p:cNvPr>
          <p:cNvSpPr/>
          <p:nvPr userDrawn="1"/>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6"/>
          </a:solidFill>
          <a:ln w="6350" cap="flat">
            <a:noFill/>
            <a:prstDash val="solid"/>
            <a:miter/>
          </a:ln>
        </p:spPr>
        <p:txBody>
          <a:bodyPr rtlCol="0" anchor="ctr"/>
          <a:lstStyle/>
          <a:p>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BE841C89-9FC5-43A4-844D-AB62CBC2EB63}"/>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9" name="Text Placeholder 2">
            <a:extLst>
              <a:ext uri="{FF2B5EF4-FFF2-40B4-BE49-F238E27FC236}">
                <a16:creationId xmlns:a16="http://schemas.microsoft.com/office/drawing/2014/main" id="{D4877454-100C-4E10-9A9E-F6AD2F2F9F84}"/>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a:p>
        </p:txBody>
      </p:sp>
    </p:spTree>
    <p:extLst>
      <p:ext uri="{BB962C8B-B14F-4D97-AF65-F5344CB8AC3E}">
        <p14:creationId xmlns:p14="http://schemas.microsoft.com/office/powerpoint/2010/main" val="1437337756"/>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2_Overview or quotes 02">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accent6"/>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userDrawn="1"/>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6"/>
          </a:solidFill>
          <a:ln w="6350" cap="flat">
            <a:noFill/>
            <a:prstDash val="solid"/>
            <a:miter/>
          </a:ln>
        </p:spPr>
        <p:txBody>
          <a:bodyPr rtlCol="0" anchor="ctr"/>
          <a:lstStyle/>
          <a:p>
            <a:endParaRPr lang="en-GB" sz="1351"/>
          </a:p>
        </p:txBody>
      </p:sp>
      <p:sp>
        <p:nvSpPr>
          <p:cNvPr id="18" name="Rectangle 17">
            <a:extLst>
              <a:ext uri="{FF2B5EF4-FFF2-40B4-BE49-F238E27FC236}">
                <a16:creationId xmlns:a16="http://schemas.microsoft.com/office/drawing/2014/main" id="{2337B3A4-A397-5342-874C-2D7CDECCB652}"/>
              </a:ext>
            </a:extLst>
          </p:cNvPr>
          <p:cNvSpPr/>
          <p:nvPr userDrawn="1"/>
        </p:nvSpPr>
        <p:spPr>
          <a:xfrm>
            <a:off x="-1" y="5361887"/>
            <a:ext cx="738525" cy="298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1AB162E7-8FD8-4304-8A81-63BF4C370318}"/>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Text Placeholder 2">
            <a:extLst>
              <a:ext uri="{FF2B5EF4-FFF2-40B4-BE49-F238E27FC236}">
                <a16:creationId xmlns:a16="http://schemas.microsoft.com/office/drawing/2014/main" id="{81FC4075-679E-4D60-938A-748CADDD962B}"/>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a:p>
        </p:txBody>
      </p:sp>
    </p:spTree>
    <p:extLst>
      <p:ext uri="{BB962C8B-B14F-4D97-AF65-F5344CB8AC3E}">
        <p14:creationId xmlns:p14="http://schemas.microsoft.com/office/powerpoint/2010/main" val="403537514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2_Overview or quotes 03">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a:extLst>
              <a:ext uri="{FF2B5EF4-FFF2-40B4-BE49-F238E27FC236}">
                <a16:creationId xmlns:a16="http://schemas.microsoft.com/office/drawing/2014/main" id="{36DE376F-0276-8A49-B76E-60C033C37B7D}"/>
              </a:ext>
            </a:extLst>
          </p:cNvPr>
          <p:cNvSpPr/>
          <p:nvPr userDrawn="1"/>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6"/>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7B790C94-38C6-124E-A068-B27EBBE704DE}"/>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accent6"/>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9E10B59E-1833-44B5-8681-D09E60BD3ABC}"/>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9" name="Text Placeholder 2">
            <a:extLst>
              <a:ext uri="{FF2B5EF4-FFF2-40B4-BE49-F238E27FC236}">
                <a16:creationId xmlns:a16="http://schemas.microsoft.com/office/drawing/2014/main" id="{6A44FD2F-A8A0-4406-A893-2B023C1FBA5F}"/>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a:p>
        </p:txBody>
      </p:sp>
    </p:spTree>
    <p:extLst>
      <p:ext uri="{BB962C8B-B14F-4D97-AF65-F5344CB8AC3E}">
        <p14:creationId xmlns:p14="http://schemas.microsoft.com/office/powerpoint/2010/main" val="384749219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2_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9" name="Freeform 8">
            <a:extLst>
              <a:ext uri="{FF2B5EF4-FFF2-40B4-BE49-F238E27FC236}">
                <a16:creationId xmlns:a16="http://schemas.microsoft.com/office/drawing/2014/main" id="{35B5D0DF-4895-DB4F-85D9-C3FFDE55B8C8}"/>
              </a:ext>
            </a:extLst>
          </p:cNvPr>
          <p:cNvSpPr/>
          <p:nvPr userDrawn="1"/>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5"/>
          </a:solidFill>
          <a:ln w="6350" cap="flat">
            <a:noFill/>
            <a:prstDash val="solid"/>
            <a:miter/>
          </a:ln>
        </p:spPr>
        <p:txBody>
          <a:bodyPr rtlCol="0" anchor="ctr"/>
          <a:lstStyle/>
          <a:p>
            <a:endParaRPr lang="en-GB" sz="1351"/>
          </a:p>
        </p:txBody>
      </p:sp>
      <p:sp>
        <p:nvSpPr>
          <p:cNvPr id="13" name="Text Placeholder 2">
            <a:extLst>
              <a:ext uri="{FF2B5EF4-FFF2-40B4-BE49-F238E27FC236}">
                <a16:creationId xmlns:a16="http://schemas.microsoft.com/office/drawing/2014/main" id="{F37A16D5-89FE-3B4E-BA82-DFEE96CEA3E9}"/>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pic>
        <p:nvPicPr>
          <p:cNvPr id="14" name="Graphic 31">
            <a:extLst>
              <a:ext uri="{FF2B5EF4-FFF2-40B4-BE49-F238E27FC236}">
                <a16:creationId xmlns:a16="http://schemas.microsoft.com/office/drawing/2014/main" id="{B3164A13-D2CE-5342-8D75-2ADD2934967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B3695FF9-7CF7-4B5D-B88A-16EAD663D0C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Text Placeholder 2">
            <a:extLst>
              <a:ext uri="{FF2B5EF4-FFF2-40B4-BE49-F238E27FC236}">
                <a16:creationId xmlns:a16="http://schemas.microsoft.com/office/drawing/2014/main" id="{92B3D6DA-C005-419A-9A80-9FA360F7CBBD}"/>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a:p>
        </p:txBody>
      </p:sp>
    </p:spTree>
    <p:extLst>
      <p:ext uri="{BB962C8B-B14F-4D97-AF65-F5344CB8AC3E}">
        <p14:creationId xmlns:p14="http://schemas.microsoft.com/office/powerpoint/2010/main" val="190164584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2_Overview or quotes 05">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5"/>
          </a:solidFill>
          <a:ln w="6350" cap="flat">
            <a:noFill/>
            <a:prstDash val="solid"/>
            <a:miter/>
          </a:ln>
        </p:spPr>
        <p:txBody>
          <a:bodyPr rtlCol="0" anchor="ctr"/>
          <a:lstStyle/>
          <a:p>
            <a:endParaRPr lang="en-GB" sz="1351"/>
          </a:p>
        </p:txBody>
      </p:sp>
      <p:sp>
        <p:nvSpPr>
          <p:cNvPr id="12" name="Text Placeholder 2">
            <a:extLst>
              <a:ext uri="{FF2B5EF4-FFF2-40B4-BE49-F238E27FC236}">
                <a16:creationId xmlns:a16="http://schemas.microsoft.com/office/drawing/2014/main" id="{CC14CCF0-8BA3-264F-9F0E-ECBF2D299989}"/>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pic>
        <p:nvPicPr>
          <p:cNvPr id="14" name="Graphic 31">
            <a:extLst>
              <a:ext uri="{FF2B5EF4-FFF2-40B4-BE49-F238E27FC236}">
                <a16:creationId xmlns:a16="http://schemas.microsoft.com/office/drawing/2014/main" id="{41CD3697-753A-0647-9FAB-C202C65A37F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F75D9748-2DD0-4FFA-A4DB-0870D106D5F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Text Placeholder 2">
            <a:extLst>
              <a:ext uri="{FF2B5EF4-FFF2-40B4-BE49-F238E27FC236}">
                <a16:creationId xmlns:a16="http://schemas.microsoft.com/office/drawing/2014/main" id="{8FD08F0E-3E27-4620-A708-86D5F01A0B4A}"/>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a:p>
        </p:txBody>
      </p:sp>
    </p:spTree>
    <p:extLst>
      <p:ext uri="{BB962C8B-B14F-4D97-AF65-F5344CB8AC3E}">
        <p14:creationId xmlns:p14="http://schemas.microsoft.com/office/powerpoint/2010/main" val="3822970389"/>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02 Section Divider">
    <p:bg>
      <p:bgPr>
        <a:solidFill>
          <a:schemeClr val="accent6"/>
        </a:solidFill>
        <a:effectLst/>
      </p:bgPr>
    </p:bg>
    <p:spTree>
      <p:nvGrpSpPr>
        <p:cNvPr id="1" name=""/>
        <p:cNvGrpSpPr/>
        <p:nvPr/>
      </p:nvGrpSpPr>
      <p:grpSpPr>
        <a:xfrm>
          <a:off x="0" y="0"/>
          <a:ext cx="0" cy="0"/>
          <a:chOff x="0" y="0"/>
          <a:chExt cx="0" cy="0"/>
        </a:xfrm>
      </p:grpSpPr>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13" name="Title 1">
            <a:extLst>
              <a:ext uri="{FF2B5EF4-FFF2-40B4-BE49-F238E27FC236}">
                <a16:creationId xmlns:a16="http://schemas.microsoft.com/office/drawing/2014/main" id="{EBBB6D40-B4C9-8B4A-B2A6-126F64906376}"/>
              </a:ext>
            </a:extLst>
          </p:cNvPr>
          <p:cNvSpPr>
            <a:spLocks noGrp="1"/>
          </p:cNvSpPr>
          <p:nvPr>
            <p:ph type="ctrTitle"/>
          </p:nvPr>
        </p:nvSpPr>
        <p:spPr>
          <a:xfrm>
            <a:off x="376238" y="1897166"/>
            <a:ext cx="7011390" cy="2277604"/>
          </a:xfrm>
        </p:spPr>
        <p:txBody>
          <a:bodyPr anchor="b" anchorCtr="0">
            <a:noAutofit/>
          </a:bodyPr>
          <a:lstStyle>
            <a:lvl1pPr algn="l">
              <a:lnSpc>
                <a:spcPts val="6000"/>
              </a:lnSpc>
              <a:defRPr sz="5600">
                <a:solidFill>
                  <a:schemeClr val="bg1"/>
                </a:solidFill>
                <a:latin typeface="Montserrat Black" panose="00000A00000000000000" pitchFamily="2" charset="0"/>
              </a:defRPr>
            </a:lvl1pPr>
          </a:lstStyle>
          <a:p>
            <a:r>
              <a:rPr lang="en-US" noProof="0"/>
              <a:t>Click to edit Master title style</a:t>
            </a:r>
            <a:endParaRPr lang="en-GB" noProof="0"/>
          </a:p>
        </p:txBody>
      </p:sp>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9" y="1897166"/>
            <a:ext cx="11479292" cy="4960834"/>
          </a:xfrm>
          <a:prstGeom prst="rect">
            <a:avLst/>
          </a:prstGeom>
        </p:spPr>
      </p:pic>
    </p:spTree>
    <p:extLst>
      <p:ext uri="{BB962C8B-B14F-4D97-AF65-F5344CB8AC3E}">
        <p14:creationId xmlns:p14="http://schemas.microsoft.com/office/powerpoint/2010/main" val="12541772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2_Overview or quotes 06">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8" name="Group 17">
            <a:extLst>
              <a:ext uri="{FF2B5EF4-FFF2-40B4-BE49-F238E27FC236}">
                <a16:creationId xmlns:a16="http://schemas.microsoft.com/office/drawing/2014/main" id="{6583914F-58FB-B34E-8161-C66E669476AF}"/>
              </a:ext>
            </a:extLst>
          </p:cNvPr>
          <p:cNvGrpSpPr/>
          <p:nvPr userDrawn="1"/>
        </p:nvGrpSpPr>
        <p:grpSpPr>
          <a:xfrm>
            <a:off x="-562704" y="4391077"/>
            <a:ext cx="5338709" cy="2177830"/>
            <a:chOff x="-2229" y="2361812"/>
            <a:chExt cx="11067619" cy="4514835"/>
          </a:xfrm>
          <a:solidFill>
            <a:schemeClr val="accent5"/>
          </a:solidFill>
        </p:grpSpPr>
        <p:sp>
          <p:nvSpPr>
            <p:cNvPr id="19" name="Freeform 18">
              <a:extLst>
                <a:ext uri="{FF2B5EF4-FFF2-40B4-BE49-F238E27FC236}">
                  <a16:creationId xmlns:a16="http://schemas.microsoft.com/office/drawing/2014/main" id="{E1FD4820-850C-3047-9711-AD5DD789A3DD}"/>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A4413C9C-C76C-B642-B162-F8DBD3B14B9D}"/>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12" name="Text Placeholder 2">
            <a:extLst>
              <a:ext uri="{FF2B5EF4-FFF2-40B4-BE49-F238E27FC236}">
                <a16:creationId xmlns:a16="http://schemas.microsoft.com/office/drawing/2014/main" id="{5A5CFF8B-1DAA-6C49-BE97-25191944300E}"/>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pic>
        <p:nvPicPr>
          <p:cNvPr id="13" name="Graphic 31">
            <a:extLst>
              <a:ext uri="{FF2B5EF4-FFF2-40B4-BE49-F238E27FC236}">
                <a16:creationId xmlns:a16="http://schemas.microsoft.com/office/drawing/2014/main" id="{F0A764D6-0F7D-EB44-A897-7F9C735CB5F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Slide Number Placeholder 5">
            <a:extLst>
              <a:ext uri="{FF2B5EF4-FFF2-40B4-BE49-F238E27FC236}">
                <a16:creationId xmlns:a16="http://schemas.microsoft.com/office/drawing/2014/main" id="{5E0FDA98-D83C-4F8D-8C06-E1EC33D3239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Text Placeholder 2">
            <a:extLst>
              <a:ext uri="{FF2B5EF4-FFF2-40B4-BE49-F238E27FC236}">
                <a16:creationId xmlns:a16="http://schemas.microsoft.com/office/drawing/2014/main" id="{B8C97BD8-4E1D-420B-BED8-058F92E1D6DE}"/>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a:p>
        </p:txBody>
      </p:sp>
    </p:spTree>
    <p:extLst>
      <p:ext uri="{BB962C8B-B14F-4D97-AF65-F5344CB8AC3E}">
        <p14:creationId xmlns:p14="http://schemas.microsoft.com/office/powerpoint/2010/main" val="4235492802"/>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2_Overview or quotes 07">
    <p:spTree>
      <p:nvGrpSpPr>
        <p:cNvPr id="1" name=""/>
        <p:cNvGrpSpPr/>
        <p:nvPr/>
      </p:nvGrpSpPr>
      <p:grpSpPr>
        <a:xfrm>
          <a:off x="0" y="0"/>
          <a:ext cx="0" cy="0"/>
          <a:chOff x="0" y="0"/>
          <a:chExt cx="0" cy="0"/>
        </a:xfrm>
      </p:grpSpPr>
      <p:sp>
        <p:nvSpPr>
          <p:cNvPr id="6" name="Rectangle 5"/>
          <p:cNvSpPr/>
          <p:nvPr userDrawn="1"/>
        </p:nvSpPr>
        <p:spPr>
          <a:xfrm>
            <a:off x="0" y="0"/>
            <a:ext cx="407035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a:extLst>
              <a:ext uri="{FF2B5EF4-FFF2-40B4-BE49-F238E27FC236}">
                <a16:creationId xmlns:a16="http://schemas.microsoft.com/office/drawing/2014/main" id="{8857B351-2725-8440-AA09-147EA78EACC8}"/>
              </a:ext>
            </a:extLst>
          </p:cNvPr>
          <p:cNvSpPr/>
          <p:nvPr userDrawn="1"/>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5"/>
          </a:solidFill>
          <a:ln w="6350" cap="flat">
            <a:noFill/>
            <a:prstDash val="solid"/>
            <a:miter/>
          </a:ln>
        </p:spPr>
        <p:txBody>
          <a:bodyPr rtlCol="0" anchor="ctr"/>
          <a:lstStyle/>
          <a:p>
            <a:endParaRPr lang="en-GB"/>
          </a:p>
        </p:txBody>
      </p:sp>
      <p:sp>
        <p:nvSpPr>
          <p:cNvPr id="10" name="Text Placeholder 2">
            <a:extLst>
              <a:ext uri="{FF2B5EF4-FFF2-40B4-BE49-F238E27FC236}">
                <a16:creationId xmlns:a16="http://schemas.microsoft.com/office/drawing/2014/main" id="{A451FE4A-F1CC-BF41-8328-846960CA95E5}"/>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pic>
        <p:nvPicPr>
          <p:cNvPr id="14" name="Graphic 31">
            <a:extLst>
              <a:ext uri="{FF2B5EF4-FFF2-40B4-BE49-F238E27FC236}">
                <a16:creationId xmlns:a16="http://schemas.microsoft.com/office/drawing/2014/main" id="{BCFD0822-3499-0C44-8A3C-3118EA298E6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88F1BEC4-B7C8-40F3-80A4-023EE62D7FE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Text Placeholder 2">
            <a:extLst>
              <a:ext uri="{FF2B5EF4-FFF2-40B4-BE49-F238E27FC236}">
                <a16:creationId xmlns:a16="http://schemas.microsoft.com/office/drawing/2014/main" id="{DCCDF01D-4284-4B49-922B-CC5473380BBB}"/>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a:p>
        </p:txBody>
      </p:sp>
    </p:spTree>
    <p:extLst>
      <p:ext uri="{BB962C8B-B14F-4D97-AF65-F5344CB8AC3E}">
        <p14:creationId xmlns:p14="http://schemas.microsoft.com/office/powerpoint/2010/main" val="2997324002"/>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1_Overview or quotes 0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21" name="Freeform 20">
            <a:extLst>
              <a:ext uri="{FF2B5EF4-FFF2-40B4-BE49-F238E27FC236}">
                <a16:creationId xmlns:a16="http://schemas.microsoft.com/office/drawing/2014/main" id="{61FA821A-0A50-424D-A225-45CEE1614094}"/>
              </a:ext>
            </a:extLst>
          </p:cNvPr>
          <p:cNvSpPr/>
          <p:nvPr userDrawn="1"/>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3"/>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C0D79F22-9145-4FB6-A417-23EAEBAE0E8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9" name="Text Placeholder 2">
            <a:extLst>
              <a:ext uri="{FF2B5EF4-FFF2-40B4-BE49-F238E27FC236}">
                <a16:creationId xmlns:a16="http://schemas.microsoft.com/office/drawing/2014/main" id="{03F35AFB-525B-4610-8ABA-620C36499EEE}"/>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a:p>
        </p:txBody>
      </p:sp>
    </p:spTree>
    <p:extLst>
      <p:ext uri="{BB962C8B-B14F-4D97-AF65-F5344CB8AC3E}">
        <p14:creationId xmlns:p14="http://schemas.microsoft.com/office/powerpoint/2010/main" val="60488205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1_Overview or quotes 02">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userDrawn="1"/>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3"/>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18" name="Rectangle 17">
            <a:extLst>
              <a:ext uri="{FF2B5EF4-FFF2-40B4-BE49-F238E27FC236}">
                <a16:creationId xmlns:a16="http://schemas.microsoft.com/office/drawing/2014/main" id="{2337B3A4-A397-5342-874C-2D7CDECCB652}"/>
              </a:ext>
            </a:extLst>
          </p:cNvPr>
          <p:cNvSpPr/>
          <p:nvPr userDrawn="1"/>
        </p:nvSpPr>
        <p:spPr>
          <a:xfrm>
            <a:off x="-1" y="5361887"/>
            <a:ext cx="738525" cy="298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9" name="Text Placeholder 2">
            <a:extLst>
              <a:ext uri="{FF2B5EF4-FFF2-40B4-BE49-F238E27FC236}">
                <a16:creationId xmlns:a16="http://schemas.microsoft.com/office/drawing/2014/main" id="{80A7D019-BBAC-4645-9DB8-682AF9377C73}"/>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8" name="Slide Number Placeholder 5">
            <a:extLst>
              <a:ext uri="{FF2B5EF4-FFF2-40B4-BE49-F238E27FC236}">
                <a16:creationId xmlns:a16="http://schemas.microsoft.com/office/drawing/2014/main" id="{3D08D196-F460-485B-9B5F-F9309E615A46}"/>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Text Placeholder 2">
            <a:extLst>
              <a:ext uri="{FF2B5EF4-FFF2-40B4-BE49-F238E27FC236}">
                <a16:creationId xmlns:a16="http://schemas.microsoft.com/office/drawing/2014/main" id="{CE46A15D-5D47-4F9D-AE82-7850CDF907EC}"/>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a:p>
        </p:txBody>
      </p:sp>
    </p:spTree>
    <p:extLst>
      <p:ext uri="{BB962C8B-B14F-4D97-AF65-F5344CB8AC3E}">
        <p14:creationId xmlns:p14="http://schemas.microsoft.com/office/powerpoint/2010/main" val="4030285536"/>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1_Overview or quotes 03">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1" name="Freeform 10">
            <a:extLst>
              <a:ext uri="{FF2B5EF4-FFF2-40B4-BE49-F238E27FC236}">
                <a16:creationId xmlns:a16="http://schemas.microsoft.com/office/drawing/2014/main" id="{36DE376F-0276-8A49-B76E-60C033C37B7D}"/>
              </a:ext>
            </a:extLst>
          </p:cNvPr>
          <p:cNvSpPr/>
          <p:nvPr userDrawn="1"/>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3"/>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Text Placeholder 2">
            <a:extLst>
              <a:ext uri="{FF2B5EF4-FFF2-40B4-BE49-F238E27FC236}">
                <a16:creationId xmlns:a16="http://schemas.microsoft.com/office/drawing/2014/main" id="{6AE6F906-CC5F-42C7-9475-87635D73613A}"/>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7" name="Slide Number Placeholder 5">
            <a:extLst>
              <a:ext uri="{FF2B5EF4-FFF2-40B4-BE49-F238E27FC236}">
                <a16:creationId xmlns:a16="http://schemas.microsoft.com/office/drawing/2014/main" id="{42AD2262-AEBC-4DD5-8680-6A6F55F0479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Text Placeholder 2">
            <a:extLst>
              <a:ext uri="{FF2B5EF4-FFF2-40B4-BE49-F238E27FC236}">
                <a16:creationId xmlns:a16="http://schemas.microsoft.com/office/drawing/2014/main" id="{9FD150A3-A188-4177-AC97-4337644B63B8}"/>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a:p>
        </p:txBody>
      </p:sp>
    </p:spTree>
    <p:extLst>
      <p:ext uri="{BB962C8B-B14F-4D97-AF65-F5344CB8AC3E}">
        <p14:creationId xmlns:p14="http://schemas.microsoft.com/office/powerpoint/2010/main" val="33166974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1_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9" name="Freeform 8">
            <a:extLst>
              <a:ext uri="{FF2B5EF4-FFF2-40B4-BE49-F238E27FC236}">
                <a16:creationId xmlns:a16="http://schemas.microsoft.com/office/drawing/2014/main" id="{35B5D0DF-4895-DB4F-85D9-C3FFDE55B8C8}"/>
              </a:ext>
            </a:extLst>
          </p:cNvPr>
          <p:cNvSpPr/>
          <p:nvPr userDrawn="1"/>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4"/>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B3164A13-D2CE-5342-8D75-2ADD2934967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E791B42B-198C-425F-B793-3ED8FA182CDE}"/>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7" name="Slide Number Placeholder 5">
            <a:extLst>
              <a:ext uri="{FF2B5EF4-FFF2-40B4-BE49-F238E27FC236}">
                <a16:creationId xmlns:a16="http://schemas.microsoft.com/office/drawing/2014/main" id="{0A1DF176-8FAA-466E-A7A3-4168C09538F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10" name="Text Placeholder 2">
            <a:extLst>
              <a:ext uri="{FF2B5EF4-FFF2-40B4-BE49-F238E27FC236}">
                <a16:creationId xmlns:a16="http://schemas.microsoft.com/office/drawing/2014/main" id="{EC65070B-DD11-4B89-A8A8-6D8C6468C290}"/>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a:p>
        </p:txBody>
      </p:sp>
    </p:spTree>
    <p:extLst>
      <p:ext uri="{BB962C8B-B14F-4D97-AF65-F5344CB8AC3E}">
        <p14:creationId xmlns:p14="http://schemas.microsoft.com/office/powerpoint/2010/main" val="315878306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1_Overview or quotes 05">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4"/>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41CD3697-753A-0647-9FAB-C202C65A37F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62D94233-C7E7-4738-A0C4-B99795516696}"/>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7" name="Slide Number Placeholder 5">
            <a:extLst>
              <a:ext uri="{FF2B5EF4-FFF2-40B4-BE49-F238E27FC236}">
                <a16:creationId xmlns:a16="http://schemas.microsoft.com/office/drawing/2014/main" id="{8AB7AED6-4DFA-4DBB-B3DC-591078FB0DD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9" name="Text Placeholder 2">
            <a:extLst>
              <a:ext uri="{FF2B5EF4-FFF2-40B4-BE49-F238E27FC236}">
                <a16:creationId xmlns:a16="http://schemas.microsoft.com/office/drawing/2014/main" id="{69E3DC87-BE48-4B96-B86C-00DB8A66CF41}"/>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a:p>
        </p:txBody>
      </p:sp>
    </p:spTree>
    <p:extLst>
      <p:ext uri="{BB962C8B-B14F-4D97-AF65-F5344CB8AC3E}">
        <p14:creationId xmlns:p14="http://schemas.microsoft.com/office/powerpoint/2010/main" val="3463672686"/>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1_Overview or quotes 06">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grpSp>
        <p:nvGrpSpPr>
          <p:cNvPr id="18" name="Group 17">
            <a:extLst>
              <a:ext uri="{FF2B5EF4-FFF2-40B4-BE49-F238E27FC236}">
                <a16:creationId xmlns:a16="http://schemas.microsoft.com/office/drawing/2014/main" id="{6583914F-58FB-B34E-8161-C66E669476AF}"/>
              </a:ext>
            </a:extLst>
          </p:cNvPr>
          <p:cNvGrpSpPr/>
          <p:nvPr userDrawn="1"/>
        </p:nvGrpSpPr>
        <p:grpSpPr>
          <a:xfrm>
            <a:off x="-562704" y="4391077"/>
            <a:ext cx="5338709" cy="2177830"/>
            <a:chOff x="-2229" y="2361812"/>
            <a:chExt cx="11067619" cy="4514835"/>
          </a:xfrm>
          <a:solidFill>
            <a:schemeClr val="accent4"/>
          </a:solidFill>
        </p:grpSpPr>
        <p:sp>
          <p:nvSpPr>
            <p:cNvPr id="19" name="Freeform 18">
              <a:extLst>
                <a:ext uri="{FF2B5EF4-FFF2-40B4-BE49-F238E27FC236}">
                  <a16:creationId xmlns:a16="http://schemas.microsoft.com/office/drawing/2014/main" id="{E1FD4820-850C-3047-9711-AD5DD789A3DD}"/>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1" name="Freeform 20">
              <a:extLst>
                <a:ext uri="{FF2B5EF4-FFF2-40B4-BE49-F238E27FC236}">
                  <a16:creationId xmlns:a16="http://schemas.microsoft.com/office/drawing/2014/main" id="{A4413C9C-C76C-B642-B162-F8DBD3B14B9D}"/>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grpSp>
      <p:pic>
        <p:nvPicPr>
          <p:cNvPr id="13" name="Graphic 31">
            <a:extLst>
              <a:ext uri="{FF2B5EF4-FFF2-40B4-BE49-F238E27FC236}">
                <a16:creationId xmlns:a16="http://schemas.microsoft.com/office/drawing/2014/main" id="{F0A764D6-0F7D-EB44-A897-7F9C735CB5F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1" name="Text Placeholder 2">
            <a:extLst>
              <a:ext uri="{FF2B5EF4-FFF2-40B4-BE49-F238E27FC236}">
                <a16:creationId xmlns:a16="http://schemas.microsoft.com/office/drawing/2014/main" id="{BE8967D6-25B5-4098-82D9-0802D221932F}"/>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10" name="Slide Number Placeholder 5">
            <a:extLst>
              <a:ext uri="{FF2B5EF4-FFF2-40B4-BE49-F238E27FC236}">
                <a16:creationId xmlns:a16="http://schemas.microsoft.com/office/drawing/2014/main" id="{68F9D1C8-5795-4F0C-8DB2-F08769294463}"/>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12" name="Text Placeholder 2">
            <a:extLst>
              <a:ext uri="{FF2B5EF4-FFF2-40B4-BE49-F238E27FC236}">
                <a16:creationId xmlns:a16="http://schemas.microsoft.com/office/drawing/2014/main" id="{D5393A2A-51FC-43E8-88C3-4A77760C4527}"/>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a:p>
        </p:txBody>
      </p:sp>
    </p:spTree>
    <p:extLst>
      <p:ext uri="{BB962C8B-B14F-4D97-AF65-F5344CB8AC3E}">
        <p14:creationId xmlns:p14="http://schemas.microsoft.com/office/powerpoint/2010/main" val="2111994010"/>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1_Overview or quotes 07">
    <p:spTree>
      <p:nvGrpSpPr>
        <p:cNvPr id="1" name=""/>
        <p:cNvGrpSpPr/>
        <p:nvPr/>
      </p:nvGrpSpPr>
      <p:grpSpPr>
        <a:xfrm>
          <a:off x="0" y="0"/>
          <a:ext cx="0" cy="0"/>
          <a:chOff x="0" y="0"/>
          <a:chExt cx="0" cy="0"/>
        </a:xfrm>
      </p:grpSpPr>
      <p:sp>
        <p:nvSpPr>
          <p:cNvPr id="6" name="Rectangle 5"/>
          <p:cNvSpPr/>
          <p:nvPr userDrawn="1"/>
        </p:nvSpPr>
        <p:spPr>
          <a:xfrm>
            <a:off x="0" y="0"/>
            <a:ext cx="4070352"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1" name="Freeform 10">
            <a:extLst>
              <a:ext uri="{FF2B5EF4-FFF2-40B4-BE49-F238E27FC236}">
                <a16:creationId xmlns:a16="http://schemas.microsoft.com/office/drawing/2014/main" id="{8857B351-2725-8440-AA09-147EA78EACC8}"/>
              </a:ext>
            </a:extLst>
          </p:cNvPr>
          <p:cNvSpPr/>
          <p:nvPr userDrawn="1"/>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4"/>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BCFD0822-3499-0C44-8A3C-3118EA298E6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497A7600-9EBB-4083-BCDD-6A176587090D}"/>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7" name="Slide Number Placeholder 5">
            <a:extLst>
              <a:ext uri="{FF2B5EF4-FFF2-40B4-BE49-F238E27FC236}">
                <a16:creationId xmlns:a16="http://schemas.microsoft.com/office/drawing/2014/main" id="{7A4F5004-F0DD-4BC5-9E39-C91C6C0C954C}"/>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9" name="Text Placeholder 2">
            <a:extLst>
              <a:ext uri="{FF2B5EF4-FFF2-40B4-BE49-F238E27FC236}">
                <a16:creationId xmlns:a16="http://schemas.microsoft.com/office/drawing/2014/main" id="{BE24FC32-9812-4DB8-8622-1007B7A817B0}"/>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a:p>
        </p:txBody>
      </p:sp>
    </p:spTree>
    <p:extLst>
      <p:ext uri="{BB962C8B-B14F-4D97-AF65-F5344CB8AC3E}">
        <p14:creationId xmlns:p14="http://schemas.microsoft.com/office/powerpoint/2010/main" val="116928991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Text Slide - With side bar B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F0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l="2277"/>
          <a:stretch/>
        </p:blipFill>
        <p:spPr>
          <a:xfrm>
            <a:off x="0" y="4485899"/>
            <a:ext cx="4401082" cy="1874860"/>
          </a:xfrm>
          <a:prstGeom prst="rect">
            <a:avLst/>
          </a:prstGeom>
        </p:spPr>
      </p:pic>
      <p:sp>
        <p:nvSpPr>
          <p:cNvPr id="8" name="Text Placeholder 2"/>
          <p:cNvSpPr>
            <a:spLocks noGrp="1"/>
          </p:cNvSpPr>
          <p:nvPr>
            <p:ph type="body" sz="quarter" idx="10" hasCustomPrompt="1"/>
          </p:nvPr>
        </p:nvSpPr>
        <p:spPr>
          <a:xfrm>
            <a:off x="384784" y="1349984"/>
            <a:ext cx="3443732" cy="2751998"/>
          </a:xfrm>
          <a:prstGeom prst="rect">
            <a:avLst/>
          </a:prstGeom>
        </p:spPr>
        <p:txBody>
          <a:bodyPr/>
          <a:lstStyle>
            <a:lvl1pPr marL="0" indent="0">
              <a:lnSpc>
                <a:spcPct val="90000"/>
              </a:lnSpc>
              <a:spcAft>
                <a:spcPts val="0"/>
              </a:spcAft>
              <a:buFont typeface="Arial" panose="020B0604020202020204" pitchFamily="34" charset="0"/>
              <a:buNone/>
              <a:defRPr sz="3600" cap="all" baseline="0">
                <a:solidFill>
                  <a:schemeClr val="bg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slide title to sit here</a:t>
            </a:r>
          </a:p>
        </p:txBody>
      </p:sp>
      <p:pic>
        <p:nvPicPr>
          <p:cNvPr id="7"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9" name="Slide Number Placeholder 5">
            <a:extLst>
              <a:ext uri="{FF2B5EF4-FFF2-40B4-BE49-F238E27FC236}">
                <a16:creationId xmlns:a16="http://schemas.microsoft.com/office/drawing/2014/main" id="{23D6ABAC-98C2-4A0D-8B8C-8A597A57D62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10" name="Text Placeholder 2">
            <a:extLst>
              <a:ext uri="{FF2B5EF4-FFF2-40B4-BE49-F238E27FC236}">
                <a16:creationId xmlns:a16="http://schemas.microsoft.com/office/drawing/2014/main" id="{FFD0FE0C-257E-4211-9CAC-9BA769FC94D1}"/>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a:p>
        </p:txBody>
      </p:sp>
    </p:spTree>
    <p:extLst>
      <p:ext uri="{BB962C8B-B14F-4D97-AF65-F5344CB8AC3E}">
        <p14:creationId xmlns:p14="http://schemas.microsoft.com/office/powerpoint/2010/main" val="341365831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34.xml"/><Relationship Id="rId18" Type="http://schemas.openxmlformats.org/officeDocument/2006/relationships/slideLayout" Target="../slideLayouts/slideLayout39.xml"/><Relationship Id="rId26" Type="http://schemas.openxmlformats.org/officeDocument/2006/relationships/slideLayout" Target="../slideLayouts/slideLayout47.xml"/><Relationship Id="rId39" Type="http://schemas.openxmlformats.org/officeDocument/2006/relationships/slideLayout" Target="../slideLayouts/slideLayout60.xml"/><Relationship Id="rId21" Type="http://schemas.openxmlformats.org/officeDocument/2006/relationships/slideLayout" Target="../slideLayouts/slideLayout42.xml"/><Relationship Id="rId34" Type="http://schemas.openxmlformats.org/officeDocument/2006/relationships/slideLayout" Target="../slideLayouts/slideLayout55.xml"/><Relationship Id="rId42" Type="http://schemas.openxmlformats.org/officeDocument/2006/relationships/slideLayout" Target="../slideLayouts/slideLayout63.xml"/><Relationship Id="rId47" Type="http://schemas.openxmlformats.org/officeDocument/2006/relationships/slideLayout" Target="../slideLayouts/slideLayout68.xml"/><Relationship Id="rId50" Type="http://schemas.openxmlformats.org/officeDocument/2006/relationships/slideLayout" Target="../slideLayouts/slideLayout71.xml"/><Relationship Id="rId55" Type="http://schemas.openxmlformats.org/officeDocument/2006/relationships/slideLayout" Target="../slideLayouts/slideLayout76.xml"/><Relationship Id="rId7" Type="http://schemas.openxmlformats.org/officeDocument/2006/relationships/slideLayout" Target="../slideLayouts/slideLayout2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9" Type="http://schemas.openxmlformats.org/officeDocument/2006/relationships/slideLayout" Target="../slideLayouts/slideLayout50.xml"/><Relationship Id="rId11" Type="http://schemas.openxmlformats.org/officeDocument/2006/relationships/slideLayout" Target="../slideLayouts/slideLayout32.xml"/><Relationship Id="rId24" Type="http://schemas.openxmlformats.org/officeDocument/2006/relationships/slideLayout" Target="../slideLayouts/slideLayout45.xml"/><Relationship Id="rId32" Type="http://schemas.openxmlformats.org/officeDocument/2006/relationships/slideLayout" Target="../slideLayouts/slideLayout53.xml"/><Relationship Id="rId37" Type="http://schemas.openxmlformats.org/officeDocument/2006/relationships/slideLayout" Target="../slideLayouts/slideLayout58.xml"/><Relationship Id="rId40" Type="http://schemas.openxmlformats.org/officeDocument/2006/relationships/slideLayout" Target="../slideLayouts/slideLayout61.xml"/><Relationship Id="rId45" Type="http://schemas.openxmlformats.org/officeDocument/2006/relationships/slideLayout" Target="../slideLayouts/slideLayout66.xml"/><Relationship Id="rId53" Type="http://schemas.openxmlformats.org/officeDocument/2006/relationships/slideLayout" Target="../slideLayouts/slideLayout74.xml"/><Relationship Id="rId58" Type="http://schemas.openxmlformats.org/officeDocument/2006/relationships/image" Target="../media/image1.png"/><Relationship Id="rId5" Type="http://schemas.openxmlformats.org/officeDocument/2006/relationships/slideLayout" Target="../slideLayouts/slideLayout26.xml"/><Relationship Id="rId19" Type="http://schemas.openxmlformats.org/officeDocument/2006/relationships/slideLayout" Target="../slideLayouts/slideLayout40.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 Id="rId22" Type="http://schemas.openxmlformats.org/officeDocument/2006/relationships/slideLayout" Target="../slideLayouts/slideLayout43.xml"/><Relationship Id="rId27" Type="http://schemas.openxmlformats.org/officeDocument/2006/relationships/slideLayout" Target="../slideLayouts/slideLayout48.xml"/><Relationship Id="rId30" Type="http://schemas.openxmlformats.org/officeDocument/2006/relationships/slideLayout" Target="../slideLayouts/slideLayout51.xml"/><Relationship Id="rId35" Type="http://schemas.openxmlformats.org/officeDocument/2006/relationships/slideLayout" Target="../slideLayouts/slideLayout56.xml"/><Relationship Id="rId43" Type="http://schemas.openxmlformats.org/officeDocument/2006/relationships/slideLayout" Target="../slideLayouts/slideLayout64.xml"/><Relationship Id="rId48" Type="http://schemas.openxmlformats.org/officeDocument/2006/relationships/slideLayout" Target="../slideLayouts/slideLayout69.xml"/><Relationship Id="rId56" Type="http://schemas.openxmlformats.org/officeDocument/2006/relationships/slideLayout" Target="../slideLayouts/slideLayout77.xml"/><Relationship Id="rId8" Type="http://schemas.openxmlformats.org/officeDocument/2006/relationships/slideLayout" Target="../slideLayouts/slideLayout29.xml"/><Relationship Id="rId51" Type="http://schemas.openxmlformats.org/officeDocument/2006/relationships/slideLayout" Target="../slideLayouts/slideLayout72.xml"/><Relationship Id="rId3" Type="http://schemas.openxmlformats.org/officeDocument/2006/relationships/slideLayout" Target="../slideLayouts/slideLayout24.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5" Type="http://schemas.openxmlformats.org/officeDocument/2006/relationships/slideLayout" Target="../slideLayouts/slideLayout46.xml"/><Relationship Id="rId33" Type="http://schemas.openxmlformats.org/officeDocument/2006/relationships/slideLayout" Target="../slideLayouts/slideLayout54.xml"/><Relationship Id="rId38" Type="http://schemas.openxmlformats.org/officeDocument/2006/relationships/slideLayout" Target="../slideLayouts/slideLayout59.xml"/><Relationship Id="rId46" Type="http://schemas.openxmlformats.org/officeDocument/2006/relationships/slideLayout" Target="../slideLayouts/slideLayout67.xml"/><Relationship Id="rId59" Type="http://schemas.openxmlformats.org/officeDocument/2006/relationships/image" Target="../media/image2.svg"/><Relationship Id="rId20" Type="http://schemas.openxmlformats.org/officeDocument/2006/relationships/slideLayout" Target="../slideLayouts/slideLayout41.xml"/><Relationship Id="rId41" Type="http://schemas.openxmlformats.org/officeDocument/2006/relationships/slideLayout" Target="../slideLayouts/slideLayout62.xml"/><Relationship Id="rId54" Type="http://schemas.openxmlformats.org/officeDocument/2006/relationships/slideLayout" Target="../slideLayouts/slideLayout75.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5" Type="http://schemas.openxmlformats.org/officeDocument/2006/relationships/slideLayout" Target="../slideLayouts/slideLayout36.xml"/><Relationship Id="rId23" Type="http://schemas.openxmlformats.org/officeDocument/2006/relationships/slideLayout" Target="../slideLayouts/slideLayout44.xml"/><Relationship Id="rId28" Type="http://schemas.openxmlformats.org/officeDocument/2006/relationships/slideLayout" Target="../slideLayouts/slideLayout49.xml"/><Relationship Id="rId36" Type="http://schemas.openxmlformats.org/officeDocument/2006/relationships/slideLayout" Target="../slideLayouts/slideLayout57.xml"/><Relationship Id="rId49" Type="http://schemas.openxmlformats.org/officeDocument/2006/relationships/slideLayout" Target="../slideLayouts/slideLayout70.xml"/><Relationship Id="rId57" Type="http://schemas.openxmlformats.org/officeDocument/2006/relationships/theme" Target="../theme/theme2.xml"/><Relationship Id="rId10" Type="http://schemas.openxmlformats.org/officeDocument/2006/relationships/slideLayout" Target="../slideLayouts/slideLayout31.xml"/><Relationship Id="rId31" Type="http://schemas.openxmlformats.org/officeDocument/2006/relationships/slideLayout" Target="../slideLayouts/slideLayout52.xml"/><Relationship Id="rId44" Type="http://schemas.openxmlformats.org/officeDocument/2006/relationships/slideLayout" Target="../slideLayouts/slideLayout65.xml"/><Relationship Id="rId52" Type="http://schemas.openxmlformats.org/officeDocument/2006/relationships/slideLayout" Target="../slideLayouts/slideLayout73.xml"/><Relationship Id="rId60"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90.xml"/><Relationship Id="rId18" Type="http://schemas.openxmlformats.org/officeDocument/2006/relationships/slideLayout" Target="../slideLayouts/slideLayout95.xml"/><Relationship Id="rId26" Type="http://schemas.openxmlformats.org/officeDocument/2006/relationships/slideLayout" Target="../slideLayouts/slideLayout103.xml"/><Relationship Id="rId3" Type="http://schemas.openxmlformats.org/officeDocument/2006/relationships/slideLayout" Target="../slideLayouts/slideLayout80.xml"/><Relationship Id="rId21" Type="http://schemas.openxmlformats.org/officeDocument/2006/relationships/slideLayout" Target="../slideLayouts/slideLayout98.xml"/><Relationship Id="rId34" Type="http://schemas.openxmlformats.org/officeDocument/2006/relationships/image" Target="../media/image3.png"/><Relationship Id="rId7" Type="http://schemas.openxmlformats.org/officeDocument/2006/relationships/slideLayout" Target="../slideLayouts/slideLayout84.xml"/><Relationship Id="rId12" Type="http://schemas.openxmlformats.org/officeDocument/2006/relationships/slideLayout" Target="../slideLayouts/slideLayout89.xml"/><Relationship Id="rId17" Type="http://schemas.openxmlformats.org/officeDocument/2006/relationships/slideLayout" Target="../slideLayouts/slideLayout94.xml"/><Relationship Id="rId25" Type="http://schemas.openxmlformats.org/officeDocument/2006/relationships/slideLayout" Target="../slideLayouts/slideLayout102.xml"/><Relationship Id="rId33" Type="http://schemas.openxmlformats.org/officeDocument/2006/relationships/image" Target="../media/image2.svg"/><Relationship Id="rId2" Type="http://schemas.openxmlformats.org/officeDocument/2006/relationships/slideLayout" Target="../slideLayouts/slideLayout79.xml"/><Relationship Id="rId16" Type="http://schemas.openxmlformats.org/officeDocument/2006/relationships/slideLayout" Target="../slideLayouts/slideLayout93.xml"/><Relationship Id="rId20" Type="http://schemas.openxmlformats.org/officeDocument/2006/relationships/slideLayout" Target="../slideLayouts/slideLayout97.xml"/><Relationship Id="rId29" Type="http://schemas.openxmlformats.org/officeDocument/2006/relationships/slideLayout" Target="../slideLayouts/slideLayout106.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24" Type="http://schemas.openxmlformats.org/officeDocument/2006/relationships/slideLayout" Target="../slideLayouts/slideLayout101.xml"/><Relationship Id="rId32" Type="http://schemas.openxmlformats.org/officeDocument/2006/relationships/image" Target="../media/image1.png"/><Relationship Id="rId5" Type="http://schemas.openxmlformats.org/officeDocument/2006/relationships/slideLayout" Target="../slideLayouts/slideLayout82.xml"/><Relationship Id="rId15" Type="http://schemas.openxmlformats.org/officeDocument/2006/relationships/slideLayout" Target="../slideLayouts/slideLayout92.xml"/><Relationship Id="rId23" Type="http://schemas.openxmlformats.org/officeDocument/2006/relationships/slideLayout" Target="../slideLayouts/slideLayout100.xml"/><Relationship Id="rId28" Type="http://schemas.openxmlformats.org/officeDocument/2006/relationships/slideLayout" Target="../slideLayouts/slideLayout105.xml"/><Relationship Id="rId10" Type="http://schemas.openxmlformats.org/officeDocument/2006/relationships/slideLayout" Target="../slideLayouts/slideLayout87.xml"/><Relationship Id="rId19" Type="http://schemas.openxmlformats.org/officeDocument/2006/relationships/slideLayout" Target="../slideLayouts/slideLayout96.xml"/><Relationship Id="rId31" Type="http://schemas.openxmlformats.org/officeDocument/2006/relationships/theme" Target="../theme/theme3.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slideLayout" Target="../slideLayouts/slideLayout91.xml"/><Relationship Id="rId22" Type="http://schemas.openxmlformats.org/officeDocument/2006/relationships/slideLayout" Target="../slideLayouts/slideLayout99.xml"/><Relationship Id="rId27" Type="http://schemas.openxmlformats.org/officeDocument/2006/relationships/slideLayout" Target="../slideLayouts/slideLayout104.xml"/><Relationship Id="rId30" Type="http://schemas.openxmlformats.org/officeDocument/2006/relationships/slideLayout" Target="../slideLayouts/slideLayout107.xml"/><Relationship Id="rId8" Type="http://schemas.openxmlformats.org/officeDocument/2006/relationships/slideLayout" Target="../slideLayouts/slideLayout8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5.xml"/><Relationship Id="rId3" Type="http://schemas.openxmlformats.org/officeDocument/2006/relationships/slideLayout" Target="../slideLayouts/slideLayout110.xml"/><Relationship Id="rId7" Type="http://schemas.openxmlformats.org/officeDocument/2006/relationships/slideLayout" Target="../slideLayouts/slideLayout114.xml"/><Relationship Id="rId12" Type="http://schemas.openxmlformats.org/officeDocument/2006/relationships/theme" Target="../theme/theme4.xml"/><Relationship Id="rId2" Type="http://schemas.openxmlformats.org/officeDocument/2006/relationships/slideLayout" Target="../slideLayouts/slideLayout109.xml"/><Relationship Id="rId1" Type="http://schemas.openxmlformats.org/officeDocument/2006/relationships/slideLayout" Target="../slideLayouts/slideLayout108.xml"/><Relationship Id="rId6" Type="http://schemas.openxmlformats.org/officeDocument/2006/relationships/slideLayout" Target="../slideLayouts/slideLayout113.xml"/><Relationship Id="rId11" Type="http://schemas.openxmlformats.org/officeDocument/2006/relationships/slideLayout" Target="../slideLayouts/slideLayout118.xml"/><Relationship Id="rId5" Type="http://schemas.openxmlformats.org/officeDocument/2006/relationships/slideLayout" Target="../slideLayouts/slideLayout112.xml"/><Relationship Id="rId10" Type="http://schemas.openxmlformats.org/officeDocument/2006/relationships/slideLayout" Target="../slideLayouts/slideLayout117.xml"/><Relationship Id="rId4" Type="http://schemas.openxmlformats.org/officeDocument/2006/relationships/slideLayout" Target="../slideLayouts/slideLayout111.xml"/><Relationship Id="rId9" Type="http://schemas.openxmlformats.org/officeDocument/2006/relationships/slideLayout" Target="../slideLayouts/slideLayout1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1349374" y="1138012"/>
            <a:ext cx="9491663" cy="687614"/>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1350676" y="1944209"/>
            <a:ext cx="9490362" cy="4232753"/>
          </a:xfrm>
          <a:prstGeom prst="rect">
            <a:avLst/>
          </a:prstGeom>
        </p:spPr>
        <p:txBody>
          <a:bodyPr vert="horz" lIns="0" tIns="0" rIns="0" bIns="0" rtlCol="0" anchor="t" anchorCtr="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4" name="Graphic 31">
            <a:extLst>
              <a:ext uri="{FF2B5EF4-FFF2-40B4-BE49-F238E27FC236}">
                <a16:creationId xmlns:a16="http://schemas.microsoft.com/office/drawing/2014/main" id="{E04B9394-820E-45B1-AED1-10AA3CC584A2}"/>
              </a:ext>
            </a:extLst>
          </p:cNvPr>
          <p:cNvPicPr>
            <a:picLocks noChangeAspect="1"/>
          </p:cNvPicPr>
          <p:nvPr userDrawn="1"/>
        </p:nvPicPr>
        <p:blipFill>
          <a:blip r:embed="rId23">
            <a:extLst>
              <a:ext uri="{96DAC541-7B7A-43D3-8B79-37D633B846F1}">
                <asvg:svgBlip xmlns:asvg="http://schemas.microsoft.com/office/drawing/2016/SVG/main" r:embed="rId24"/>
              </a:ext>
            </a:extLst>
          </a:blip>
          <a:stretch>
            <a:fillRect/>
          </a:stretch>
        </p:blipFill>
        <p:spPr>
          <a:xfrm>
            <a:off x="269737" y="377825"/>
            <a:ext cx="781218" cy="552176"/>
          </a:xfrm>
          <a:prstGeom prst="rect">
            <a:avLst/>
          </a:prstGeom>
        </p:spPr>
      </p:pic>
      <p:sp>
        <p:nvSpPr>
          <p:cNvPr id="5" name="Slide Number Placeholder 5">
            <a:extLst>
              <a:ext uri="{FF2B5EF4-FFF2-40B4-BE49-F238E27FC236}">
                <a16:creationId xmlns:a16="http://schemas.microsoft.com/office/drawing/2014/main" id="{F25BFF78-5EE7-4B04-B46B-A0F8EF1FD0A7}"/>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709" r:id="rId1"/>
    <p:sldLayoutId id="2147483649" r:id="rId2"/>
    <p:sldLayoutId id="2147483710" r:id="rId3"/>
    <p:sldLayoutId id="2147483711" r:id="rId4"/>
    <p:sldLayoutId id="2147483921" r:id="rId5"/>
    <p:sldLayoutId id="2147483922" r:id="rId6"/>
    <p:sldLayoutId id="2147483713" r:id="rId7"/>
    <p:sldLayoutId id="2147483823" r:id="rId8"/>
    <p:sldLayoutId id="2147483712" r:id="rId9"/>
    <p:sldLayoutId id="2147483714" r:id="rId10"/>
    <p:sldLayoutId id="2147483718" r:id="rId11"/>
    <p:sldLayoutId id="2147483806" r:id="rId12"/>
    <p:sldLayoutId id="2147483819" r:id="rId13"/>
    <p:sldLayoutId id="2147483822" r:id="rId14"/>
    <p:sldLayoutId id="2147483847" r:id="rId15"/>
    <p:sldLayoutId id="2147483848" r:id="rId16"/>
    <p:sldLayoutId id="2147483849" r:id="rId17"/>
    <p:sldLayoutId id="2147483821" r:id="rId18"/>
    <p:sldLayoutId id="2147483923" r:id="rId19"/>
    <p:sldLayoutId id="2147483936" r:id="rId20"/>
    <p:sldLayoutId id="2147483937" r:id="rId21"/>
  </p:sldLayoutIdLst>
  <p:hf hdr="0" ftr="0" dt="0"/>
  <p:txStyles>
    <p:titleStyle>
      <a:lvl1pPr algn="l" defTabSz="914400" rtl="0" eaLnBrk="1" latinLnBrk="0" hangingPunct="1">
        <a:lnSpc>
          <a:spcPts val="4200"/>
        </a:lnSpc>
        <a:spcBef>
          <a:spcPct val="0"/>
        </a:spcBef>
        <a:buNone/>
        <a:defRPr sz="3600" b="0" i="0" kern="1200" cap="none" baseline="0">
          <a:solidFill>
            <a:schemeClr val="tx1"/>
          </a:solidFill>
          <a:latin typeface="Montserrat Black" panose="00000A00000000000000" pitchFamily="2" charset="0"/>
          <a:ea typeface="+mj-ea"/>
          <a:cs typeface="+mj-cs"/>
        </a:defRPr>
      </a:lvl1pPr>
    </p:titleStyle>
    <p:bodyStyle>
      <a:lvl1pPr marL="270000" indent="-270000" algn="l" defTabSz="914400" rtl="0" eaLnBrk="1" latinLnBrk="0" hangingPunct="1">
        <a:lnSpc>
          <a:spcPts val="2200"/>
        </a:lnSpc>
        <a:spcBef>
          <a:spcPts val="0"/>
        </a:spcBef>
        <a:spcAft>
          <a:spcPts val="650"/>
        </a:spcAft>
        <a:buSzPct val="115000"/>
        <a:buFontTx/>
        <a:buBlip>
          <a:blip r:embed="rId25"/>
        </a:buBlip>
        <a:defRPr sz="1800" b="1" i="0" kern="1200">
          <a:solidFill>
            <a:schemeClr val="tx1"/>
          </a:solidFill>
          <a:latin typeface="Montserrat" pitchFamily="2" charset="77"/>
          <a:ea typeface="+mn-ea"/>
          <a:cs typeface="+mn-cs"/>
        </a:defRPr>
      </a:lvl1pPr>
      <a:lvl2pPr marL="180000" indent="-180000" algn="l" defTabSz="914400" rtl="0" eaLnBrk="1" latinLnBrk="0" hangingPunct="1">
        <a:lnSpc>
          <a:spcPts val="1400"/>
        </a:lnSpc>
        <a:spcBef>
          <a:spcPts val="0"/>
        </a:spcBef>
        <a:spcAft>
          <a:spcPts val="650"/>
        </a:spcAft>
        <a:buSzPct val="125000"/>
        <a:buFontTx/>
        <a:buBlip>
          <a:blip r:embed="rId25"/>
        </a:buBlip>
        <a:tabLst/>
        <a:defRPr sz="1200" kern="1200">
          <a:solidFill>
            <a:schemeClr val="tx1"/>
          </a:solidFill>
          <a:latin typeface="Montserrat" pitchFamily="2" charset="77"/>
          <a:ea typeface="+mn-ea"/>
          <a:cs typeface="+mn-cs"/>
        </a:defRPr>
      </a:lvl2pPr>
      <a:lvl3pPr marL="180000" indent="-180000" algn="l" defTabSz="914400" rtl="0" eaLnBrk="1" latinLnBrk="0" hangingPunct="1">
        <a:lnSpc>
          <a:spcPts val="1400"/>
        </a:lnSpc>
        <a:spcBef>
          <a:spcPts val="0"/>
        </a:spcBef>
        <a:spcAft>
          <a:spcPts val="650"/>
        </a:spcAft>
        <a:buSzPct val="120000"/>
        <a:buFontTx/>
        <a:buBlip>
          <a:blip r:embed="rId25"/>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ts val="1200"/>
        </a:lnSpc>
        <a:spcBef>
          <a:spcPts val="0"/>
        </a:spcBef>
        <a:spcAft>
          <a:spcPts val="650"/>
        </a:spcAft>
        <a:buSzPct val="120000"/>
        <a:buFontTx/>
        <a:buBlip>
          <a:blip r:embed="rId25"/>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ts val="1000"/>
        </a:lnSpc>
        <a:spcBef>
          <a:spcPts val="0"/>
        </a:spcBef>
        <a:spcAft>
          <a:spcPts val="650"/>
        </a:spcAft>
        <a:buSzPct val="125000"/>
        <a:buFontTx/>
        <a:buBlip>
          <a:blip r:embed="rId25"/>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78"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1349374" y="1138012"/>
            <a:ext cx="9491663" cy="687614"/>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1350676" y="1944209"/>
            <a:ext cx="9490362" cy="4232753"/>
          </a:xfrm>
          <a:prstGeom prst="rect">
            <a:avLst/>
          </a:prstGeom>
        </p:spPr>
        <p:txBody>
          <a:bodyPr vert="horz" lIns="0" tIns="0" rIns="0" bIns="0" rtlCol="0" anchor="t" anchorCtr="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4" name="Graphic 31">
            <a:extLst>
              <a:ext uri="{FF2B5EF4-FFF2-40B4-BE49-F238E27FC236}">
                <a16:creationId xmlns:a16="http://schemas.microsoft.com/office/drawing/2014/main" id="{4DA8F496-1848-4375-BD96-37C7C2C8E927}"/>
              </a:ext>
            </a:extLst>
          </p:cNvPr>
          <p:cNvPicPr>
            <a:picLocks noChangeAspect="1"/>
          </p:cNvPicPr>
          <p:nvPr userDrawn="1"/>
        </p:nvPicPr>
        <p:blipFill>
          <a:blip r:embed="rId58">
            <a:extLst>
              <a:ext uri="{96DAC541-7B7A-43D3-8B79-37D633B846F1}">
                <asvg:svgBlip xmlns:asvg="http://schemas.microsoft.com/office/drawing/2016/SVG/main" r:embed="rId59"/>
              </a:ext>
            </a:extLst>
          </a:blip>
          <a:stretch>
            <a:fillRect/>
          </a:stretch>
        </p:blipFill>
        <p:spPr>
          <a:xfrm>
            <a:off x="269737" y="377825"/>
            <a:ext cx="781218" cy="552176"/>
          </a:xfrm>
          <a:prstGeom prst="rect">
            <a:avLst/>
          </a:prstGeom>
        </p:spPr>
      </p:pic>
      <p:sp>
        <p:nvSpPr>
          <p:cNvPr id="5" name="Slide Number Placeholder 5">
            <a:extLst>
              <a:ext uri="{FF2B5EF4-FFF2-40B4-BE49-F238E27FC236}">
                <a16:creationId xmlns:a16="http://schemas.microsoft.com/office/drawing/2014/main" id="{77A34765-C083-4AF8-9D73-1E6C4EA3B5C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2616675508"/>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60" r:id="rId9"/>
    <p:sldLayoutId id="2147483861" r:id="rId10"/>
    <p:sldLayoutId id="2147483862" r:id="rId11"/>
    <p:sldLayoutId id="2147483863" r:id="rId12"/>
    <p:sldLayoutId id="2147483864" r:id="rId13"/>
    <p:sldLayoutId id="2147483865" r:id="rId14"/>
    <p:sldLayoutId id="2147483866" r:id="rId15"/>
    <p:sldLayoutId id="2147483867" r:id="rId16"/>
    <p:sldLayoutId id="2147483876" r:id="rId17"/>
    <p:sldLayoutId id="2147483877" r:id="rId18"/>
    <p:sldLayoutId id="2147483878" r:id="rId19"/>
    <p:sldLayoutId id="2147483879" r:id="rId20"/>
    <p:sldLayoutId id="2147483868" r:id="rId21"/>
    <p:sldLayoutId id="2147483869" r:id="rId22"/>
    <p:sldLayoutId id="2147483870" r:id="rId23"/>
    <p:sldLayoutId id="2147483872" r:id="rId24"/>
    <p:sldLayoutId id="2147483873" r:id="rId25"/>
    <p:sldLayoutId id="2147483874" r:id="rId26"/>
    <p:sldLayoutId id="2147483875" r:id="rId27"/>
    <p:sldLayoutId id="2147483880" r:id="rId28"/>
    <p:sldLayoutId id="2147483881" r:id="rId29"/>
    <p:sldLayoutId id="2147483882" r:id="rId30"/>
    <p:sldLayoutId id="2147483900" r:id="rId31"/>
    <p:sldLayoutId id="2147483896" r:id="rId32"/>
    <p:sldLayoutId id="2147483897" r:id="rId33"/>
    <p:sldLayoutId id="2147483898" r:id="rId34"/>
    <p:sldLayoutId id="2147483899" r:id="rId35"/>
    <p:sldLayoutId id="2147483883" r:id="rId36"/>
    <p:sldLayoutId id="2147483884" r:id="rId37"/>
    <p:sldLayoutId id="2147483885" r:id="rId38"/>
    <p:sldLayoutId id="2147483886" r:id="rId39"/>
    <p:sldLayoutId id="2147483888" r:id="rId40"/>
    <p:sldLayoutId id="2147483887" r:id="rId41"/>
    <p:sldLayoutId id="2147483889" r:id="rId42"/>
    <p:sldLayoutId id="2147483894" r:id="rId43"/>
    <p:sldLayoutId id="2147483908" r:id="rId44"/>
    <p:sldLayoutId id="2147483909" r:id="rId45"/>
    <p:sldLayoutId id="2147483910" r:id="rId46"/>
    <p:sldLayoutId id="2147483911" r:id="rId47"/>
    <p:sldLayoutId id="2147483912" r:id="rId48"/>
    <p:sldLayoutId id="2147483913" r:id="rId49"/>
    <p:sldLayoutId id="2147483914" r:id="rId50"/>
    <p:sldLayoutId id="2147483915" r:id="rId51"/>
    <p:sldLayoutId id="2147483916" r:id="rId52"/>
    <p:sldLayoutId id="2147483917" r:id="rId53"/>
    <p:sldLayoutId id="2147483918" r:id="rId54"/>
    <p:sldLayoutId id="2147483919" r:id="rId55"/>
    <p:sldLayoutId id="2147483920" r:id="rId56"/>
  </p:sldLayoutIdLst>
  <p:hf hdr="0" ftr="0" dt="0"/>
  <p:txStyles>
    <p:titleStyle>
      <a:lvl1pPr algn="l" defTabSz="914400" rtl="0" eaLnBrk="1" latinLnBrk="0" hangingPunct="1">
        <a:lnSpc>
          <a:spcPts val="4200"/>
        </a:lnSpc>
        <a:spcBef>
          <a:spcPct val="0"/>
        </a:spcBef>
        <a:buNone/>
        <a:defRPr sz="3600" b="0" i="0" kern="1200" cap="none" baseline="0">
          <a:solidFill>
            <a:schemeClr val="tx1"/>
          </a:solidFill>
          <a:latin typeface="Montserrat Black" panose="00000A00000000000000" pitchFamily="2" charset="0"/>
          <a:ea typeface="+mj-ea"/>
          <a:cs typeface="+mj-cs"/>
        </a:defRPr>
      </a:lvl1pPr>
    </p:titleStyle>
    <p:bodyStyle>
      <a:lvl1pPr marL="270000" indent="-270000" algn="l" defTabSz="914400" rtl="0" eaLnBrk="1" latinLnBrk="0" hangingPunct="1">
        <a:lnSpc>
          <a:spcPts val="2200"/>
        </a:lnSpc>
        <a:spcBef>
          <a:spcPts val="0"/>
        </a:spcBef>
        <a:spcAft>
          <a:spcPts val="650"/>
        </a:spcAft>
        <a:buSzPct val="115000"/>
        <a:buFontTx/>
        <a:buBlip>
          <a:blip r:embed="rId60"/>
        </a:buBlip>
        <a:defRPr sz="1800" b="1" i="0" kern="1200">
          <a:solidFill>
            <a:schemeClr val="tx1"/>
          </a:solidFill>
          <a:latin typeface="Montserrat" pitchFamily="2" charset="77"/>
          <a:ea typeface="+mn-ea"/>
          <a:cs typeface="+mn-cs"/>
        </a:defRPr>
      </a:lvl1pPr>
      <a:lvl2pPr marL="180000" indent="-180000" algn="l" defTabSz="914400" rtl="0" eaLnBrk="1" latinLnBrk="0" hangingPunct="1">
        <a:lnSpc>
          <a:spcPts val="1400"/>
        </a:lnSpc>
        <a:spcBef>
          <a:spcPts val="0"/>
        </a:spcBef>
        <a:spcAft>
          <a:spcPts val="650"/>
        </a:spcAft>
        <a:buSzPct val="125000"/>
        <a:buFontTx/>
        <a:buBlip>
          <a:blip r:embed="rId60"/>
        </a:buBlip>
        <a:tabLst/>
        <a:defRPr sz="1200" kern="1200">
          <a:solidFill>
            <a:schemeClr val="tx1"/>
          </a:solidFill>
          <a:latin typeface="Montserrat" pitchFamily="2" charset="77"/>
          <a:ea typeface="+mn-ea"/>
          <a:cs typeface="+mn-cs"/>
        </a:defRPr>
      </a:lvl2pPr>
      <a:lvl3pPr marL="180000" indent="-180000" algn="l" defTabSz="914400" rtl="0" eaLnBrk="1" latinLnBrk="0" hangingPunct="1">
        <a:lnSpc>
          <a:spcPts val="1400"/>
        </a:lnSpc>
        <a:spcBef>
          <a:spcPts val="0"/>
        </a:spcBef>
        <a:spcAft>
          <a:spcPts val="650"/>
        </a:spcAft>
        <a:buSzPct val="120000"/>
        <a:buFontTx/>
        <a:buBlip>
          <a:blip r:embed="rId60"/>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ts val="1200"/>
        </a:lnSpc>
        <a:spcBef>
          <a:spcPts val="0"/>
        </a:spcBef>
        <a:spcAft>
          <a:spcPts val="650"/>
        </a:spcAft>
        <a:buSzPct val="120000"/>
        <a:buFontTx/>
        <a:buBlip>
          <a:blip r:embed="rId60"/>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ts val="1000"/>
        </a:lnSpc>
        <a:spcBef>
          <a:spcPts val="0"/>
        </a:spcBef>
        <a:spcAft>
          <a:spcPts val="650"/>
        </a:spcAft>
        <a:buSzPct val="125000"/>
        <a:buFontTx/>
        <a:buBlip>
          <a:blip r:embed="rId60"/>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
          <p15:clr>
            <a:srgbClr val="F26B43"/>
          </p15:clr>
        </p15:guide>
        <p15:guide id="2" orient="horz" pos="4081">
          <p15:clr>
            <a:srgbClr val="F26B43"/>
          </p15:clr>
        </p15:guide>
        <p15:guide id="3" pos="237">
          <p15:clr>
            <a:srgbClr val="F26B43"/>
          </p15:clr>
        </p15:guide>
        <p15:guide id="4" pos="732">
          <p15:clr>
            <a:srgbClr val="F26B43"/>
          </p15:clr>
        </p15:guide>
        <p15:guide id="5" pos="850">
          <p15:clr>
            <a:srgbClr val="F26B43"/>
          </p15:clr>
        </p15:guide>
        <p15:guide id="6" pos="1345">
          <p15:clr>
            <a:srgbClr val="F26B43"/>
          </p15:clr>
        </p15:guide>
        <p15:guide id="7" pos="1460">
          <p15:clr>
            <a:srgbClr val="F26B43"/>
          </p15:clr>
        </p15:guide>
        <p15:guide id="8" pos="1954">
          <p15:clr>
            <a:srgbClr val="F26B43"/>
          </p15:clr>
        </p15:guide>
        <p15:guide id="9" pos="2069">
          <p15:clr>
            <a:srgbClr val="F26B43"/>
          </p15:clr>
        </p15:guide>
        <p15:guide id="10" pos="2564">
          <p15:clr>
            <a:srgbClr val="F26B43"/>
          </p15:clr>
        </p15:guide>
        <p15:guide id="11" pos="2678">
          <p15:clr>
            <a:srgbClr val="F26B43"/>
          </p15:clr>
        </p15:guide>
        <p15:guide id="12" pos="3173">
          <p15:clr>
            <a:srgbClr val="F26B43"/>
          </p15:clr>
        </p15:guide>
        <p15:guide id="13" pos="3288">
          <p15:clr>
            <a:srgbClr val="F26B43"/>
          </p15:clr>
        </p15:guide>
        <p15:guide id="14" pos="3782">
          <p15:clr>
            <a:srgbClr val="F26B43"/>
          </p15:clr>
        </p15:guide>
        <p15:guide id="15" pos="3897">
          <p15:clr>
            <a:srgbClr val="F26B43"/>
          </p15:clr>
        </p15:guide>
        <p15:guide id="16" pos="4392">
          <p15:clr>
            <a:srgbClr val="F26B43"/>
          </p15:clr>
        </p15:guide>
        <p15:guide id="17" pos="4506">
          <p15:clr>
            <a:srgbClr val="F26B43"/>
          </p15:clr>
        </p15:guide>
        <p15:guide id="18" pos="5001">
          <p15:clr>
            <a:srgbClr val="F26B43"/>
          </p15:clr>
        </p15:guide>
        <p15:guide id="19" pos="5115">
          <p15:clr>
            <a:srgbClr val="F26B43"/>
          </p15:clr>
        </p15:guide>
        <p15:guide id="20" pos="5610">
          <p15:clr>
            <a:srgbClr val="F26B43"/>
          </p15:clr>
        </p15:guide>
        <p15:guide id="21" pos="5725">
          <p15:clr>
            <a:srgbClr val="F26B43"/>
          </p15:clr>
        </p15:guide>
        <p15:guide id="22" pos="6220">
          <p15:clr>
            <a:srgbClr val="F26B43"/>
          </p15:clr>
        </p15:guide>
        <p15:guide id="23" pos="6334">
          <p15:clr>
            <a:srgbClr val="F26B43"/>
          </p15:clr>
        </p15:guide>
        <p15:guide id="24" pos="6829">
          <p15:clr>
            <a:srgbClr val="F26B43"/>
          </p15:clr>
        </p15:guide>
        <p15:guide id="25" pos="6943">
          <p15:clr>
            <a:srgbClr val="F26B43"/>
          </p15:clr>
        </p15:guide>
        <p15:guide id="26" pos="7438">
          <p15:clr>
            <a:srgbClr val="F26B43"/>
          </p15:clr>
        </p15:guide>
        <p15:guide id="27" pos="3840">
          <p15:clr>
            <a:srgbClr val="9FCC3B"/>
          </p15:clr>
        </p15:guide>
        <p15:guide id="28" orient="horz" pos="2160">
          <p15:clr>
            <a:srgbClr val="9FCC3B"/>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Title Placeholder 1">
            <a:extLst>
              <a:ext uri="{FF2B5EF4-FFF2-40B4-BE49-F238E27FC236}">
                <a16:creationId xmlns:a16="http://schemas.microsoft.com/office/drawing/2014/main" id="{59DFF0C5-4C99-4CAF-9A83-22496076BB8D}"/>
              </a:ext>
            </a:extLst>
          </p:cNvPr>
          <p:cNvSpPr txBox="1">
            <a:spLocks/>
          </p:cNvSpPr>
          <p:nvPr userDrawn="1"/>
        </p:nvSpPr>
        <p:spPr>
          <a:xfrm>
            <a:off x="1125959" y="377825"/>
            <a:ext cx="9491663" cy="687614"/>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004050"/>
                </a:solidFill>
                <a:effectLst/>
                <a:uLnTx/>
                <a:uFillTx/>
                <a:latin typeface="Montserrat Black" panose="00000A00000000000000" pitchFamily="2" charset="0"/>
                <a:ea typeface="+mj-ea"/>
                <a:cs typeface="+mj-cs"/>
              </a:rPr>
              <a:t>Click to edit Master title style</a:t>
            </a:r>
            <a:endParaRPr kumimoji="0" lang="en-GB" sz="4400" b="0" i="0" u="none" strike="noStrike" kern="1200" cap="none" spc="0" normalizeH="0" baseline="0" noProof="0">
              <a:ln>
                <a:noFill/>
              </a:ln>
              <a:solidFill>
                <a:srgbClr val="004050"/>
              </a:solidFill>
              <a:effectLst/>
              <a:uLnTx/>
              <a:uFillTx/>
              <a:latin typeface="Montserrat Black" panose="00000A00000000000000" pitchFamily="2" charset="0"/>
              <a:ea typeface="+mj-ea"/>
              <a:cs typeface="+mj-cs"/>
            </a:endParaRPr>
          </a:p>
        </p:txBody>
      </p:sp>
      <p:pic>
        <p:nvPicPr>
          <p:cNvPr id="8" name="Graphic 31">
            <a:extLst>
              <a:ext uri="{FF2B5EF4-FFF2-40B4-BE49-F238E27FC236}">
                <a16:creationId xmlns:a16="http://schemas.microsoft.com/office/drawing/2014/main" id="{15850D63-A695-4E54-9B50-1380DF3F2934}"/>
              </a:ext>
            </a:extLst>
          </p:cNvPr>
          <p:cNvPicPr>
            <a:picLocks noChangeAspect="1"/>
          </p:cNvPicPr>
          <p:nvPr userDrawn="1"/>
        </p:nvPicPr>
        <p:blipFill>
          <a:blip r:embed="rId32">
            <a:extLst>
              <a:ext uri="{96DAC541-7B7A-43D3-8B79-37D633B846F1}">
                <asvg:svgBlip xmlns:asvg="http://schemas.microsoft.com/office/drawing/2016/SVG/main" r:embed="rId33"/>
              </a:ext>
            </a:extLst>
          </a:blip>
          <a:stretch>
            <a:fillRect/>
          </a:stretch>
        </p:blipFill>
        <p:spPr>
          <a:xfrm>
            <a:off x="269739" y="377825"/>
            <a:ext cx="738525" cy="522000"/>
          </a:xfrm>
          <a:prstGeom prst="rect">
            <a:avLst/>
          </a:prstGeom>
        </p:spPr>
      </p:pic>
      <p:sp>
        <p:nvSpPr>
          <p:cNvPr id="4" name="Slide Number Placeholder 5">
            <a:extLst>
              <a:ext uri="{FF2B5EF4-FFF2-40B4-BE49-F238E27FC236}">
                <a16:creationId xmlns:a16="http://schemas.microsoft.com/office/drawing/2014/main" id="{53D5031B-6036-416C-A339-3FB0379D4B53}"/>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115572109"/>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2" r:id="rId5"/>
    <p:sldLayoutId id="2147483733" r:id="rId6"/>
    <p:sldLayoutId id="2147483734" r:id="rId7"/>
    <p:sldLayoutId id="2147483778" r:id="rId8"/>
    <p:sldLayoutId id="2147483779" r:id="rId9"/>
    <p:sldLayoutId id="2147483780" r:id="rId10"/>
    <p:sldLayoutId id="2147483781" r:id="rId11"/>
    <p:sldLayoutId id="2147483782" r:id="rId12"/>
    <p:sldLayoutId id="2147483783" r:id="rId13"/>
    <p:sldLayoutId id="2147483784" r:id="rId14"/>
    <p:sldLayoutId id="2147483837" r:id="rId15"/>
    <p:sldLayoutId id="2147483838" r:id="rId16"/>
    <p:sldLayoutId id="2147483839" r:id="rId17"/>
    <p:sldLayoutId id="2147483840" r:id="rId18"/>
    <p:sldLayoutId id="2147483841" r:id="rId19"/>
    <p:sldLayoutId id="2147483842" r:id="rId20"/>
    <p:sldLayoutId id="2147483843" r:id="rId21"/>
    <p:sldLayoutId id="2147483844" r:id="rId22"/>
    <p:sldLayoutId id="2147483845" r:id="rId23"/>
    <p:sldLayoutId id="2147483901" r:id="rId24"/>
    <p:sldLayoutId id="2147483902" r:id="rId25"/>
    <p:sldLayoutId id="2147483903" r:id="rId26"/>
    <p:sldLayoutId id="2147483904" r:id="rId27"/>
    <p:sldLayoutId id="2147483905" r:id="rId28"/>
    <p:sldLayoutId id="2147483906" r:id="rId29"/>
    <p:sldLayoutId id="2147483907" r:id="rId30"/>
  </p:sldLayoutIdLst>
  <p:hf hdr="0" ftr="0" dt="0"/>
  <p:txStyles>
    <p:titleStyle>
      <a:lvl1pPr algn="l" defTabSz="914400" rtl="0" eaLnBrk="1" latinLnBrk="0" hangingPunct="1">
        <a:lnSpc>
          <a:spcPts val="4200"/>
        </a:lnSpc>
        <a:spcBef>
          <a:spcPct val="0"/>
        </a:spcBef>
        <a:buNone/>
        <a:defRPr sz="3600" b="0" i="0" kern="1200" cap="none" baseline="0">
          <a:solidFill>
            <a:schemeClr val="tx1"/>
          </a:solidFill>
          <a:latin typeface="Montserrat Black" panose="00000A00000000000000" pitchFamily="2" charset="0"/>
          <a:ea typeface="+mj-ea"/>
          <a:cs typeface="+mj-cs"/>
        </a:defRPr>
      </a:lvl1pPr>
    </p:titleStyle>
    <p:bodyStyle>
      <a:lvl1pPr marL="270000" indent="-270000" algn="l" defTabSz="914400" rtl="0" eaLnBrk="1" latinLnBrk="0" hangingPunct="1">
        <a:lnSpc>
          <a:spcPts val="2200"/>
        </a:lnSpc>
        <a:spcBef>
          <a:spcPts val="0"/>
        </a:spcBef>
        <a:spcAft>
          <a:spcPts val="650"/>
        </a:spcAft>
        <a:buSzPct val="115000"/>
        <a:buFontTx/>
        <a:buBlip>
          <a:blip r:embed="rId34"/>
        </a:buBlip>
        <a:defRPr sz="1800" b="1" i="0" kern="1200">
          <a:solidFill>
            <a:schemeClr val="tx1"/>
          </a:solidFill>
          <a:latin typeface="Montserrat" pitchFamily="2" charset="77"/>
          <a:ea typeface="+mn-ea"/>
          <a:cs typeface="+mn-cs"/>
        </a:defRPr>
      </a:lvl1pPr>
      <a:lvl2pPr marL="180000" indent="-180000" algn="l" defTabSz="914400" rtl="0" eaLnBrk="1" latinLnBrk="0" hangingPunct="1">
        <a:lnSpc>
          <a:spcPts val="1400"/>
        </a:lnSpc>
        <a:spcBef>
          <a:spcPts val="0"/>
        </a:spcBef>
        <a:spcAft>
          <a:spcPts val="650"/>
        </a:spcAft>
        <a:buSzPct val="125000"/>
        <a:buFontTx/>
        <a:buBlip>
          <a:blip r:embed="rId34"/>
        </a:buBlip>
        <a:tabLst/>
        <a:defRPr sz="1200" kern="1200">
          <a:solidFill>
            <a:schemeClr val="tx1"/>
          </a:solidFill>
          <a:latin typeface="Montserrat" pitchFamily="2" charset="77"/>
          <a:ea typeface="+mn-ea"/>
          <a:cs typeface="+mn-cs"/>
        </a:defRPr>
      </a:lvl2pPr>
      <a:lvl3pPr marL="180000" indent="-180000" algn="l" defTabSz="914400" rtl="0" eaLnBrk="1" latinLnBrk="0" hangingPunct="1">
        <a:lnSpc>
          <a:spcPts val="1400"/>
        </a:lnSpc>
        <a:spcBef>
          <a:spcPts val="0"/>
        </a:spcBef>
        <a:spcAft>
          <a:spcPts val="650"/>
        </a:spcAft>
        <a:buSzPct val="120000"/>
        <a:buFontTx/>
        <a:buBlip>
          <a:blip r:embed="rId34"/>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ts val="1200"/>
        </a:lnSpc>
        <a:spcBef>
          <a:spcPts val="0"/>
        </a:spcBef>
        <a:spcAft>
          <a:spcPts val="650"/>
        </a:spcAft>
        <a:buSzPct val="120000"/>
        <a:buFontTx/>
        <a:buBlip>
          <a:blip r:embed="rId34"/>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ts val="1000"/>
        </a:lnSpc>
        <a:spcBef>
          <a:spcPts val="0"/>
        </a:spcBef>
        <a:spcAft>
          <a:spcPts val="650"/>
        </a:spcAft>
        <a:buSzPct val="125000"/>
        <a:buFontTx/>
        <a:buBlip>
          <a:blip r:embed="rId34"/>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
          <p15:clr>
            <a:srgbClr val="F26B43"/>
          </p15:clr>
        </p15:guide>
        <p15:guide id="2" orient="horz" pos="4081">
          <p15:clr>
            <a:srgbClr val="F26B43"/>
          </p15:clr>
        </p15:guide>
        <p15:guide id="3" pos="237">
          <p15:clr>
            <a:srgbClr val="F26B43"/>
          </p15:clr>
        </p15:guide>
        <p15:guide id="4" pos="732">
          <p15:clr>
            <a:srgbClr val="F26B43"/>
          </p15:clr>
        </p15:guide>
        <p15:guide id="5" pos="850">
          <p15:clr>
            <a:srgbClr val="F26B43"/>
          </p15:clr>
        </p15:guide>
        <p15:guide id="6" pos="1345">
          <p15:clr>
            <a:srgbClr val="F26B43"/>
          </p15:clr>
        </p15:guide>
        <p15:guide id="7" pos="1460">
          <p15:clr>
            <a:srgbClr val="F26B43"/>
          </p15:clr>
        </p15:guide>
        <p15:guide id="8" pos="1954">
          <p15:clr>
            <a:srgbClr val="F26B43"/>
          </p15:clr>
        </p15:guide>
        <p15:guide id="9" pos="2069">
          <p15:clr>
            <a:srgbClr val="F26B43"/>
          </p15:clr>
        </p15:guide>
        <p15:guide id="10" pos="2564">
          <p15:clr>
            <a:srgbClr val="F26B43"/>
          </p15:clr>
        </p15:guide>
        <p15:guide id="11" pos="2678">
          <p15:clr>
            <a:srgbClr val="F26B43"/>
          </p15:clr>
        </p15:guide>
        <p15:guide id="12" pos="3173">
          <p15:clr>
            <a:srgbClr val="F26B43"/>
          </p15:clr>
        </p15:guide>
        <p15:guide id="13" pos="3288">
          <p15:clr>
            <a:srgbClr val="F26B43"/>
          </p15:clr>
        </p15:guide>
        <p15:guide id="14" pos="3782">
          <p15:clr>
            <a:srgbClr val="F26B43"/>
          </p15:clr>
        </p15:guide>
        <p15:guide id="15" pos="3897">
          <p15:clr>
            <a:srgbClr val="F26B43"/>
          </p15:clr>
        </p15:guide>
        <p15:guide id="16" pos="4392">
          <p15:clr>
            <a:srgbClr val="F26B43"/>
          </p15:clr>
        </p15:guide>
        <p15:guide id="17" pos="4506">
          <p15:clr>
            <a:srgbClr val="F26B43"/>
          </p15:clr>
        </p15:guide>
        <p15:guide id="18" pos="5001">
          <p15:clr>
            <a:srgbClr val="F26B43"/>
          </p15:clr>
        </p15:guide>
        <p15:guide id="19" pos="5115">
          <p15:clr>
            <a:srgbClr val="F26B43"/>
          </p15:clr>
        </p15:guide>
        <p15:guide id="20" pos="5610">
          <p15:clr>
            <a:srgbClr val="F26B43"/>
          </p15:clr>
        </p15:guide>
        <p15:guide id="21" pos="5725">
          <p15:clr>
            <a:srgbClr val="F26B43"/>
          </p15:clr>
        </p15:guide>
        <p15:guide id="22" pos="6220">
          <p15:clr>
            <a:srgbClr val="F26B43"/>
          </p15:clr>
        </p15:guide>
        <p15:guide id="23" pos="6334">
          <p15:clr>
            <a:srgbClr val="F26B43"/>
          </p15:clr>
        </p15:guide>
        <p15:guide id="24" pos="6829">
          <p15:clr>
            <a:srgbClr val="F26B43"/>
          </p15:clr>
        </p15:guide>
        <p15:guide id="25" pos="6943">
          <p15:clr>
            <a:srgbClr val="F26B43"/>
          </p15:clr>
        </p15:guide>
        <p15:guide id="26" pos="7438">
          <p15:clr>
            <a:srgbClr val="F26B43"/>
          </p15:clr>
        </p15:guide>
        <p15:guide id="27" pos="3840">
          <p15:clr>
            <a:srgbClr val="9FCC3B"/>
          </p15:clr>
        </p15:guide>
        <p15:guide id="28" orient="horz" pos="2160">
          <p15:clr>
            <a:srgbClr val="9FCC3B"/>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0218" y="365125"/>
            <a:ext cx="11471564"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360218" y="1825625"/>
            <a:ext cx="11471564" cy="4351338"/>
          </a:xfrm>
          <a:prstGeom prst="rect">
            <a:avLst/>
          </a:prstGeom>
        </p:spPr>
        <p:txBody>
          <a:bodyPr vert="horz" lIns="91440" tIns="45720" rIns="91440" bIns="45720" rtlCol="0">
            <a:normAutofit/>
          </a:bodyPr>
          <a:lstStyle/>
          <a:p>
            <a:pPr lvl="0"/>
            <a:r>
              <a:rPr lang="en-US"/>
              <a:t>Edit Master text styles</a:t>
            </a:r>
          </a:p>
        </p:txBody>
      </p:sp>
      <p:sp>
        <p:nvSpPr>
          <p:cNvPr id="6" name="Slide Number Placeholder 5"/>
          <p:cNvSpPr>
            <a:spLocks noGrp="1"/>
          </p:cNvSpPr>
          <p:nvPr>
            <p:ph type="sldNum" sz="quarter" idx="4"/>
          </p:nvPr>
        </p:nvSpPr>
        <p:spPr>
          <a:xfrm>
            <a:off x="10613985" y="6311899"/>
            <a:ext cx="1217797" cy="323363"/>
          </a:xfrm>
          <a:prstGeom prst="rect">
            <a:avLst/>
          </a:prstGeom>
        </p:spPr>
        <p:txBody>
          <a:bodyPr vert="horz" lIns="91440" tIns="45720" rIns="91440" bIns="45720" rtlCol="0" anchor="ctr"/>
          <a:lstStyle>
            <a:lvl1pPr algn="r">
              <a:defRPr sz="1200">
                <a:solidFill>
                  <a:schemeClr val="tx1">
                    <a:tint val="75000"/>
                  </a:schemeClr>
                </a:solidFill>
              </a:defRPr>
            </a:lvl1pPr>
          </a:lstStyle>
          <a:p>
            <a:fld id="{3C9C554F-2335-4EBA-A5CB-7E6DBA707ABC}" type="slidenum">
              <a:rPr lang="en-GB" smtClean="0"/>
              <a:t>‹#›</a:t>
            </a:fld>
            <a:endParaRPr lang="en-GB"/>
          </a:p>
        </p:txBody>
      </p:sp>
    </p:spTree>
    <p:extLst>
      <p:ext uri="{BB962C8B-B14F-4D97-AF65-F5344CB8AC3E}">
        <p14:creationId xmlns:p14="http://schemas.microsoft.com/office/powerpoint/2010/main" val="3209908479"/>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0.xml"/><Relationship Id="rId4" Type="http://schemas.openxmlformats.org/officeDocument/2006/relationships/image" Target="../media/image4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8.xml"/><Relationship Id="rId1" Type="http://schemas.openxmlformats.org/officeDocument/2006/relationships/slideLayout" Target="../slideLayouts/slideLayout80.xml"/></Relationships>
</file>

<file path=ppt/slides/_rels/slide1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9.xml"/><Relationship Id="rId1" Type="http://schemas.openxmlformats.org/officeDocument/2006/relationships/slideLayout" Target="../slideLayouts/slideLayout80.xml"/></Relationships>
</file>

<file path=ppt/slides/_rels/slide1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0.xml"/><Relationship Id="rId1" Type="http://schemas.openxmlformats.org/officeDocument/2006/relationships/slideLayout" Target="../slideLayouts/slideLayout80.xml"/></Relationships>
</file>

<file path=ppt/slides/_rels/slide1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1.xml"/><Relationship Id="rId1" Type="http://schemas.openxmlformats.org/officeDocument/2006/relationships/slideLayout" Target="../slideLayouts/slideLayout8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2.xml"/><Relationship Id="rId1" Type="http://schemas.openxmlformats.org/officeDocument/2006/relationships/slideLayout" Target="../slideLayouts/slideLayout80.xml"/></Relationships>
</file>

<file path=ppt/slides/_rels/slide1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3.xml"/><Relationship Id="rId1" Type="http://schemas.openxmlformats.org/officeDocument/2006/relationships/slideLayout" Target="../slideLayouts/slideLayout80.xml"/><Relationship Id="rId4" Type="http://schemas.openxmlformats.org/officeDocument/2006/relationships/image" Target="../media/image4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0.xml"/><Relationship Id="rId5" Type="http://schemas.openxmlformats.org/officeDocument/2006/relationships/image" Target="../media/image49.png"/><Relationship Id="rId4" Type="http://schemas.openxmlformats.org/officeDocument/2006/relationships/image" Target="../media/image48.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0.xml"/><Relationship Id="rId5" Type="http://schemas.openxmlformats.org/officeDocument/2006/relationships/image" Target="../media/image51.png"/><Relationship Id="rId4" Type="http://schemas.openxmlformats.org/officeDocument/2006/relationships/image" Target="../media/image50.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0.xml"/><Relationship Id="rId5" Type="http://schemas.openxmlformats.org/officeDocument/2006/relationships/image" Target="../media/image53.png"/><Relationship Id="rId4" Type="http://schemas.openxmlformats.org/officeDocument/2006/relationships/image" Target="../media/image52.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0.xml"/><Relationship Id="rId4" Type="http://schemas.openxmlformats.org/officeDocument/2006/relationships/image" Target="../media/image54.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0.xml"/><Relationship Id="rId4" Type="http://schemas.openxmlformats.org/officeDocument/2006/relationships/image" Target="../media/image55.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0.xml"/><Relationship Id="rId1" Type="http://schemas.openxmlformats.org/officeDocument/2006/relationships/slideLayout" Target="../slideLayouts/slideLayout80.xml"/></Relationships>
</file>

<file path=ppt/slides/_rels/slide2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1.xml"/><Relationship Id="rId1" Type="http://schemas.openxmlformats.org/officeDocument/2006/relationships/slideLayout" Target="../slideLayouts/slideLayout80.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2.xml"/><Relationship Id="rId1" Type="http://schemas.openxmlformats.org/officeDocument/2006/relationships/slideLayout" Target="../slideLayouts/slideLayout8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0.xml"/><Relationship Id="rId5" Type="http://schemas.openxmlformats.org/officeDocument/2006/relationships/image" Target="../media/image37.png"/><Relationship Id="rId4" Type="http://schemas.openxmlformats.org/officeDocument/2006/relationships/image" Target="../media/image36.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0.xml"/><Relationship Id="rId5" Type="http://schemas.openxmlformats.org/officeDocument/2006/relationships/image" Target="../media/image39.png"/><Relationship Id="rId4" Type="http://schemas.openxmlformats.org/officeDocument/2006/relationships/image" Target="../media/image3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1AB6A3-9715-4222-9B3E-9BAC74D25E74}"/>
              </a:ext>
            </a:extLst>
          </p:cNvPr>
          <p:cNvSpPr>
            <a:spLocks noGrp="1"/>
          </p:cNvSpPr>
          <p:nvPr>
            <p:ph type="body" sz="quarter" idx="10"/>
          </p:nvPr>
        </p:nvSpPr>
        <p:spPr/>
        <p:txBody>
          <a:bodyPr/>
          <a:lstStyle/>
          <a:p>
            <a:r>
              <a:rPr lang="en-GB" sz="2400">
                <a:solidFill>
                  <a:schemeClr val="bg1"/>
                </a:solidFill>
              </a:rPr>
              <a:t>Introduction to Pandas</a:t>
            </a:r>
          </a:p>
        </p:txBody>
      </p:sp>
      <p:sp>
        <p:nvSpPr>
          <p:cNvPr id="3" name="Text Placeholder 2">
            <a:extLst>
              <a:ext uri="{FF2B5EF4-FFF2-40B4-BE49-F238E27FC236}">
                <a16:creationId xmlns:a16="http://schemas.microsoft.com/office/drawing/2014/main" id="{D4F9AAC1-BCB8-4F5D-BE4F-CB8E701D7425}"/>
              </a:ext>
            </a:extLst>
          </p:cNvPr>
          <p:cNvSpPr>
            <a:spLocks noGrp="1"/>
          </p:cNvSpPr>
          <p:nvPr>
            <p:ph type="body" sz="quarter" idx="15"/>
          </p:nvPr>
        </p:nvSpPr>
        <p:spPr>
          <a:xfrm>
            <a:off x="5036527" y="1349985"/>
            <a:ext cx="6770688" cy="5119407"/>
          </a:xfrm>
        </p:spPr>
        <p:txBody>
          <a:bodyPr>
            <a:normAutofit/>
          </a:bodyPr>
          <a:lstStyle/>
          <a:p>
            <a:pPr algn="l"/>
            <a:r>
              <a:rPr lang="en-GB" b="1" dirty="0">
                <a:solidFill>
                  <a:srgbClr val="000000"/>
                </a:solidFill>
                <a:latin typeface="Helvetica Neue"/>
              </a:rPr>
              <a:t>Learning Objectives</a:t>
            </a:r>
            <a:endParaRPr lang="en-GB" b="1" i="0" dirty="0">
              <a:solidFill>
                <a:srgbClr val="000000"/>
              </a:solidFill>
              <a:effectLst/>
              <a:latin typeface="Helvetica Neue"/>
            </a:endParaRPr>
          </a:p>
          <a:p>
            <a:pPr>
              <a:buFont typeface="Arial" panose="020B0604020202020204" pitchFamily="34" charset="0"/>
              <a:buChar char="•"/>
            </a:pPr>
            <a:r>
              <a:rPr lang="en-GB" b="0" i="0" dirty="0">
                <a:solidFill>
                  <a:srgbClr val="000000"/>
                </a:solidFill>
                <a:effectLst/>
                <a:latin typeface="Helvetica Neue"/>
              </a:rPr>
              <a:t>Create, manipulate, and alter Series and </a:t>
            </a:r>
            <a:r>
              <a:rPr lang="en-GB" b="0" i="0" dirty="0" err="1">
                <a:solidFill>
                  <a:srgbClr val="000000"/>
                </a:solidFill>
                <a:effectLst/>
                <a:latin typeface="Helvetica Neue"/>
              </a:rPr>
              <a:t>DataFrames</a:t>
            </a:r>
            <a:r>
              <a:rPr lang="en-GB" b="0" i="0" dirty="0">
                <a:solidFill>
                  <a:srgbClr val="000000"/>
                </a:solidFill>
                <a:effectLst/>
                <a:latin typeface="Helvetica Neue"/>
              </a:rPr>
              <a:t> with Pandas</a:t>
            </a:r>
          </a:p>
          <a:p>
            <a:pPr>
              <a:buFont typeface="Arial" panose="020B0604020202020204" pitchFamily="34" charset="0"/>
              <a:buChar char="•"/>
            </a:pPr>
            <a:r>
              <a:rPr lang="en-GB" dirty="0">
                <a:solidFill>
                  <a:srgbClr val="000000"/>
                </a:solidFill>
                <a:latin typeface="Helvetica Neue"/>
              </a:rPr>
              <a:t>Define and change the indices of Series &amp; </a:t>
            </a:r>
            <a:r>
              <a:rPr lang="en-GB" dirty="0" err="1">
                <a:solidFill>
                  <a:srgbClr val="000000"/>
                </a:solidFill>
                <a:latin typeface="Helvetica Neue"/>
              </a:rPr>
              <a:t>Dataframes</a:t>
            </a:r>
            <a:endParaRPr lang="en-GB" dirty="0">
              <a:solidFill>
                <a:srgbClr val="000000"/>
              </a:solidFill>
              <a:latin typeface="Helvetica Neue"/>
            </a:endParaRPr>
          </a:p>
          <a:p>
            <a:pPr>
              <a:buFont typeface="Arial" panose="020B0604020202020204" pitchFamily="34" charset="0"/>
              <a:buChar char="•"/>
            </a:pPr>
            <a:r>
              <a:rPr lang="en-GB" b="0" i="0" dirty="0">
                <a:solidFill>
                  <a:srgbClr val="000000"/>
                </a:solidFill>
                <a:effectLst/>
                <a:latin typeface="Helvetica Neue"/>
              </a:rPr>
              <a:t>Use Pandas' functions and methods to change column types, compute summary statistics and aggregate data</a:t>
            </a:r>
          </a:p>
          <a:p>
            <a:pPr>
              <a:buFont typeface="Arial" panose="020B0604020202020204" pitchFamily="34" charset="0"/>
              <a:buChar char="•"/>
            </a:pPr>
            <a:r>
              <a:rPr lang="en-GB" b="0" i="0" dirty="0">
                <a:solidFill>
                  <a:srgbClr val="000000"/>
                </a:solidFill>
                <a:effectLst/>
                <a:latin typeface="Helvetica Neue"/>
              </a:rPr>
              <a:t>Read, manipulate, and write data from csv, xlsx, </a:t>
            </a:r>
            <a:r>
              <a:rPr lang="en-GB" b="0" i="0" dirty="0" err="1">
                <a:solidFill>
                  <a:srgbClr val="000000"/>
                </a:solidFill>
                <a:effectLst/>
                <a:latin typeface="Helvetica Neue"/>
              </a:rPr>
              <a:t>json</a:t>
            </a:r>
            <a:r>
              <a:rPr lang="en-GB" b="0" i="0" dirty="0">
                <a:solidFill>
                  <a:srgbClr val="000000"/>
                </a:solidFill>
                <a:effectLst/>
                <a:latin typeface="Helvetica Neue"/>
              </a:rPr>
              <a:t> and other structured file formats</a:t>
            </a:r>
          </a:p>
          <a:p>
            <a:pPr algn="l"/>
            <a:endParaRPr lang="en-GB" b="1" i="0" dirty="0">
              <a:solidFill>
                <a:srgbClr val="000000"/>
              </a:solidFill>
              <a:effectLst/>
              <a:latin typeface="Helvetica Neue"/>
            </a:endParaRPr>
          </a:p>
          <a:p>
            <a:pPr algn="l"/>
            <a:r>
              <a:rPr lang="en-GB" b="1" i="0" dirty="0">
                <a:solidFill>
                  <a:srgbClr val="000000"/>
                </a:solidFill>
                <a:effectLst/>
                <a:latin typeface="Helvetica Neue"/>
              </a:rPr>
              <a:t>Expected Prior Knowledge</a:t>
            </a:r>
          </a:p>
          <a:p>
            <a:pPr algn="l">
              <a:buFont typeface="Arial" panose="020B0604020202020204" pitchFamily="34" charset="0"/>
              <a:buChar char="•"/>
            </a:pPr>
            <a:r>
              <a:rPr lang="en-GB" dirty="0">
                <a:solidFill>
                  <a:srgbClr val="000000"/>
                </a:solidFill>
                <a:latin typeface="Helvetica Neue"/>
              </a:rPr>
              <a:t>Experience of working with data using Data Analysis tools such as Excel</a:t>
            </a:r>
            <a:r>
              <a:rPr lang="en-GB" b="0" i="0" dirty="0">
                <a:solidFill>
                  <a:srgbClr val="000000"/>
                </a:solidFill>
                <a:effectLst/>
                <a:latin typeface="Helvetica Neue"/>
              </a:rPr>
              <a:t>.</a:t>
            </a:r>
          </a:p>
        </p:txBody>
      </p:sp>
      <p:sp>
        <p:nvSpPr>
          <p:cNvPr id="4" name="Slide Number Placeholder 3">
            <a:extLst>
              <a:ext uri="{FF2B5EF4-FFF2-40B4-BE49-F238E27FC236}">
                <a16:creationId xmlns:a16="http://schemas.microsoft.com/office/drawing/2014/main" id="{1F22EE6F-5199-425F-87C4-D5B0147F622B}"/>
              </a:ext>
            </a:extLst>
          </p:cNvPr>
          <p:cNvSpPr>
            <a:spLocks noGrp="1"/>
          </p:cNvSpPr>
          <p:nvPr>
            <p:ph type="sldNum" sz="quarter" idx="4"/>
          </p:nvPr>
        </p:nvSpPr>
        <p:spPr/>
        <p:txBody>
          <a:bodyPr/>
          <a:lstStyle/>
          <a:p>
            <a:fld id="{EF892D59-8F09-EF4B-AD6D-DA609442F868}" type="slidenum">
              <a:rPr lang="en-GB" smtClean="0"/>
              <a:pPr/>
              <a:t>1</a:t>
            </a:fld>
            <a:endParaRPr lang="en-GB"/>
          </a:p>
        </p:txBody>
      </p:sp>
    </p:spTree>
    <p:extLst>
      <p:ext uri="{BB962C8B-B14F-4D97-AF65-F5344CB8AC3E}">
        <p14:creationId xmlns:p14="http://schemas.microsoft.com/office/powerpoint/2010/main" val="4005289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396B605C-B5B0-B314-7621-D1B62705D4DD}"/>
              </a:ext>
            </a:extLst>
          </p:cNvPr>
          <p:cNvSpPr>
            <a:spLocks noGrp="1"/>
          </p:cNvSpPr>
          <p:nvPr>
            <p:ph type="body" sz="quarter" idx="10"/>
          </p:nvPr>
        </p:nvSpPr>
        <p:spPr/>
        <p:txBody>
          <a:bodyPr/>
          <a:lstStyle/>
          <a:p>
            <a:r>
              <a:rPr lang="en-GB"/>
              <a:t>Data frame</a:t>
            </a:r>
          </a:p>
        </p:txBody>
      </p:sp>
      <p:sp>
        <p:nvSpPr>
          <p:cNvPr id="4" name="Slide Number Placeholder 3">
            <a:extLst>
              <a:ext uri="{FF2B5EF4-FFF2-40B4-BE49-F238E27FC236}">
                <a16:creationId xmlns:a16="http://schemas.microsoft.com/office/drawing/2014/main" id="{C98E2585-732D-E043-B7D0-58698527645B}"/>
              </a:ext>
            </a:extLst>
          </p:cNvPr>
          <p:cNvSpPr>
            <a:spLocks noGrp="1"/>
          </p:cNvSpPr>
          <p:nvPr>
            <p:ph type="sldNum" sz="quarter" idx="4"/>
          </p:nvPr>
        </p:nvSpPr>
        <p:spPr/>
        <p:txBody>
          <a:bodyPr/>
          <a:lstStyle/>
          <a:p>
            <a:fld id="{0193C6E7-1B9C-0C41-9E7F-77C82165728E}" type="slidenum">
              <a:rPr lang="en-US" smtClean="0"/>
              <a:t>10</a:t>
            </a:fld>
            <a:endParaRPr lang="en-US"/>
          </a:p>
        </p:txBody>
      </p:sp>
      <p:sp>
        <p:nvSpPr>
          <p:cNvPr id="11" name="Content Placeholder 2">
            <a:extLst>
              <a:ext uri="{FF2B5EF4-FFF2-40B4-BE49-F238E27FC236}">
                <a16:creationId xmlns:a16="http://schemas.microsoft.com/office/drawing/2014/main" id="{5659525B-CF6F-0AD6-CE9B-537D56F1F8A8}"/>
              </a:ext>
            </a:extLst>
          </p:cNvPr>
          <p:cNvSpPr txBox="1">
            <a:spLocks/>
          </p:cNvSpPr>
          <p:nvPr/>
        </p:nvSpPr>
        <p:spPr>
          <a:xfrm>
            <a:off x="4753385" y="339743"/>
            <a:ext cx="7220199" cy="6178514"/>
          </a:xfrm>
          <a:prstGeom prst="rect">
            <a:avLst/>
          </a:prstGeom>
        </p:spPr>
        <p:txBody>
          <a:bodyPr/>
          <a:lstStyle>
            <a:lvl1pPr marL="270000" indent="-270000" algn="l" defTabSz="914400" rtl="0" eaLnBrk="1" latinLnBrk="0" hangingPunct="1">
              <a:lnSpc>
                <a:spcPts val="2200"/>
              </a:lnSpc>
              <a:spcBef>
                <a:spcPts val="0"/>
              </a:spcBef>
              <a:spcAft>
                <a:spcPts val="650"/>
              </a:spcAft>
              <a:buSzPct val="115000"/>
              <a:buFontTx/>
              <a:buBlip>
                <a:blip r:embed="rId3"/>
              </a:buBlip>
              <a:defRPr sz="1800" b="1" i="0" kern="1200">
                <a:solidFill>
                  <a:schemeClr val="tx1"/>
                </a:solidFill>
                <a:latin typeface="Montserrat" pitchFamily="2" charset="77"/>
                <a:ea typeface="+mn-ea"/>
                <a:cs typeface="+mn-cs"/>
              </a:defRPr>
            </a:lvl1pPr>
            <a:lvl2pPr marL="180000" indent="-180000" algn="l" defTabSz="914400" rtl="0" eaLnBrk="1" latinLnBrk="0" hangingPunct="1">
              <a:lnSpc>
                <a:spcPts val="1400"/>
              </a:lnSpc>
              <a:spcBef>
                <a:spcPts val="0"/>
              </a:spcBef>
              <a:spcAft>
                <a:spcPts val="650"/>
              </a:spcAft>
              <a:buSzPct val="125000"/>
              <a:buFontTx/>
              <a:buBlip>
                <a:blip r:embed="rId3"/>
              </a:buBlip>
              <a:tabLst/>
              <a:defRPr sz="1200" kern="1200">
                <a:solidFill>
                  <a:schemeClr val="tx1"/>
                </a:solidFill>
                <a:latin typeface="Montserrat" pitchFamily="2" charset="77"/>
                <a:ea typeface="+mn-ea"/>
                <a:cs typeface="+mn-cs"/>
              </a:defRPr>
            </a:lvl2pPr>
            <a:lvl3pPr marL="180000" indent="-180000" algn="l" defTabSz="914400" rtl="0" eaLnBrk="1" latinLnBrk="0" hangingPunct="1">
              <a:lnSpc>
                <a:spcPts val="1400"/>
              </a:lnSpc>
              <a:spcBef>
                <a:spcPts val="0"/>
              </a:spcBef>
              <a:spcAft>
                <a:spcPts val="650"/>
              </a:spcAft>
              <a:buSzPct val="120000"/>
              <a:buFontTx/>
              <a:buBlip>
                <a:blip r:embed="rId3"/>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ts val="1200"/>
              </a:lnSpc>
              <a:spcBef>
                <a:spcPts val="0"/>
              </a:spcBef>
              <a:spcAft>
                <a:spcPts val="650"/>
              </a:spcAft>
              <a:buSzPct val="120000"/>
              <a:buFontTx/>
              <a:buBlip>
                <a:blip r:embed="rId3"/>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ts val="1000"/>
              </a:lnSpc>
              <a:spcBef>
                <a:spcPts val="0"/>
              </a:spcBef>
              <a:spcAft>
                <a:spcPts val="650"/>
              </a:spcAft>
              <a:buSzPct val="125000"/>
              <a:buFontTx/>
              <a:buBlip>
                <a:blip r:embed="rId3"/>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Wingdings" panose="05000000000000000000" pitchFamily="2" charset="2"/>
              <a:buChar char="§"/>
            </a:pPr>
            <a:r>
              <a:rPr lang="en-US" sz="2000" b="0" dirty="0"/>
              <a:t>A Pandas </a:t>
            </a:r>
            <a:r>
              <a:rPr lang="en-US" sz="2000" dirty="0"/>
              <a:t>Data Frame</a:t>
            </a:r>
            <a:r>
              <a:rPr lang="en-US" sz="2000" b="0" dirty="0"/>
              <a:t> represents a table, and it contains:</a:t>
            </a:r>
          </a:p>
          <a:p>
            <a:pPr marL="0" indent="0">
              <a:lnSpc>
                <a:spcPct val="100000"/>
              </a:lnSpc>
              <a:buNone/>
            </a:pPr>
            <a:r>
              <a:rPr lang="en-US" sz="2000" dirty="0">
                <a:sym typeface="Wingdings" panose="05000000000000000000" pitchFamily="2" charset="2"/>
              </a:rPr>
              <a:t>	 </a:t>
            </a:r>
            <a:r>
              <a:rPr lang="en-US" sz="2000" dirty="0"/>
              <a:t>Data in form of rows and columns</a:t>
            </a:r>
          </a:p>
          <a:p>
            <a:pPr marL="0" indent="0">
              <a:lnSpc>
                <a:spcPct val="100000"/>
              </a:lnSpc>
              <a:buNone/>
            </a:pPr>
            <a:r>
              <a:rPr lang="en-US" sz="2000" dirty="0">
                <a:sym typeface="Wingdings" panose="05000000000000000000" pitchFamily="2" charset="2"/>
              </a:rPr>
              <a:t>	 </a:t>
            </a:r>
            <a:r>
              <a:rPr lang="en-US" sz="2000" dirty="0"/>
              <a:t>Row IDs (the index array, i.e., primary key)</a:t>
            </a:r>
          </a:p>
          <a:p>
            <a:pPr marL="0" indent="0">
              <a:lnSpc>
                <a:spcPct val="100000"/>
              </a:lnSpc>
              <a:buNone/>
            </a:pPr>
            <a:r>
              <a:rPr lang="en-US" sz="2000" dirty="0">
                <a:sym typeface="Wingdings" panose="05000000000000000000" pitchFamily="2" charset="2"/>
              </a:rPr>
              <a:t>	 </a:t>
            </a:r>
            <a:r>
              <a:rPr lang="en-US" sz="2000" dirty="0"/>
              <a:t>Column names (ID of the columns)</a:t>
            </a:r>
          </a:p>
          <a:p>
            <a:pPr>
              <a:lnSpc>
                <a:spcPct val="100000"/>
              </a:lnSpc>
              <a:buFont typeface="Wingdings" panose="05000000000000000000" pitchFamily="2" charset="2"/>
              <a:buChar char="§"/>
            </a:pPr>
            <a:endParaRPr lang="en-US" sz="2000" b="0" dirty="0"/>
          </a:p>
          <a:p>
            <a:pPr>
              <a:lnSpc>
                <a:spcPct val="100000"/>
              </a:lnSpc>
              <a:buFont typeface="Wingdings" panose="05000000000000000000" pitchFamily="2" charset="2"/>
              <a:buChar char="§"/>
            </a:pPr>
            <a:r>
              <a:rPr lang="en-US" sz="2000" b="0" dirty="0"/>
              <a:t>Equivalent to collection of Series</a:t>
            </a:r>
          </a:p>
          <a:p>
            <a:pPr>
              <a:lnSpc>
                <a:spcPct val="100000"/>
              </a:lnSpc>
              <a:buFont typeface="Wingdings" panose="05000000000000000000" pitchFamily="2" charset="2"/>
              <a:buChar char="§"/>
            </a:pPr>
            <a:endParaRPr lang="en-US" sz="2000" b="0" dirty="0"/>
          </a:p>
          <a:p>
            <a:pPr>
              <a:lnSpc>
                <a:spcPct val="100000"/>
              </a:lnSpc>
              <a:buFont typeface="Wingdings" panose="05000000000000000000" pitchFamily="2" charset="2"/>
              <a:buChar char="§"/>
            </a:pPr>
            <a:r>
              <a:rPr lang="en-US" sz="2000" b="0" dirty="0"/>
              <a:t>The row indices by default start from 0 and increase by one for each subsequent row.</a:t>
            </a:r>
          </a:p>
          <a:p>
            <a:pPr>
              <a:lnSpc>
                <a:spcPct val="100000"/>
              </a:lnSpc>
              <a:buFont typeface="Wingdings" panose="05000000000000000000" pitchFamily="2" charset="2"/>
              <a:buChar char="§"/>
            </a:pPr>
            <a:endParaRPr lang="en-US" sz="2000" b="0" dirty="0"/>
          </a:p>
          <a:p>
            <a:pPr marL="0" indent="0">
              <a:lnSpc>
                <a:spcPct val="100000"/>
              </a:lnSpc>
              <a:buNone/>
            </a:pPr>
            <a:r>
              <a:rPr lang="en-US" sz="2000" dirty="0"/>
              <a:t>Data frames are the data structures most suitable for analytics – rows representing observations and columns representing attributes of different data types.</a:t>
            </a:r>
          </a:p>
        </p:txBody>
      </p:sp>
    </p:spTree>
    <p:extLst>
      <p:ext uri="{BB962C8B-B14F-4D97-AF65-F5344CB8AC3E}">
        <p14:creationId xmlns:p14="http://schemas.microsoft.com/office/powerpoint/2010/main" val="305751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50D08E7-AA23-AB4D-FD94-782A46B953BC}"/>
              </a:ext>
            </a:extLst>
          </p:cNvPr>
          <p:cNvSpPr>
            <a:spLocks noGrp="1"/>
          </p:cNvSpPr>
          <p:nvPr>
            <p:ph type="body" sz="quarter" idx="10"/>
          </p:nvPr>
        </p:nvSpPr>
        <p:spPr/>
        <p:txBody>
          <a:bodyPr/>
          <a:lstStyle/>
          <a:p>
            <a:r>
              <a:rPr lang="en-GB"/>
              <a:t>creating data frames</a:t>
            </a:r>
          </a:p>
        </p:txBody>
      </p:sp>
      <p:sp>
        <p:nvSpPr>
          <p:cNvPr id="4" name="Slide Number Placeholder 3">
            <a:extLst>
              <a:ext uri="{FF2B5EF4-FFF2-40B4-BE49-F238E27FC236}">
                <a16:creationId xmlns:a16="http://schemas.microsoft.com/office/drawing/2014/main" id="{93845802-5D2C-AD43-8868-962094109EAC}"/>
              </a:ext>
            </a:extLst>
          </p:cNvPr>
          <p:cNvSpPr>
            <a:spLocks noGrp="1"/>
          </p:cNvSpPr>
          <p:nvPr>
            <p:ph type="sldNum" sz="quarter" idx="4"/>
          </p:nvPr>
        </p:nvSpPr>
        <p:spPr>
          <a:xfrm>
            <a:off x="11312683" y="6511672"/>
            <a:ext cx="785483" cy="180000"/>
          </a:xfrm>
        </p:spPr>
        <p:txBody>
          <a:bodyPr/>
          <a:lstStyle/>
          <a:p>
            <a:fld id="{0193C6E7-1B9C-0C41-9E7F-77C82165728E}" type="slidenum">
              <a:rPr lang="en-US" smtClean="0"/>
              <a:t>11</a:t>
            </a:fld>
            <a:endParaRPr lang="en-US"/>
          </a:p>
        </p:txBody>
      </p:sp>
      <p:sp>
        <p:nvSpPr>
          <p:cNvPr id="11" name="Content Placeholder 2">
            <a:extLst>
              <a:ext uri="{FF2B5EF4-FFF2-40B4-BE49-F238E27FC236}">
                <a16:creationId xmlns:a16="http://schemas.microsoft.com/office/drawing/2014/main" id="{34FE2347-69B9-421C-7AF4-5C1293928FC3}"/>
              </a:ext>
            </a:extLst>
          </p:cNvPr>
          <p:cNvSpPr txBox="1">
            <a:spLocks/>
          </p:cNvSpPr>
          <p:nvPr/>
        </p:nvSpPr>
        <p:spPr>
          <a:xfrm>
            <a:off x="4800887" y="419450"/>
            <a:ext cx="7125196" cy="5933849"/>
          </a:xfrm>
          <a:prstGeom prst="rect">
            <a:avLst/>
          </a:prstGeom>
        </p:spPr>
        <p:txBody>
          <a:bodyPr/>
          <a:lstStyle>
            <a:lvl1pPr marL="270000" indent="-270000" algn="l" defTabSz="914400" rtl="0" eaLnBrk="1" latinLnBrk="0" hangingPunct="1">
              <a:lnSpc>
                <a:spcPts val="2200"/>
              </a:lnSpc>
              <a:spcBef>
                <a:spcPts val="0"/>
              </a:spcBef>
              <a:spcAft>
                <a:spcPts val="650"/>
              </a:spcAft>
              <a:buSzPct val="115000"/>
              <a:buFontTx/>
              <a:buBlip>
                <a:blip r:embed="rId3"/>
              </a:buBlip>
              <a:defRPr sz="1800" b="1" i="0" kern="1200">
                <a:solidFill>
                  <a:schemeClr val="tx1"/>
                </a:solidFill>
                <a:latin typeface="Montserrat" pitchFamily="2" charset="77"/>
                <a:ea typeface="+mn-ea"/>
                <a:cs typeface="+mn-cs"/>
              </a:defRPr>
            </a:lvl1pPr>
            <a:lvl2pPr marL="180000" indent="-180000" algn="l" defTabSz="914400" rtl="0" eaLnBrk="1" latinLnBrk="0" hangingPunct="1">
              <a:lnSpc>
                <a:spcPts val="1400"/>
              </a:lnSpc>
              <a:spcBef>
                <a:spcPts val="0"/>
              </a:spcBef>
              <a:spcAft>
                <a:spcPts val="650"/>
              </a:spcAft>
              <a:buSzPct val="125000"/>
              <a:buFontTx/>
              <a:buBlip>
                <a:blip r:embed="rId3"/>
              </a:buBlip>
              <a:tabLst/>
              <a:defRPr sz="1200" kern="1200">
                <a:solidFill>
                  <a:schemeClr val="tx1"/>
                </a:solidFill>
                <a:latin typeface="Montserrat" pitchFamily="2" charset="77"/>
                <a:ea typeface="+mn-ea"/>
                <a:cs typeface="+mn-cs"/>
              </a:defRPr>
            </a:lvl2pPr>
            <a:lvl3pPr marL="180000" indent="-180000" algn="l" defTabSz="914400" rtl="0" eaLnBrk="1" latinLnBrk="0" hangingPunct="1">
              <a:lnSpc>
                <a:spcPts val="1400"/>
              </a:lnSpc>
              <a:spcBef>
                <a:spcPts val="0"/>
              </a:spcBef>
              <a:spcAft>
                <a:spcPts val="650"/>
              </a:spcAft>
              <a:buSzPct val="120000"/>
              <a:buFontTx/>
              <a:buBlip>
                <a:blip r:embed="rId3"/>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ts val="1200"/>
              </a:lnSpc>
              <a:spcBef>
                <a:spcPts val="0"/>
              </a:spcBef>
              <a:spcAft>
                <a:spcPts val="650"/>
              </a:spcAft>
              <a:buSzPct val="120000"/>
              <a:buFontTx/>
              <a:buBlip>
                <a:blip r:embed="rId3"/>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ts val="1000"/>
              </a:lnSpc>
              <a:spcBef>
                <a:spcPts val="0"/>
              </a:spcBef>
              <a:spcAft>
                <a:spcPts val="650"/>
              </a:spcAft>
              <a:buSzPct val="125000"/>
              <a:buFontTx/>
              <a:buBlip>
                <a:blip r:embed="rId3"/>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Wingdings" panose="05000000000000000000" pitchFamily="2" charset="2"/>
              <a:buChar char="§"/>
            </a:pPr>
            <a:r>
              <a:rPr lang="en-US" sz="2000" b="0" dirty="0"/>
              <a:t>Creating from Python lists, or NumPy arrays:</a:t>
            </a:r>
          </a:p>
          <a:p>
            <a:pPr marL="0" indent="0">
              <a:lnSpc>
                <a:spcPct val="100000"/>
              </a:lnSpc>
              <a:buNone/>
            </a:pPr>
            <a:endParaRPr lang="en-US" sz="2000" b="0" dirty="0"/>
          </a:p>
          <a:p>
            <a:pPr>
              <a:lnSpc>
                <a:spcPct val="100000"/>
              </a:lnSpc>
            </a:pPr>
            <a:endParaRPr lang="en-US" sz="2000" b="0" dirty="0"/>
          </a:p>
          <a:p>
            <a:pPr>
              <a:lnSpc>
                <a:spcPct val="100000"/>
              </a:lnSpc>
            </a:pPr>
            <a:endParaRPr lang="en-US" sz="2000" b="0" dirty="0"/>
          </a:p>
          <a:p>
            <a:pPr>
              <a:lnSpc>
                <a:spcPct val="100000"/>
              </a:lnSpc>
            </a:pPr>
            <a:endParaRPr lang="en-US" sz="2000" b="0" dirty="0"/>
          </a:p>
          <a:p>
            <a:pPr>
              <a:lnSpc>
                <a:spcPct val="100000"/>
              </a:lnSpc>
            </a:pPr>
            <a:endParaRPr lang="en-US" sz="2000" b="0" dirty="0"/>
          </a:p>
          <a:p>
            <a:pPr>
              <a:lnSpc>
                <a:spcPct val="100000"/>
              </a:lnSpc>
            </a:pPr>
            <a:endParaRPr lang="en-US" sz="2000" b="0" dirty="0"/>
          </a:p>
          <a:p>
            <a:pPr>
              <a:lnSpc>
                <a:spcPct val="100000"/>
              </a:lnSpc>
            </a:pPr>
            <a:endParaRPr lang="en-US" sz="2000" b="0" dirty="0"/>
          </a:p>
          <a:p>
            <a:pPr>
              <a:lnSpc>
                <a:spcPct val="100000"/>
              </a:lnSpc>
            </a:pPr>
            <a:endParaRPr lang="en-US" sz="2000" b="0" dirty="0"/>
          </a:p>
          <a:p>
            <a:pPr>
              <a:lnSpc>
                <a:spcPct val="100000"/>
              </a:lnSpc>
            </a:pPr>
            <a:r>
              <a:rPr lang="en-US" sz="2000" b="0" dirty="0"/>
              <a:t>Use a dictionary with column names as keys and a list of the row values </a:t>
            </a:r>
          </a:p>
          <a:p>
            <a:pPr>
              <a:lnSpc>
                <a:spcPct val="100000"/>
              </a:lnSpc>
              <a:buFont typeface="Wingdings" panose="05000000000000000000" pitchFamily="2" charset="2"/>
              <a:buChar char="§"/>
            </a:pPr>
            <a:r>
              <a:rPr lang="en-US" sz="2000" b="0" dirty="0"/>
              <a:t>Creating from CSV files:</a:t>
            </a:r>
          </a:p>
          <a:p>
            <a:pPr marL="0" indent="0">
              <a:lnSpc>
                <a:spcPct val="100000"/>
              </a:lnSpc>
              <a:buNone/>
            </a:pPr>
            <a:r>
              <a:rPr lang="en-US" sz="2000" dirty="0" err="1"/>
              <a:t>pandas.read_csv</a:t>
            </a:r>
            <a:r>
              <a:rPr lang="en-US" sz="2000" dirty="0"/>
              <a:t>(</a:t>
            </a:r>
            <a:r>
              <a:rPr lang="en-US" sz="2000" dirty="0" err="1"/>
              <a:t>csv_file_name</a:t>
            </a:r>
            <a:r>
              <a:rPr lang="en-US" sz="2000" dirty="0"/>
              <a:t>)</a:t>
            </a:r>
          </a:p>
          <a:p>
            <a:pPr>
              <a:lnSpc>
                <a:spcPct val="100000"/>
              </a:lnSpc>
            </a:pPr>
            <a:r>
              <a:rPr lang="en-US" sz="2000" b="0" dirty="0"/>
              <a:t>The first row is used for column names</a:t>
            </a:r>
          </a:p>
          <a:p>
            <a:pPr marL="0" indent="0">
              <a:lnSpc>
                <a:spcPct val="100000"/>
              </a:lnSpc>
              <a:buFontTx/>
              <a:buNone/>
            </a:pPr>
            <a:endParaRPr lang="en-US" sz="2000" b="0" dirty="0"/>
          </a:p>
        </p:txBody>
      </p:sp>
      <p:pic>
        <p:nvPicPr>
          <p:cNvPr id="3" name="Picture 2">
            <a:extLst>
              <a:ext uri="{FF2B5EF4-FFF2-40B4-BE49-F238E27FC236}">
                <a16:creationId xmlns:a16="http://schemas.microsoft.com/office/drawing/2014/main" id="{B896C634-2F9B-CCA1-F38D-D5D38798357F}"/>
              </a:ext>
            </a:extLst>
          </p:cNvPr>
          <p:cNvPicPr>
            <a:picLocks noChangeAspect="1"/>
          </p:cNvPicPr>
          <p:nvPr/>
        </p:nvPicPr>
        <p:blipFill>
          <a:blip r:embed="rId4"/>
          <a:stretch>
            <a:fillRect/>
          </a:stretch>
        </p:blipFill>
        <p:spPr>
          <a:xfrm>
            <a:off x="4885437" y="860033"/>
            <a:ext cx="3781425" cy="3000375"/>
          </a:xfrm>
          <a:prstGeom prst="rect">
            <a:avLst/>
          </a:prstGeom>
        </p:spPr>
      </p:pic>
    </p:spTree>
    <p:extLst>
      <p:ext uri="{BB962C8B-B14F-4D97-AF65-F5344CB8AC3E}">
        <p14:creationId xmlns:p14="http://schemas.microsoft.com/office/powerpoint/2010/main" val="3542135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9A147-7173-FC4F-C996-D4E7ED1CAD8A}"/>
              </a:ext>
            </a:extLst>
          </p:cNvPr>
          <p:cNvSpPr>
            <a:spLocks noGrp="1"/>
          </p:cNvSpPr>
          <p:nvPr>
            <p:ph type="ctrTitle"/>
          </p:nvPr>
        </p:nvSpPr>
        <p:spPr/>
        <p:txBody>
          <a:bodyPr/>
          <a:lstStyle/>
          <a:p>
            <a:r>
              <a:rPr lang="en-GB"/>
              <a:t>Reading In Data</a:t>
            </a:r>
          </a:p>
        </p:txBody>
      </p:sp>
    </p:spTree>
    <p:extLst>
      <p:ext uri="{BB962C8B-B14F-4D97-AF65-F5344CB8AC3E}">
        <p14:creationId xmlns:p14="http://schemas.microsoft.com/office/powerpoint/2010/main" val="104752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B066087-5D97-60A3-4D29-3810700D359F}"/>
              </a:ext>
            </a:extLst>
          </p:cNvPr>
          <p:cNvSpPr>
            <a:spLocks noGrp="1"/>
          </p:cNvSpPr>
          <p:nvPr>
            <p:ph type="body" sz="quarter" idx="10"/>
          </p:nvPr>
        </p:nvSpPr>
        <p:spPr/>
        <p:txBody>
          <a:bodyPr/>
          <a:lstStyle/>
          <a:p>
            <a:r>
              <a:rPr lang="en-GB"/>
              <a:t>Reading csv files</a:t>
            </a:r>
          </a:p>
        </p:txBody>
      </p:sp>
      <p:sp>
        <p:nvSpPr>
          <p:cNvPr id="3" name="Slide Number Placeholder 2">
            <a:extLst>
              <a:ext uri="{FF2B5EF4-FFF2-40B4-BE49-F238E27FC236}">
                <a16:creationId xmlns:a16="http://schemas.microsoft.com/office/drawing/2014/main" id="{4C4CC35D-C6A9-D0C9-9202-F75FFFC7CB57}"/>
              </a:ext>
            </a:extLst>
          </p:cNvPr>
          <p:cNvSpPr>
            <a:spLocks noGrp="1"/>
          </p:cNvSpPr>
          <p:nvPr>
            <p:ph type="sldNum" sz="quarter" idx="4"/>
          </p:nvPr>
        </p:nvSpPr>
        <p:spPr/>
        <p:txBody>
          <a:bodyPr/>
          <a:lstStyle/>
          <a:p>
            <a:fld id="{EF892D59-8F09-EF4B-AD6D-DA609442F868}" type="slidenum">
              <a:rPr lang="en-GB" smtClean="0"/>
              <a:pPr/>
              <a:t>13</a:t>
            </a:fld>
            <a:endParaRPr lang="en-GB"/>
          </a:p>
        </p:txBody>
      </p:sp>
      <p:sp>
        <p:nvSpPr>
          <p:cNvPr id="4" name="Text Placeholder 3">
            <a:extLst>
              <a:ext uri="{FF2B5EF4-FFF2-40B4-BE49-F238E27FC236}">
                <a16:creationId xmlns:a16="http://schemas.microsoft.com/office/drawing/2014/main" id="{0D2AE9F6-B12D-359B-971D-C7223D4C059A}"/>
              </a:ext>
            </a:extLst>
          </p:cNvPr>
          <p:cNvSpPr>
            <a:spLocks noGrp="1"/>
          </p:cNvSpPr>
          <p:nvPr>
            <p:ph type="body" sz="quarter" idx="15"/>
          </p:nvPr>
        </p:nvSpPr>
        <p:spPr>
          <a:xfrm>
            <a:off x="5037137" y="1106545"/>
            <a:ext cx="6770688" cy="1878740"/>
          </a:xfrm>
        </p:spPr>
        <p:txBody>
          <a:bodyPr/>
          <a:lstStyle/>
          <a:p>
            <a:pPr marL="285750" indent="-285750">
              <a:buFont typeface="Arial" panose="020B0604020202020204" pitchFamily="34" charset="0"/>
              <a:buChar char="•"/>
            </a:pPr>
            <a:r>
              <a:rPr lang="en-GB" dirty="0" err="1"/>
              <a:t>read_csv</a:t>
            </a:r>
            <a:r>
              <a:rPr lang="en-GB" dirty="0"/>
              <a:t> reads a comma delimited file into a </a:t>
            </a:r>
            <a:r>
              <a:rPr lang="en-GB" dirty="0" err="1"/>
              <a:t>DataFrame</a:t>
            </a:r>
            <a:endParaRPr lang="en-GB" dirty="0"/>
          </a:p>
          <a:p>
            <a:pPr marL="285750" indent="-285750">
              <a:buFont typeface="Arial" panose="020B0604020202020204" pitchFamily="34" charset="0"/>
              <a:buChar char="•"/>
            </a:pPr>
            <a:r>
              <a:rPr lang="en-GB" dirty="0"/>
              <a:t>Can pass a path or </a:t>
            </a:r>
            <a:r>
              <a:rPr lang="en-GB" dirty="0" err="1"/>
              <a:t>url</a:t>
            </a:r>
            <a:r>
              <a:rPr lang="en-GB" dirty="0"/>
              <a:t> to be read from</a:t>
            </a:r>
          </a:p>
          <a:p>
            <a:pPr marL="285750" indent="-285750">
              <a:buFont typeface="Arial" panose="020B0604020202020204" pitchFamily="34" charset="0"/>
              <a:buChar char="•"/>
            </a:pPr>
            <a:r>
              <a:rPr lang="en-GB" dirty="0"/>
              <a:t>Parameters control how to read</a:t>
            </a:r>
          </a:p>
          <a:p>
            <a:pPr marL="465750" lvl="1" indent="-285750">
              <a:buFont typeface="Arial" panose="020B0604020202020204" pitchFamily="34" charset="0"/>
              <a:buChar char="•"/>
            </a:pPr>
            <a:r>
              <a:rPr lang="en-GB" dirty="0"/>
              <a:t>E.g. whether to parse dates or not</a:t>
            </a:r>
          </a:p>
        </p:txBody>
      </p:sp>
      <p:pic>
        <p:nvPicPr>
          <p:cNvPr id="6" name="Picture 5" descr="A screenshot of a computer&#10;&#10;Description automatically generated">
            <a:extLst>
              <a:ext uri="{FF2B5EF4-FFF2-40B4-BE49-F238E27FC236}">
                <a16:creationId xmlns:a16="http://schemas.microsoft.com/office/drawing/2014/main" id="{99ADDBDA-4345-6463-1485-3B7D6BAC9FF6}"/>
              </a:ext>
            </a:extLst>
          </p:cNvPr>
          <p:cNvPicPr>
            <a:picLocks noChangeAspect="1"/>
          </p:cNvPicPr>
          <p:nvPr/>
        </p:nvPicPr>
        <p:blipFill>
          <a:blip r:embed="rId3"/>
          <a:stretch>
            <a:fillRect/>
          </a:stretch>
        </p:blipFill>
        <p:spPr>
          <a:xfrm>
            <a:off x="5280459" y="3429000"/>
            <a:ext cx="5975962" cy="2882398"/>
          </a:xfrm>
          <a:prstGeom prst="rect">
            <a:avLst/>
          </a:prstGeom>
        </p:spPr>
      </p:pic>
    </p:spTree>
    <p:extLst>
      <p:ext uri="{BB962C8B-B14F-4D97-AF65-F5344CB8AC3E}">
        <p14:creationId xmlns:p14="http://schemas.microsoft.com/office/powerpoint/2010/main" val="1811612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B2FD5D0-E075-0DB6-AFB8-3DE24BE89F3B}"/>
              </a:ext>
            </a:extLst>
          </p:cNvPr>
          <p:cNvSpPr>
            <a:spLocks noGrp="1"/>
          </p:cNvSpPr>
          <p:nvPr>
            <p:ph type="body" sz="quarter" idx="10"/>
          </p:nvPr>
        </p:nvSpPr>
        <p:spPr/>
        <p:txBody>
          <a:bodyPr/>
          <a:lstStyle/>
          <a:p>
            <a:r>
              <a:rPr lang="en-GB"/>
              <a:t>Reading Excel files</a:t>
            </a:r>
          </a:p>
        </p:txBody>
      </p:sp>
      <p:sp>
        <p:nvSpPr>
          <p:cNvPr id="3" name="Slide Number Placeholder 2">
            <a:extLst>
              <a:ext uri="{FF2B5EF4-FFF2-40B4-BE49-F238E27FC236}">
                <a16:creationId xmlns:a16="http://schemas.microsoft.com/office/drawing/2014/main" id="{27ACA120-79B8-B193-53C2-41090CDCBB02}"/>
              </a:ext>
            </a:extLst>
          </p:cNvPr>
          <p:cNvSpPr>
            <a:spLocks noGrp="1"/>
          </p:cNvSpPr>
          <p:nvPr>
            <p:ph type="sldNum" sz="quarter" idx="4"/>
          </p:nvPr>
        </p:nvSpPr>
        <p:spPr/>
        <p:txBody>
          <a:bodyPr/>
          <a:lstStyle/>
          <a:p>
            <a:fld id="{EF892D59-8F09-EF4B-AD6D-DA609442F868}" type="slidenum">
              <a:rPr lang="en-GB" smtClean="0"/>
              <a:pPr/>
              <a:t>14</a:t>
            </a:fld>
            <a:endParaRPr lang="en-GB"/>
          </a:p>
        </p:txBody>
      </p:sp>
      <p:sp>
        <p:nvSpPr>
          <p:cNvPr id="4" name="Text Placeholder 3">
            <a:extLst>
              <a:ext uri="{FF2B5EF4-FFF2-40B4-BE49-F238E27FC236}">
                <a16:creationId xmlns:a16="http://schemas.microsoft.com/office/drawing/2014/main" id="{956838E4-A31B-7FBD-52CC-04792B9688C8}"/>
              </a:ext>
            </a:extLst>
          </p:cNvPr>
          <p:cNvSpPr>
            <a:spLocks noGrp="1"/>
          </p:cNvSpPr>
          <p:nvPr>
            <p:ph type="body" sz="quarter" idx="15"/>
          </p:nvPr>
        </p:nvSpPr>
        <p:spPr>
          <a:xfrm>
            <a:off x="4978141" y="711939"/>
            <a:ext cx="6770688" cy="1790029"/>
          </a:xfrm>
        </p:spPr>
        <p:txBody>
          <a:bodyPr/>
          <a:lstStyle/>
          <a:p>
            <a:pPr marL="285750" indent="-285750">
              <a:buFont typeface="Arial" panose="020B0604020202020204" pitchFamily="34" charset="0"/>
              <a:buChar char="•"/>
            </a:pPr>
            <a:r>
              <a:rPr lang="en-GB" dirty="0" err="1"/>
              <a:t>read_excel</a:t>
            </a:r>
            <a:r>
              <a:rPr lang="en-GB" dirty="0"/>
              <a:t> reads an excel file into a </a:t>
            </a:r>
            <a:r>
              <a:rPr lang="en-GB" dirty="0" err="1"/>
              <a:t>DataFrame</a:t>
            </a:r>
            <a:endParaRPr lang="en-GB" dirty="0"/>
          </a:p>
          <a:p>
            <a:pPr marL="285750" indent="-285750">
              <a:buFont typeface="Arial" panose="020B0604020202020204" pitchFamily="34" charset="0"/>
              <a:buChar char="•"/>
            </a:pPr>
            <a:r>
              <a:rPr lang="en-GB" dirty="0"/>
              <a:t>Pass a path to be read from, as well as the sheet</a:t>
            </a:r>
          </a:p>
          <a:p>
            <a:pPr marL="285750" indent="-285750">
              <a:buFont typeface="Arial" panose="020B0604020202020204" pitchFamily="34" charset="0"/>
              <a:buChar char="•"/>
            </a:pPr>
            <a:r>
              <a:rPr lang="en-GB" dirty="0"/>
              <a:t>Parameters control how to read</a:t>
            </a:r>
          </a:p>
          <a:p>
            <a:pPr marL="465750" lvl="1" indent="-285750">
              <a:buFont typeface="Arial" panose="020B0604020202020204" pitchFamily="34" charset="0"/>
              <a:buChar char="•"/>
            </a:pPr>
            <a:r>
              <a:rPr lang="en-GB" dirty="0"/>
              <a:t>E.g. whether to parse dates or not</a:t>
            </a:r>
          </a:p>
          <a:p>
            <a:endParaRPr lang="en-GB" dirty="0"/>
          </a:p>
        </p:txBody>
      </p:sp>
      <p:pic>
        <p:nvPicPr>
          <p:cNvPr id="6" name="Picture 5" descr="A screenshot of a computer&#10;&#10;Description automatically generated">
            <a:extLst>
              <a:ext uri="{FF2B5EF4-FFF2-40B4-BE49-F238E27FC236}">
                <a16:creationId xmlns:a16="http://schemas.microsoft.com/office/drawing/2014/main" id="{FA6F02A3-D556-9664-AFD0-D1663B239761}"/>
              </a:ext>
            </a:extLst>
          </p:cNvPr>
          <p:cNvPicPr>
            <a:picLocks noChangeAspect="1"/>
          </p:cNvPicPr>
          <p:nvPr/>
        </p:nvPicPr>
        <p:blipFill>
          <a:blip r:embed="rId3"/>
          <a:stretch>
            <a:fillRect/>
          </a:stretch>
        </p:blipFill>
        <p:spPr>
          <a:xfrm>
            <a:off x="4261122" y="2501968"/>
            <a:ext cx="7780782" cy="2432036"/>
          </a:xfrm>
          <a:prstGeom prst="rect">
            <a:avLst/>
          </a:prstGeom>
        </p:spPr>
      </p:pic>
    </p:spTree>
    <p:extLst>
      <p:ext uri="{BB962C8B-B14F-4D97-AF65-F5344CB8AC3E}">
        <p14:creationId xmlns:p14="http://schemas.microsoft.com/office/powerpoint/2010/main" val="987374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BCA09E-12A9-BA6F-0147-8FE6E7D65050}"/>
              </a:ext>
            </a:extLst>
          </p:cNvPr>
          <p:cNvSpPr>
            <a:spLocks noGrp="1"/>
          </p:cNvSpPr>
          <p:nvPr>
            <p:ph type="body" sz="quarter" idx="10"/>
          </p:nvPr>
        </p:nvSpPr>
        <p:spPr/>
        <p:txBody>
          <a:bodyPr/>
          <a:lstStyle/>
          <a:p>
            <a:r>
              <a:rPr lang="en-GB"/>
              <a:t>Reading XML &amp; JSON</a:t>
            </a:r>
          </a:p>
        </p:txBody>
      </p:sp>
      <p:sp>
        <p:nvSpPr>
          <p:cNvPr id="3" name="Slide Number Placeholder 2">
            <a:extLst>
              <a:ext uri="{FF2B5EF4-FFF2-40B4-BE49-F238E27FC236}">
                <a16:creationId xmlns:a16="http://schemas.microsoft.com/office/drawing/2014/main" id="{3003838D-9CB0-12FA-46C2-7DAC144CF761}"/>
              </a:ext>
            </a:extLst>
          </p:cNvPr>
          <p:cNvSpPr>
            <a:spLocks noGrp="1"/>
          </p:cNvSpPr>
          <p:nvPr>
            <p:ph type="sldNum" sz="quarter" idx="4"/>
          </p:nvPr>
        </p:nvSpPr>
        <p:spPr/>
        <p:txBody>
          <a:bodyPr/>
          <a:lstStyle/>
          <a:p>
            <a:fld id="{EF892D59-8F09-EF4B-AD6D-DA609442F868}" type="slidenum">
              <a:rPr lang="en-GB" smtClean="0"/>
              <a:pPr/>
              <a:t>15</a:t>
            </a:fld>
            <a:endParaRPr lang="en-GB"/>
          </a:p>
        </p:txBody>
      </p:sp>
      <p:sp>
        <p:nvSpPr>
          <p:cNvPr id="4" name="Text Placeholder 3">
            <a:extLst>
              <a:ext uri="{FF2B5EF4-FFF2-40B4-BE49-F238E27FC236}">
                <a16:creationId xmlns:a16="http://schemas.microsoft.com/office/drawing/2014/main" id="{AFD57DBF-2D54-A9AC-EBAE-459FD203AC13}"/>
              </a:ext>
            </a:extLst>
          </p:cNvPr>
          <p:cNvSpPr>
            <a:spLocks noGrp="1"/>
          </p:cNvSpPr>
          <p:nvPr>
            <p:ph type="body" sz="quarter" idx="15"/>
          </p:nvPr>
        </p:nvSpPr>
        <p:spPr>
          <a:xfrm>
            <a:off x="4878474" y="702994"/>
            <a:ext cx="6770688" cy="936026"/>
          </a:xfrm>
        </p:spPr>
        <p:txBody>
          <a:bodyPr/>
          <a:lstStyle/>
          <a:p>
            <a:pPr marL="285750" indent="-285750">
              <a:buFont typeface="Arial" panose="020B0604020202020204" pitchFamily="34" charset="0"/>
              <a:buChar char="•"/>
            </a:pPr>
            <a:r>
              <a:rPr lang="en-GB" dirty="0" err="1"/>
              <a:t>read_json</a:t>
            </a:r>
            <a:r>
              <a:rPr lang="en-GB" dirty="0"/>
              <a:t> reads a </a:t>
            </a:r>
            <a:r>
              <a:rPr lang="en-GB" dirty="0" err="1"/>
              <a:t>json</a:t>
            </a:r>
            <a:r>
              <a:rPr lang="en-GB" dirty="0"/>
              <a:t> file into a </a:t>
            </a:r>
            <a:r>
              <a:rPr lang="en-GB" dirty="0" err="1"/>
              <a:t>DataFrame</a:t>
            </a:r>
            <a:endParaRPr lang="en-GB" dirty="0"/>
          </a:p>
          <a:p>
            <a:pPr marL="285750" indent="-285750">
              <a:buFont typeface="Arial" panose="020B0604020202020204" pitchFamily="34" charset="0"/>
              <a:buChar char="•"/>
            </a:pPr>
            <a:r>
              <a:rPr lang="en-GB" dirty="0" err="1"/>
              <a:t>read_xml</a:t>
            </a:r>
            <a:r>
              <a:rPr lang="en-GB" dirty="0"/>
              <a:t> reads a </a:t>
            </a:r>
            <a:r>
              <a:rPr lang="en-GB" dirty="0" err="1"/>
              <a:t>json</a:t>
            </a:r>
            <a:r>
              <a:rPr lang="en-GB" dirty="0"/>
              <a:t> file into a </a:t>
            </a:r>
            <a:r>
              <a:rPr lang="en-GB" dirty="0" err="1"/>
              <a:t>DataFrame</a:t>
            </a:r>
            <a:endParaRPr lang="en-GB" dirty="0"/>
          </a:p>
          <a:p>
            <a:pPr marL="285750" indent="-285750">
              <a:buFont typeface="Arial" panose="020B0604020202020204" pitchFamily="34" charset="0"/>
              <a:buChar char="•"/>
            </a:pPr>
            <a:r>
              <a:rPr lang="en-GB" dirty="0"/>
              <a:t>Can pass a path or </a:t>
            </a:r>
            <a:r>
              <a:rPr lang="en-GB" dirty="0" err="1"/>
              <a:t>url</a:t>
            </a:r>
            <a:r>
              <a:rPr lang="en-GB" dirty="0"/>
              <a:t> to be read from</a:t>
            </a:r>
          </a:p>
          <a:p>
            <a:pPr marL="285750" indent="-285750">
              <a:buFont typeface="Arial" panose="020B0604020202020204" pitchFamily="34" charset="0"/>
              <a:buChar char="•"/>
            </a:pPr>
            <a:r>
              <a:rPr lang="en-GB" dirty="0"/>
              <a:t>Parameters control how to read</a:t>
            </a:r>
          </a:p>
        </p:txBody>
      </p:sp>
      <p:pic>
        <p:nvPicPr>
          <p:cNvPr id="6" name="Picture 5" descr="A screenshot of a computer&#10;&#10;Description automatically generated">
            <a:extLst>
              <a:ext uri="{FF2B5EF4-FFF2-40B4-BE49-F238E27FC236}">
                <a16:creationId xmlns:a16="http://schemas.microsoft.com/office/drawing/2014/main" id="{9B393794-FFC3-E2A5-C0BA-5DE9433D550C}"/>
              </a:ext>
            </a:extLst>
          </p:cNvPr>
          <p:cNvPicPr>
            <a:picLocks noChangeAspect="1"/>
          </p:cNvPicPr>
          <p:nvPr/>
        </p:nvPicPr>
        <p:blipFill>
          <a:blip r:embed="rId3"/>
          <a:stretch>
            <a:fillRect/>
          </a:stretch>
        </p:blipFill>
        <p:spPr>
          <a:xfrm>
            <a:off x="5036527" y="2163243"/>
            <a:ext cx="6770688" cy="4675390"/>
          </a:xfrm>
          <a:prstGeom prst="rect">
            <a:avLst/>
          </a:prstGeom>
        </p:spPr>
      </p:pic>
    </p:spTree>
    <p:extLst>
      <p:ext uri="{BB962C8B-B14F-4D97-AF65-F5344CB8AC3E}">
        <p14:creationId xmlns:p14="http://schemas.microsoft.com/office/powerpoint/2010/main" val="344202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CC7FA6-8E1C-3AED-13DA-F5CA07D21A9D}"/>
              </a:ext>
            </a:extLst>
          </p:cNvPr>
          <p:cNvSpPr>
            <a:spLocks noGrp="1"/>
          </p:cNvSpPr>
          <p:nvPr>
            <p:ph type="body" sz="quarter" idx="10"/>
          </p:nvPr>
        </p:nvSpPr>
        <p:spPr/>
        <p:txBody>
          <a:bodyPr/>
          <a:lstStyle/>
          <a:p>
            <a:r>
              <a:rPr lang="en-GB"/>
              <a:t>Querying SQL Tables</a:t>
            </a:r>
          </a:p>
        </p:txBody>
      </p:sp>
      <p:sp>
        <p:nvSpPr>
          <p:cNvPr id="3" name="Slide Number Placeholder 2">
            <a:extLst>
              <a:ext uri="{FF2B5EF4-FFF2-40B4-BE49-F238E27FC236}">
                <a16:creationId xmlns:a16="http://schemas.microsoft.com/office/drawing/2014/main" id="{1CA7CFB7-E50E-AEA7-26CE-5B63B73B5402}"/>
              </a:ext>
            </a:extLst>
          </p:cNvPr>
          <p:cNvSpPr>
            <a:spLocks noGrp="1"/>
          </p:cNvSpPr>
          <p:nvPr>
            <p:ph type="sldNum" sz="quarter" idx="4"/>
          </p:nvPr>
        </p:nvSpPr>
        <p:spPr/>
        <p:txBody>
          <a:bodyPr/>
          <a:lstStyle/>
          <a:p>
            <a:fld id="{EF892D59-8F09-EF4B-AD6D-DA609442F868}" type="slidenum">
              <a:rPr lang="en-GB" smtClean="0"/>
              <a:pPr/>
              <a:t>16</a:t>
            </a:fld>
            <a:endParaRPr lang="en-GB"/>
          </a:p>
        </p:txBody>
      </p:sp>
      <p:sp>
        <p:nvSpPr>
          <p:cNvPr id="4" name="Text Placeholder 3">
            <a:extLst>
              <a:ext uri="{FF2B5EF4-FFF2-40B4-BE49-F238E27FC236}">
                <a16:creationId xmlns:a16="http://schemas.microsoft.com/office/drawing/2014/main" id="{CC266584-320B-5346-2FD6-1797616E9E4D}"/>
              </a:ext>
            </a:extLst>
          </p:cNvPr>
          <p:cNvSpPr>
            <a:spLocks noGrp="1"/>
          </p:cNvSpPr>
          <p:nvPr>
            <p:ph type="body" sz="quarter" idx="15"/>
          </p:nvPr>
        </p:nvSpPr>
        <p:spPr>
          <a:xfrm>
            <a:off x="5037137" y="1349987"/>
            <a:ext cx="6770688" cy="1117168"/>
          </a:xfrm>
        </p:spPr>
        <p:txBody>
          <a:bodyPr/>
          <a:lstStyle/>
          <a:p>
            <a:pPr marL="285750" indent="-285750">
              <a:buFont typeface="Arial" panose="020B0604020202020204" pitchFamily="34" charset="0"/>
              <a:buChar char="•"/>
            </a:pPr>
            <a:r>
              <a:rPr lang="en-GB" dirty="0" err="1"/>
              <a:t>read_sql</a:t>
            </a:r>
            <a:r>
              <a:rPr lang="en-GB" dirty="0"/>
              <a:t> reads a the result of a SQL query into a </a:t>
            </a:r>
            <a:r>
              <a:rPr lang="en-GB" dirty="0" err="1"/>
              <a:t>DataFrame</a:t>
            </a:r>
            <a:endParaRPr lang="en-GB" dirty="0"/>
          </a:p>
          <a:p>
            <a:pPr marL="285750" indent="-285750">
              <a:buFont typeface="Arial" panose="020B0604020202020204" pitchFamily="34" charset="0"/>
              <a:buChar char="•"/>
            </a:pPr>
            <a:r>
              <a:rPr lang="en-GB" dirty="0"/>
              <a:t>Requires appropriate connection to be set up</a:t>
            </a:r>
          </a:p>
          <a:p>
            <a:pPr marL="465750" lvl="1" indent="-285750">
              <a:buFont typeface="Arial" panose="020B0604020202020204" pitchFamily="34" charset="0"/>
              <a:buChar char="•"/>
            </a:pPr>
            <a:r>
              <a:rPr lang="en-GB" dirty="0"/>
              <a:t>Including correct credentials</a:t>
            </a:r>
          </a:p>
        </p:txBody>
      </p:sp>
      <p:pic>
        <p:nvPicPr>
          <p:cNvPr id="6" name="Picture 5" descr="A screenshot of a computer program&#10;&#10;Description automatically generated">
            <a:extLst>
              <a:ext uri="{FF2B5EF4-FFF2-40B4-BE49-F238E27FC236}">
                <a16:creationId xmlns:a16="http://schemas.microsoft.com/office/drawing/2014/main" id="{5367BC10-BF44-AEBB-A142-426CC2F2DD52}"/>
              </a:ext>
            </a:extLst>
          </p:cNvPr>
          <p:cNvPicPr>
            <a:picLocks noChangeAspect="1"/>
          </p:cNvPicPr>
          <p:nvPr/>
        </p:nvPicPr>
        <p:blipFill>
          <a:blip r:embed="rId3"/>
          <a:stretch>
            <a:fillRect/>
          </a:stretch>
        </p:blipFill>
        <p:spPr>
          <a:xfrm>
            <a:off x="4924672" y="3115082"/>
            <a:ext cx="6877626" cy="3396590"/>
          </a:xfrm>
          <a:prstGeom prst="rect">
            <a:avLst/>
          </a:prstGeom>
        </p:spPr>
      </p:pic>
    </p:spTree>
    <p:extLst>
      <p:ext uri="{BB962C8B-B14F-4D97-AF65-F5344CB8AC3E}">
        <p14:creationId xmlns:p14="http://schemas.microsoft.com/office/powerpoint/2010/main" val="2858613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9A147-7173-FC4F-C996-D4E7ED1CAD8A}"/>
              </a:ext>
            </a:extLst>
          </p:cNvPr>
          <p:cNvSpPr>
            <a:spLocks noGrp="1"/>
          </p:cNvSpPr>
          <p:nvPr>
            <p:ph type="ctrTitle"/>
          </p:nvPr>
        </p:nvSpPr>
        <p:spPr/>
        <p:txBody>
          <a:bodyPr/>
          <a:lstStyle/>
          <a:p>
            <a:r>
              <a:rPr lang="en-GB"/>
              <a:t>Changing Types</a:t>
            </a:r>
          </a:p>
        </p:txBody>
      </p:sp>
    </p:spTree>
    <p:extLst>
      <p:ext uri="{BB962C8B-B14F-4D97-AF65-F5344CB8AC3E}">
        <p14:creationId xmlns:p14="http://schemas.microsoft.com/office/powerpoint/2010/main" val="1065592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DDDFBD6-EA7C-AC64-B8FA-D2B7235C903F}"/>
              </a:ext>
            </a:extLst>
          </p:cNvPr>
          <p:cNvSpPr>
            <a:spLocks noGrp="1"/>
          </p:cNvSpPr>
          <p:nvPr>
            <p:ph type="body" sz="quarter" idx="10"/>
          </p:nvPr>
        </p:nvSpPr>
        <p:spPr/>
        <p:txBody>
          <a:bodyPr/>
          <a:lstStyle/>
          <a:p>
            <a:r>
              <a:rPr lang="en-GB"/>
              <a:t>Changing column types</a:t>
            </a:r>
          </a:p>
        </p:txBody>
      </p:sp>
      <p:sp>
        <p:nvSpPr>
          <p:cNvPr id="3" name="Slide Number Placeholder 2">
            <a:extLst>
              <a:ext uri="{FF2B5EF4-FFF2-40B4-BE49-F238E27FC236}">
                <a16:creationId xmlns:a16="http://schemas.microsoft.com/office/drawing/2014/main" id="{E93BAFC5-9021-AC5E-9EE2-184238181B89}"/>
              </a:ext>
            </a:extLst>
          </p:cNvPr>
          <p:cNvSpPr>
            <a:spLocks noGrp="1"/>
          </p:cNvSpPr>
          <p:nvPr>
            <p:ph type="sldNum" sz="quarter" idx="4"/>
          </p:nvPr>
        </p:nvSpPr>
        <p:spPr/>
        <p:txBody>
          <a:bodyPr/>
          <a:lstStyle/>
          <a:p>
            <a:fld id="{EF892D59-8F09-EF4B-AD6D-DA609442F868}" type="slidenum">
              <a:rPr lang="en-GB" smtClean="0"/>
              <a:pPr/>
              <a:t>18</a:t>
            </a:fld>
            <a:endParaRPr lang="en-GB"/>
          </a:p>
        </p:txBody>
      </p:sp>
      <p:sp>
        <p:nvSpPr>
          <p:cNvPr id="4" name="Text Placeholder 3">
            <a:extLst>
              <a:ext uri="{FF2B5EF4-FFF2-40B4-BE49-F238E27FC236}">
                <a16:creationId xmlns:a16="http://schemas.microsoft.com/office/drawing/2014/main" id="{6C8BE760-5EAA-88B7-EA62-6404C2DE6BC5}"/>
              </a:ext>
            </a:extLst>
          </p:cNvPr>
          <p:cNvSpPr>
            <a:spLocks noGrp="1"/>
          </p:cNvSpPr>
          <p:nvPr>
            <p:ph type="body" sz="quarter" idx="15"/>
          </p:nvPr>
        </p:nvSpPr>
        <p:spPr>
          <a:xfrm>
            <a:off x="5036527" y="547631"/>
            <a:ext cx="6770688" cy="892882"/>
          </a:xfrm>
        </p:spPr>
        <p:txBody>
          <a:bodyPr/>
          <a:lstStyle/>
          <a:p>
            <a:pPr marL="285750" indent="-285750">
              <a:buFont typeface="Arial" panose="020B0604020202020204" pitchFamily="34" charset="0"/>
              <a:buChar char="•"/>
            </a:pPr>
            <a:r>
              <a:rPr lang="en-GB" dirty="0"/>
              <a:t>Ensuring data is of the correct type is important, both technically &amp; statistically</a:t>
            </a:r>
          </a:p>
          <a:p>
            <a:pPr marL="285750" indent="-285750">
              <a:buFont typeface="Arial" panose="020B0604020202020204" pitchFamily="34" charset="0"/>
              <a:buChar char="•"/>
            </a:pPr>
            <a:r>
              <a:rPr lang="en-GB" dirty="0"/>
              <a:t>The </a:t>
            </a:r>
            <a:r>
              <a:rPr lang="en-GB" dirty="0" err="1"/>
              <a:t>astype</a:t>
            </a:r>
            <a:r>
              <a:rPr lang="en-GB" dirty="0"/>
              <a:t> method can be used to do this to Series and </a:t>
            </a:r>
            <a:r>
              <a:rPr lang="en-GB" dirty="0" err="1"/>
              <a:t>DataFrames</a:t>
            </a:r>
            <a:endParaRPr lang="en-GB" dirty="0"/>
          </a:p>
        </p:txBody>
      </p:sp>
      <p:pic>
        <p:nvPicPr>
          <p:cNvPr id="6" name="Picture 5" descr="A screenshot of a computer&#10;&#10;Description automatically generated">
            <a:extLst>
              <a:ext uri="{FF2B5EF4-FFF2-40B4-BE49-F238E27FC236}">
                <a16:creationId xmlns:a16="http://schemas.microsoft.com/office/drawing/2014/main" id="{FDE512C3-9395-3DFD-A3D9-95617769B4DF}"/>
              </a:ext>
            </a:extLst>
          </p:cNvPr>
          <p:cNvPicPr>
            <a:picLocks noChangeAspect="1"/>
          </p:cNvPicPr>
          <p:nvPr/>
        </p:nvPicPr>
        <p:blipFill>
          <a:blip r:embed="rId3"/>
          <a:stretch>
            <a:fillRect/>
          </a:stretch>
        </p:blipFill>
        <p:spPr>
          <a:xfrm>
            <a:off x="5597128" y="1828800"/>
            <a:ext cx="4357058" cy="5029200"/>
          </a:xfrm>
          <a:prstGeom prst="rect">
            <a:avLst/>
          </a:prstGeom>
        </p:spPr>
      </p:pic>
    </p:spTree>
    <p:extLst>
      <p:ext uri="{BB962C8B-B14F-4D97-AF65-F5344CB8AC3E}">
        <p14:creationId xmlns:p14="http://schemas.microsoft.com/office/powerpoint/2010/main" val="34188608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662A423-2BAE-7832-12EE-990EE59A969C}"/>
              </a:ext>
            </a:extLst>
          </p:cNvPr>
          <p:cNvSpPr>
            <a:spLocks noGrp="1"/>
          </p:cNvSpPr>
          <p:nvPr>
            <p:ph type="body" sz="quarter" idx="10"/>
          </p:nvPr>
        </p:nvSpPr>
        <p:spPr/>
        <p:txBody>
          <a:bodyPr/>
          <a:lstStyle/>
          <a:p>
            <a:r>
              <a:rPr lang="en-GB"/>
              <a:t>Parsing Dates &amp; Times</a:t>
            </a:r>
          </a:p>
        </p:txBody>
      </p:sp>
      <p:sp>
        <p:nvSpPr>
          <p:cNvPr id="3" name="Slide Number Placeholder 2">
            <a:extLst>
              <a:ext uri="{FF2B5EF4-FFF2-40B4-BE49-F238E27FC236}">
                <a16:creationId xmlns:a16="http://schemas.microsoft.com/office/drawing/2014/main" id="{31C907C3-221A-62A5-E8D2-A65C4B6B5F2C}"/>
              </a:ext>
            </a:extLst>
          </p:cNvPr>
          <p:cNvSpPr>
            <a:spLocks noGrp="1"/>
          </p:cNvSpPr>
          <p:nvPr>
            <p:ph type="sldNum" sz="quarter" idx="4"/>
          </p:nvPr>
        </p:nvSpPr>
        <p:spPr/>
        <p:txBody>
          <a:bodyPr/>
          <a:lstStyle/>
          <a:p>
            <a:fld id="{EF892D59-8F09-EF4B-AD6D-DA609442F868}" type="slidenum">
              <a:rPr lang="en-GB" smtClean="0"/>
              <a:pPr/>
              <a:t>19</a:t>
            </a:fld>
            <a:endParaRPr lang="en-GB"/>
          </a:p>
        </p:txBody>
      </p:sp>
      <p:sp>
        <p:nvSpPr>
          <p:cNvPr id="4" name="Text Placeholder 3">
            <a:extLst>
              <a:ext uri="{FF2B5EF4-FFF2-40B4-BE49-F238E27FC236}">
                <a16:creationId xmlns:a16="http://schemas.microsoft.com/office/drawing/2014/main" id="{9955B32D-B2EC-6C2E-2B2C-04F65E5977EE}"/>
              </a:ext>
            </a:extLst>
          </p:cNvPr>
          <p:cNvSpPr>
            <a:spLocks noGrp="1"/>
          </p:cNvSpPr>
          <p:nvPr>
            <p:ph type="body" sz="quarter" idx="15"/>
          </p:nvPr>
        </p:nvSpPr>
        <p:spPr>
          <a:xfrm>
            <a:off x="5036527" y="1219356"/>
            <a:ext cx="6770688" cy="1720749"/>
          </a:xfrm>
        </p:spPr>
        <p:txBody>
          <a:bodyPr/>
          <a:lstStyle/>
          <a:p>
            <a:pPr marL="285750" indent="-285750">
              <a:buFont typeface="Arial" panose="020B0604020202020204" pitchFamily="34" charset="0"/>
              <a:buChar char="•"/>
            </a:pPr>
            <a:r>
              <a:rPr lang="en-GB" dirty="0"/>
              <a:t>Dates &amp; times are often read in as objects by Pandas</a:t>
            </a:r>
          </a:p>
          <a:p>
            <a:pPr marL="465750" lvl="1" indent="-285750">
              <a:buFont typeface="Arial" panose="020B0604020202020204" pitchFamily="34" charset="0"/>
              <a:buChar char="•"/>
            </a:pPr>
            <a:r>
              <a:rPr lang="en-GB" dirty="0"/>
              <a:t>Essentially strings</a:t>
            </a:r>
          </a:p>
          <a:p>
            <a:pPr marL="285750" indent="-285750">
              <a:buFont typeface="Arial" panose="020B0604020202020204" pitchFamily="34" charset="0"/>
              <a:buChar char="•"/>
            </a:pPr>
            <a:r>
              <a:rPr lang="en-GB" dirty="0"/>
              <a:t>A specific function called </a:t>
            </a:r>
            <a:r>
              <a:rPr lang="en-GB" dirty="0" err="1"/>
              <a:t>to_datetime</a:t>
            </a:r>
            <a:r>
              <a:rPr lang="en-GB" dirty="0"/>
              <a:t> is used to parse these into datetime objects</a:t>
            </a:r>
          </a:p>
          <a:p>
            <a:pPr marL="465750" lvl="1" indent="-285750">
              <a:buFont typeface="Arial" panose="020B0604020202020204" pitchFamily="34" charset="0"/>
              <a:buChar char="•"/>
            </a:pPr>
            <a:r>
              <a:rPr lang="en-GB" dirty="0"/>
              <a:t>Uses </a:t>
            </a:r>
            <a:r>
              <a:rPr lang="en-GB" dirty="0" err="1"/>
              <a:t>strftime</a:t>
            </a:r>
            <a:endParaRPr lang="en-GB" dirty="0"/>
          </a:p>
          <a:p>
            <a:pPr marL="465750" lvl="1" indent="-285750">
              <a:buFont typeface="Arial" panose="020B0604020202020204" pitchFamily="34" charset="0"/>
              <a:buChar char="•"/>
            </a:pPr>
            <a:r>
              <a:rPr lang="en-GB" dirty="0"/>
              <a:t>Can be done on file read, but discouraged</a:t>
            </a:r>
          </a:p>
        </p:txBody>
      </p:sp>
      <p:pic>
        <p:nvPicPr>
          <p:cNvPr id="6" name="Picture 5" descr="A screenshot of a computer&#10;&#10;Description automatically generated">
            <a:extLst>
              <a:ext uri="{FF2B5EF4-FFF2-40B4-BE49-F238E27FC236}">
                <a16:creationId xmlns:a16="http://schemas.microsoft.com/office/drawing/2014/main" id="{16FC93A7-97FA-8DA1-44CE-1B1D2AB0C921}"/>
              </a:ext>
            </a:extLst>
          </p:cNvPr>
          <p:cNvPicPr>
            <a:picLocks noChangeAspect="1"/>
          </p:cNvPicPr>
          <p:nvPr/>
        </p:nvPicPr>
        <p:blipFill>
          <a:blip r:embed="rId3"/>
          <a:stretch>
            <a:fillRect/>
          </a:stretch>
        </p:blipFill>
        <p:spPr>
          <a:xfrm>
            <a:off x="4750843" y="3233056"/>
            <a:ext cx="2838419" cy="3177875"/>
          </a:xfrm>
          <a:prstGeom prst="rect">
            <a:avLst/>
          </a:prstGeom>
        </p:spPr>
      </p:pic>
      <p:pic>
        <p:nvPicPr>
          <p:cNvPr id="12" name="Picture 11" descr="A screenshot of a computer&#10;&#10;Description automatically generated">
            <a:extLst>
              <a:ext uri="{FF2B5EF4-FFF2-40B4-BE49-F238E27FC236}">
                <a16:creationId xmlns:a16="http://schemas.microsoft.com/office/drawing/2014/main" id="{BD98D7D0-30E2-41E6-8A2A-844D5AB9A643}"/>
              </a:ext>
            </a:extLst>
          </p:cNvPr>
          <p:cNvPicPr>
            <a:picLocks noChangeAspect="1"/>
          </p:cNvPicPr>
          <p:nvPr/>
        </p:nvPicPr>
        <p:blipFill>
          <a:blip r:embed="rId4"/>
          <a:stretch>
            <a:fillRect/>
          </a:stretch>
        </p:blipFill>
        <p:spPr>
          <a:xfrm>
            <a:off x="7371679" y="3177773"/>
            <a:ext cx="4836650" cy="3226861"/>
          </a:xfrm>
          <a:prstGeom prst="rect">
            <a:avLst/>
          </a:prstGeom>
        </p:spPr>
      </p:pic>
    </p:spTree>
    <p:extLst>
      <p:ext uri="{BB962C8B-B14F-4D97-AF65-F5344CB8AC3E}">
        <p14:creationId xmlns:p14="http://schemas.microsoft.com/office/powerpoint/2010/main" val="2062882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5455E-5394-94BA-704A-8B74EC06D846}"/>
              </a:ext>
            </a:extLst>
          </p:cNvPr>
          <p:cNvSpPr>
            <a:spLocks noGrp="1"/>
          </p:cNvSpPr>
          <p:nvPr>
            <p:ph type="ctrTitle"/>
          </p:nvPr>
        </p:nvSpPr>
        <p:spPr/>
        <p:txBody>
          <a:bodyPr/>
          <a:lstStyle/>
          <a:p>
            <a:r>
              <a:rPr lang="en-GB"/>
              <a:t>Why Pandas?</a:t>
            </a:r>
          </a:p>
        </p:txBody>
      </p:sp>
    </p:spTree>
    <p:extLst>
      <p:ext uri="{BB962C8B-B14F-4D97-AF65-F5344CB8AC3E}">
        <p14:creationId xmlns:p14="http://schemas.microsoft.com/office/powerpoint/2010/main" val="832508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9A147-7173-FC4F-C996-D4E7ED1CAD8A}"/>
              </a:ext>
            </a:extLst>
          </p:cNvPr>
          <p:cNvSpPr>
            <a:spLocks noGrp="1"/>
          </p:cNvSpPr>
          <p:nvPr>
            <p:ph type="ctrTitle"/>
          </p:nvPr>
        </p:nvSpPr>
        <p:spPr/>
        <p:txBody>
          <a:bodyPr/>
          <a:lstStyle/>
          <a:p>
            <a:r>
              <a:rPr lang="en-GB"/>
              <a:t>Indexing </a:t>
            </a:r>
            <a:r>
              <a:rPr lang="en-GB" err="1"/>
              <a:t>DataFrames</a:t>
            </a:r>
            <a:endParaRPr lang="en-GB"/>
          </a:p>
        </p:txBody>
      </p:sp>
    </p:spTree>
    <p:extLst>
      <p:ext uri="{BB962C8B-B14F-4D97-AF65-F5344CB8AC3E}">
        <p14:creationId xmlns:p14="http://schemas.microsoft.com/office/powerpoint/2010/main" val="8840400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1473A63-1B2F-D7AC-82CA-9164094468C5}"/>
              </a:ext>
            </a:extLst>
          </p:cNvPr>
          <p:cNvSpPr>
            <a:spLocks noGrp="1"/>
          </p:cNvSpPr>
          <p:nvPr>
            <p:ph type="body" sz="quarter" idx="10"/>
          </p:nvPr>
        </p:nvSpPr>
        <p:spPr/>
        <p:txBody>
          <a:bodyPr/>
          <a:lstStyle/>
          <a:p>
            <a:r>
              <a:rPr lang="en-GB"/>
              <a:t>Column Retrieval</a:t>
            </a:r>
          </a:p>
        </p:txBody>
      </p:sp>
      <p:sp>
        <p:nvSpPr>
          <p:cNvPr id="4" name="Slide Number Placeholder 3">
            <a:extLst>
              <a:ext uri="{FF2B5EF4-FFF2-40B4-BE49-F238E27FC236}">
                <a16:creationId xmlns:a16="http://schemas.microsoft.com/office/drawing/2014/main" id="{6932FF90-FA02-B74C-8E99-20482710F787}"/>
              </a:ext>
            </a:extLst>
          </p:cNvPr>
          <p:cNvSpPr>
            <a:spLocks noGrp="1"/>
          </p:cNvSpPr>
          <p:nvPr>
            <p:ph type="sldNum" sz="quarter" idx="4"/>
          </p:nvPr>
        </p:nvSpPr>
        <p:spPr/>
        <p:txBody>
          <a:bodyPr/>
          <a:lstStyle/>
          <a:p>
            <a:fld id="{0193C6E7-1B9C-0C41-9E7F-77C82165728E}" type="slidenum">
              <a:rPr lang="en-US" smtClean="0"/>
              <a:t>21</a:t>
            </a:fld>
            <a:endParaRPr lang="en-US"/>
          </a:p>
        </p:txBody>
      </p:sp>
      <p:sp>
        <p:nvSpPr>
          <p:cNvPr id="11" name="Content Placeholder 2">
            <a:extLst>
              <a:ext uri="{FF2B5EF4-FFF2-40B4-BE49-F238E27FC236}">
                <a16:creationId xmlns:a16="http://schemas.microsoft.com/office/drawing/2014/main" id="{40C16904-DCD1-38D2-DCBE-5A5182B6EF2E}"/>
              </a:ext>
            </a:extLst>
          </p:cNvPr>
          <p:cNvSpPr txBox="1">
            <a:spLocks/>
          </p:cNvSpPr>
          <p:nvPr/>
        </p:nvSpPr>
        <p:spPr>
          <a:xfrm>
            <a:off x="4607189" y="427513"/>
            <a:ext cx="6852063" cy="5749450"/>
          </a:xfrm>
          <a:prstGeom prst="rect">
            <a:avLst/>
          </a:prstGeom>
        </p:spPr>
        <p:txBody>
          <a:bodyPr/>
          <a:lstStyle>
            <a:lvl1pPr marL="270000" indent="-270000" algn="l" defTabSz="914400" rtl="0" eaLnBrk="1" latinLnBrk="0" hangingPunct="1">
              <a:lnSpc>
                <a:spcPts val="2200"/>
              </a:lnSpc>
              <a:spcBef>
                <a:spcPts val="0"/>
              </a:spcBef>
              <a:spcAft>
                <a:spcPts val="650"/>
              </a:spcAft>
              <a:buSzPct val="115000"/>
              <a:buFontTx/>
              <a:buBlip>
                <a:blip r:embed="rId3"/>
              </a:buBlip>
              <a:defRPr sz="1800" b="1" i="0" kern="1200">
                <a:solidFill>
                  <a:schemeClr val="tx1"/>
                </a:solidFill>
                <a:latin typeface="Montserrat" pitchFamily="2" charset="77"/>
                <a:ea typeface="+mn-ea"/>
                <a:cs typeface="+mn-cs"/>
              </a:defRPr>
            </a:lvl1pPr>
            <a:lvl2pPr marL="180000" indent="-180000" algn="l" defTabSz="914400" rtl="0" eaLnBrk="1" latinLnBrk="0" hangingPunct="1">
              <a:lnSpc>
                <a:spcPts val="1400"/>
              </a:lnSpc>
              <a:spcBef>
                <a:spcPts val="0"/>
              </a:spcBef>
              <a:spcAft>
                <a:spcPts val="650"/>
              </a:spcAft>
              <a:buSzPct val="125000"/>
              <a:buFontTx/>
              <a:buBlip>
                <a:blip r:embed="rId3"/>
              </a:buBlip>
              <a:tabLst/>
              <a:defRPr sz="1200" kern="1200">
                <a:solidFill>
                  <a:schemeClr val="tx1"/>
                </a:solidFill>
                <a:latin typeface="Montserrat" pitchFamily="2" charset="77"/>
                <a:ea typeface="+mn-ea"/>
                <a:cs typeface="+mn-cs"/>
              </a:defRPr>
            </a:lvl2pPr>
            <a:lvl3pPr marL="180000" indent="-180000" algn="l" defTabSz="914400" rtl="0" eaLnBrk="1" latinLnBrk="0" hangingPunct="1">
              <a:lnSpc>
                <a:spcPts val="1400"/>
              </a:lnSpc>
              <a:spcBef>
                <a:spcPts val="0"/>
              </a:spcBef>
              <a:spcAft>
                <a:spcPts val="650"/>
              </a:spcAft>
              <a:buSzPct val="120000"/>
              <a:buFontTx/>
              <a:buBlip>
                <a:blip r:embed="rId3"/>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ts val="1200"/>
              </a:lnSpc>
              <a:spcBef>
                <a:spcPts val="0"/>
              </a:spcBef>
              <a:spcAft>
                <a:spcPts val="650"/>
              </a:spcAft>
              <a:buSzPct val="120000"/>
              <a:buFontTx/>
              <a:buBlip>
                <a:blip r:embed="rId3"/>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ts val="1000"/>
              </a:lnSpc>
              <a:spcBef>
                <a:spcPts val="0"/>
              </a:spcBef>
              <a:spcAft>
                <a:spcPts val="650"/>
              </a:spcAft>
              <a:buSzPct val="125000"/>
              <a:buFontTx/>
              <a:buBlip>
                <a:blip r:embed="rId3"/>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Tx/>
              <a:buNone/>
            </a:pPr>
            <a:r>
              <a:rPr lang="en-US" sz="2000"/>
              <a:t>Getting entire columns:</a:t>
            </a:r>
          </a:p>
          <a:p>
            <a:pPr marL="0" indent="0">
              <a:lnSpc>
                <a:spcPct val="100000"/>
              </a:lnSpc>
              <a:buNone/>
            </a:pPr>
            <a:r>
              <a:rPr lang="en-US" sz="2000" err="1">
                <a:solidFill>
                  <a:srgbClr val="FF0000"/>
                </a:solidFill>
              </a:rPr>
              <a:t>my_dataframe</a:t>
            </a:r>
            <a:r>
              <a:rPr lang="en-US" sz="2000">
                <a:solidFill>
                  <a:srgbClr val="FF0000"/>
                </a:solidFill>
              </a:rPr>
              <a:t>[</a:t>
            </a:r>
            <a:r>
              <a:rPr lang="en-US" sz="2000" err="1">
                <a:solidFill>
                  <a:srgbClr val="FF0000"/>
                </a:solidFill>
              </a:rPr>
              <a:t>column_name</a:t>
            </a:r>
            <a:r>
              <a:rPr lang="en-US" sz="2000">
                <a:solidFill>
                  <a:srgbClr val="FF0000"/>
                </a:solidFill>
              </a:rPr>
              <a:t>]</a:t>
            </a:r>
          </a:p>
          <a:p>
            <a:pPr marL="0" indent="0">
              <a:lnSpc>
                <a:spcPct val="100000"/>
              </a:lnSpc>
              <a:buNone/>
            </a:pPr>
            <a:endParaRPr lang="en-US" sz="2000">
              <a:solidFill>
                <a:srgbClr val="FF0000"/>
              </a:solidFill>
            </a:endParaRPr>
          </a:p>
          <a:p>
            <a:pPr marL="0" indent="0">
              <a:lnSpc>
                <a:spcPct val="100000"/>
              </a:lnSpc>
              <a:buFontTx/>
              <a:buNone/>
            </a:pPr>
            <a:endParaRPr lang="en-US" sz="2000" b="0"/>
          </a:p>
        </p:txBody>
      </p:sp>
      <p:sp>
        <p:nvSpPr>
          <p:cNvPr id="7" name="TextBox 6">
            <a:extLst>
              <a:ext uri="{FF2B5EF4-FFF2-40B4-BE49-F238E27FC236}">
                <a16:creationId xmlns:a16="http://schemas.microsoft.com/office/drawing/2014/main" id="{8E4C3A8F-11EB-4587-123F-80973806F474}"/>
              </a:ext>
            </a:extLst>
          </p:cNvPr>
          <p:cNvSpPr txBox="1"/>
          <p:nvPr/>
        </p:nvSpPr>
        <p:spPr>
          <a:xfrm>
            <a:off x="9218688" y="1533872"/>
            <a:ext cx="2232561" cy="344384"/>
          </a:xfrm>
          <a:prstGeom prst="rect">
            <a:avLst/>
          </a:prstGeom>
        </p:spPr>
        <p:txBody>
          <a:bodyPr vert="horz" wrap="square" lIns="0" tIns="0" rIns="0" bIns="0" rtlCol="0" anchor="t" anchorCtr="0">
            <a:normAutofit fontScale="92500"/>
          </a:bodyPr>
          <a:lstStyle/>
          <a:p>
            <a:pPr algn="l"/>
            <a:r>
              <a:rPr lang="en-GB" sz="1600" b="1">
                <a:solidFill>
                  <a:srgbClr val="FF0000"/>
                </a:solidFill>
              </a:rPr>
              <a:t>Column with name X</a:t>
            </a:r>
          </a:p>
        </p:txBody>
      </p:sp>
      <p:cxnSp>
        <p:nvCxnSpPr>
          <p:cNvPr id="8" name="Straight Arrow Connector 7">
            <a:extLst>
              <a:ext uri="{FF2B5EF4-FFF2-40B4-BE49-F238E27FC236}">
                <a16:creationId xmlns:a16="http://schemas.microsoft.com/office/drawing/2014/main" id="{7B55BBAE-AF5E-98C0-BF3E-91B407BA1E37}"/>
              </a:ext>
            </a:extLst>
          </p:cNvPr>
          <p:cNvCxnSpPr>
            <a:cxnSpLocks/>
          </p:cNvCxnSpPr>
          <p:nvPr/>
        </p:nvCxnSpPr>
        <p:spPr>
          <a:xfrm flipH="1">
            <a:off x="7507490" y="1586150"/>
            <a:ext cx="804801" cy="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2BD44AE-3E90-EBCB-337E-75362B336EF5}"/>
              </a:ext>
            </a:extLst>
          </p:cNvPr>
          <p:cNvSpPr txBox="1"/>
          <p:nvPr/>
        </p:nvSpPr>
        <p:spPr>
          <a:xfrm>
            <a:off x="8880816" y="3429000"/>
            <a:ext cx="2908304" cy="344369"/>
          </a:xfrm>
          <a:prstGeom prst="rect">
            <a:avLst/>
          </a:prstGeom>
        </p:spPr>
        <p:txBody>
          <a:bodyPr vert="horz" wrap="square" lIns="0" tIns="0" rIns="0" bIns="0" rtlCol="0" anchor="t" anchorCtr="0">
            <a:normAutofit/>
          </a:bodyPr>
          <a:lstStyle/>
          <a:p>
            <a:pPr algn="l"/>
            <a:r>
              <a:rPr lang="en-GB" sz="1600" b="1">
                <a:solidFill>
                  <a:srgbClr val="FF0000"/>
                </a:solidFill>
              </a:rPr>
              <a:t>Columns with names XX</a:t>
            </a:r>
          </a:p>
        </p:txBody>
      </p:sp>
      <p:cxnSp>
        <p:nvCxnSpPr>
          <p:cNvPr id="13" name="Straight Arrow Connector 12">
            <a:extLst>
              <a:ext uri="{FF2B5EF4-FFF2-40B4-BE49-F238E27FC236}">
                <a16:creationId xmlns:a16="http://schemas.microsoft.com/office/drawing/2014/main" id="{75E21763-28C5-5BED-64C5-03FB1F4C8587}"/>
              </a:ext>
            </a:extLst>
          </p:cNvPr>
          <p:cNvCxnSpPr>
            <a:cxnSpLocks/>
          </p:cNvCxnSpPr>
          <p:nvPr/>
        </p:nvCxnSpPr>
        <p:spPr>
          <a:xfrm flipH="1">
            <a:off x="7556142" y="3578235"/>
            <a:ext cx="804801" cy="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 name="Picture 2" descr="A screenshot of a computer&#10;&#10;Description automatically generated">
            <a:extLst>
              <a:ext uri="{FF2B5EF4-FFF2-40B4-BE49-F238E27FC236}">
                <a16:creationId xmlns:a16="http://schemas.microsoft.com/office/drawing/2014/main" id="{71476646-FB46-2126-D9E7-5082342E4997}"/>
              </a:ext>
            </a:extLst>
          </p:cNvPr>
          <p:cNvPicPr>
            <a:picLocks noChangeAspect="1"/>
          </p:cNvPicPr>
          <p:nvPr/>
        </p:nvPicPr>
        <p:blipFill>
          <a:blip r:embed="rId4"/>
          <a:stretch>
            <a:fillRect/>
          </a:stretch>
        </p:blipFill>
        <p:spPr>
          <a:xfrm>
            <a:off x="4505275" y="1263310"/>
            <a:ext cx="4045673" cy="3798152"/>
          </a:xfrm>
          <a:prstGeom prst="rect">
            <a:avLst/>
          </a:prstGeom>
        </p:spPr>
      </p:pic>
      <p:pic>
        <p:nvPicPr>
          <p:cNvPr id="6" name="Picture 5" descr="A screenshot of a graph&#10;&#10;Description automatically generated">
            <a:extLst>
              <a:ext uri="{FF2B5EF4-FFF2-40B4-BE49-F238E27FC236}">
                <a16:creationId xmlns:a16="http://schemas.microsoft.com/office/drawing/2014/main" id="{02E104EF-75A6-CD43-4A1F-5D2342089C19}"/>
              </a:ext>
            </a:extLst>
          </p:cNvPr>
          <p:cNvPicPr>
            <a:picLocks noChangeAspect="1"/>
          </p:cNvPicPr>
          <p:nvPr/>
        </p:nvPicPr>
        <p:blipFill>
          <a:blip r:embed="rId5"/>
          <a:stretch>
            <a:fillRect/>
          </a:stretch>
        </p:blipFill>
        <p:spPr>
          <a:xfrm>
            <a:off x="8706278" y="1193986"/>
            <a:ext cx="3335625" cy="4804026"/>
          </a:xfrm>
          <a:prstGeom prst="rect">
            <a:avLst/>
          </a:prstGeom>
        </p:spPr>
      </p:pic>
    </p:spTree>
    <p:extLst>
      <p:ext uri="{BB962C8B-B14F-4D97-AF65-F5344CB8AC3E}">
        <p14:creationId xmlns:p14="http://schemas.microsoft.com/office/powerpoint/2010/main" val="27001732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1473A63-1B2F-D7AC-82CA-9164094468C5}"/>
              </a:ext>
            </a:extLst>
          </p:cNvPr>
          <p:cNvSpPr>
            <a:spLocks noGrp="1"/>
          </p:cNvSpPr>
          <p:nvPr>
            <p:ph type="body" sz="quarter" idx="10"/>
          </p:nvPr>
        </p:nvSpPr>
        <p:spPr/>
        <p:txBody>
          <a:bodyPr/>
          <a:lstStyle/>
          <a:p>
            <a:r>
              <a:rPr lang="en-GB"/>
              <a:t>Row retrieval</a:t>
            </a:r>
          </a:p>
        </p:txBody>
      </p:sp>
      <p:sp>
        <p:nvSpPr>
          <p:cNvPr id="4" name="Slide Number Placeholder 3">
            <a:extLst>
              <a:ext uri="{FF2B5EF4-FFF2-40B4-BE49-F238E27FC236}">
                <a16:creationId xmlns:a16="http://schemas.microsoft.com/office/drawing/2014/main" id="{6932FF90-FA02-B74C-8E99-20482710F787}"/>
              </a:ext>
            </a:extLst>
          </p:cNvPr>
          <p:cNvSpPr>
            <a:spLocks noGrp="1"/>
          </p:cNvSpPr>
          <p:nvPr>
            <p:ph type="sldNum" sz="quarter" idx="4"/>
          </p:nvPr>
        </p:nvSpPr>
        <p:spPr/>
        <p:txBody>
          <a:bodyPr/>
          <a:lstStyle/>
          <a:p>
            <a:fld id="{0193C6E7-1B9C-0C41-9E7F-77C82165728E}" type="slidenum">
              <a:rPr lang="en-US" smtClean="0"/>
              <a:t>22</a:t>
            </a:fld>
            <a:endParaRPr lang="en-US"/>
          </a:p>
        </p:txBody>
      </p:sp>
      <p:sp>
        <p:nvSpPr>
          <p:cNvPr id="11" name="Content Placeholder 2">
            <a:extLst>
              <a:ext uri="{FF2B5EF4-FFF2-40B4-BE49-F238E27FC236}">
                <a16:creationId xmlns:a16="http://schemas.microsoft.com/office/drawing/2014/main" id="{40C16904-DCD1-38D2-DCBE-5A5182B6EF2E}"/>
              </a:ext>
            </a:extLst>
          </p:cNvPr>
          <p:cNvSpPr txBox="1">
            <a:spLocks/>
          </p:cNvSpPr>
          <p:nvPr/>
        </p:nvSpPr>
        <p:spPr>
          <a:xfrm>
            <a:off x="4607189" y="427513"/>
            <a:ext cx="6852063" cy="5749450"/>
          </a:xfrm>
          <a:prstGeom prst="rect">
            <a:avLst/>
          </a:prstGeom>
        </p:spPr>
        <p:txBody>
          <a:bodyPr/>
          <a:lstStyle>
            <a:lvl1pPr marL="270000" indent="-270000" algn="l" defTabSz="914400" rtl="0" eaLnBrk="1" latinLnBrk="0" hangingPunct="1">
              <a:lnSpc>
                <a:spcPts val="2200"/>
              </a:lnSpc>
              <a:spcBef>
                <a:spcPts val="0"/>
              </a:spcBef>
              <a:spcAft>
                <a:spcPts val="650"/>
              </a:spcAft>
              <a:buSzPct val="115000"/>
              <a:buFontTx/>
              <a:buBlip>
                <a:blip r:embed="rId3"/>
              </a:buBlip>
              <a:defRPr sz="1800" b="1" i="0" kern="1200">
                <a:solidFill>
                  <a:schemeClr val="tx1"/>
                </a:solidFill>
                <a:latin typeface="Montserrat" pitchFamily="2" charset="77"/>
                <a:ea typeface="+mn-ea"/>
                <a:cs typeface="+mn-cs"/>
              </a:defRPr>
            </a:lvl1pPr>
            <a:lvl2pPr marL="180000" indent="-180000" algn="l" defTabSz="914400" rtl="0" eaLnBrk="1" latinLnBrk="0" hangingPunct="1">
              <a:lnSpc>
                <a:spcPts val="1400"/>
              </a:lnSpc>
              <a:spcBef>
                <a:spcPts val="0"/>
              </a:spcBef>
              <a:spcAft>
                <a:spcPts val="650"/>
              </a:spcAft>
              <a:buSzPct val="125000"/>
              <a:buFontTx/>
              <a:buBlip>
                <a:blip r:embed="rId3"/>
              </a:buBlip>
              <a:tabLst/>
              <a:defRPr sz="1200" kern="1200">
                <a:solidFill>
                  <a:schemeClr val="tx1"/>
                </a:solidFill>
                <a:latin typeface="Montserrat" pitchFamily="2" charset="77"/>
                <a:ea typeface="+mn-ea"/>
                <a:cs typeface="+mn-cs"/>
              </a:defRPr>
            </a:lvl2pPr>
            <a:lvl3pPr marL="180000" indent="-180000" algn="l" defTabSz="914400" rtl="0" eaLnBrk="1" latinLnBrk="0" hangingPunct="1">
              <a:lnSpc>
                <a:spcPts val="1400"/>
              </a:lnSpc>
              <a:spcBef>
                <a:spcPts val="0"/>
              </a:spcBef>
              <a:spcAft>
                <a:spcPts val="650"/>
              </a:spcAft>
              <a:buSzPct val="120000"/>
              <a:buFontTx/>
              <a:buBlip>
                <a:blip r:embed="rId3"/>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ts val="1200"/>
              </a:lnSpc>
              <a:spcBef>
                <a:spcPts val="0"/>
              </a:spcBef>
              <a:spcAft>
                <a:spcPts val="650"/>
              </a:spcAft>
              <a:buSzPct val="120000"/>
              <a:buFontTx/>
              <a:buBlip>
                <a:blip r:embed="rId3"/>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ts val="1000"/>
              </a:lnSpc>
              <a:spcBef>
                <a:spcPts val="0"/>
              </a:spcBef>
              <a:spcAft>
                <a:spcPts val="650"/>
              </a:spcAft>
              <a:buSzPct val="125000"/>
              <a:buFontTx/>
              <a:buBlip>
                <a:blip r:embed="rId3"/>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Tx/>
              <a:buNone/>
            </a:pPr>
            <a:r>
              <a:rPr lang="en-US" sz="2000"/>
              <a:t>Getting entire rows:</a:t>
            </a:r>
          </a:p>
          <a:p>
            <a:pPr marL="0" indent="0">
              <a:lnSpc>
                <a:spcPct val="100000"/>
              </a:lnSpc>
              <a:buNone/>
            </a:pPr>
            <a:r>
              <a:rPr lang="en-US" sz="2000" err="1">
                <a:solidFill>
                  <a:srgbClr val="FF0000"/>
                </a:solidFill>
              </a:rPr>
              <a:t>my_dataframe.loc</a:t>
            </a:r>
            <a:r>
              <a:rPr lang="en-US" sz="2000">
                <a:solidFill>
                  <a:srgbClr val="FF0000"/>
                </a:solidFill>
              </a:rPr>
              <a:t>[</a:t>
            </a:r>
            <a:r>
              <a:rPr lang="en-US" sz="2000" err="1">
                <a:solidFill>
                  <a:srgbClr val="FF0000"/>
                </a:solidFill>
              </a:rPr>
              <a:t>row_id</a:t>
            </a:r>
            <a:r>
              <a:rPr lang="en-US" sz="2000">
                <a:solidFill>
                  <a:srgbClr val="FF0000"/>
                </a:solidFill>
              </a:rPr>
              <a:t>]</a:t>
            </a:r>
          </a:p>
          <a:p>
            <a:pPr marL="0" indent="0">
              <a:lnSpc>
                <a:spcPct val="100000"/>
              </a:lnSpc>
              <a:buNone/>
            </a:pPr>
            <a:endParaRPr lang="en-US" sz="2000">
              <a:solidFill>
                <a:srgbClr val="FF0000"/>
              </a:solidFill>
            </a:endParaRPr>
          </a:p>
          <a:p>
            <a:pPr marL="0" indent="0">
              <a:lnSpc>
                <a:spcPct val="100000"/>
              </a:lnSpc>
              <a:buFontTx/>
              <a:buNone/>
            </a:pPr>
            <a:endParaRPr lang="en-US" sz="2000" b="0"/>
          </a:p>
        </p:txBody>
      </p:sp>
      <p:pic>
        <p:nvPicPr>
          <p:cNvPr id="3" name="Picture 2">
            <a:extLst>
              <a:ext uri="{FF2B5EF4-FFF2-40B4-BE49-F238E27FC236}">
                <a16:creationId xmlns:a16="http://schemas.microsoft.com/office/drawing/2014/main" id="{DFDF532B-FA20-B128-0D4B-C54848CF5190}"/>
              </a:ext>
            </a:extLst>
          </p:cNvPr>
          <p:cNvPicPr>
            <a:picLocks noChangeAspect="1"/>
          </p:cNvPicPr>
          <p:nvPr/>
        </p:nvPicPr>
        <p:blipFill>
          <a:blip r:embed="rId4"/>
          <a:stretch>
            <a:fillRect/>
          </a:stretch>
        </p:blipFill>
        <p:spPr>
          <a:xfrm>
            <a:off x="4607189" y="1349984"/>
            <a:ext cx="2819400" cy="1590675"/>
          </a:xfrm>
          <a:prstGeom prst="rect">
            <a:avLst/>
          </a:prstGeom>
        </p:spPr>
      </p:pic>
      <p:sp>
        <p:nvSpPr>
          <p:cNvPr id="7" name="TextBox 6">
            <a:extLst>
              <a:ext uri="{FF2B5EF4-FFF2-40B4-BE49-F238E27FC236}">
                <a16:creationId xmlns:a16="http://schemas.microsoft.com/office/drawing/2014/main" id="{8E4C3A8F-11EB-4587-123F-80973806F474}"/>
              </a:ext>
            </a:extLst>
          </p:cNvPr>
          <p:cNvSpPr txBox="1"/>
          <p:nvPr/>
        </p:nvSpPr>
        <p:spPr>
          <a:xfrm>
            <a:off x="8502296" y="1452155"/>
            <a:ext cx="2232561" cy="344384"/>
          </a:xfrm>
          <a:prstGeom prst="rect">
            <a:avLst/>
          </a:prstGeom>
        </p:spPr>
        <p:txBody>
          <a:bodyPr vert="horz" wrap="square" lIns="0" tIns="0" rIns="0" bIns="0" rtlCol="0" anchor="t" anchorCtr="0">
            <a:normAutofit/>
          </a:bodyPr>
          <a:lstStyle/>
          <a:p>
            <a:pPr algn="l"/>
            <a:r>
              <a:rPr lang="en-GB" sz="1600" b="1">
                <a:solidFill>
                  <a:srgbClr val="FF0000"/>
                </a:solidFill>
              </a:rPr>
              <a:t>Row with index 0</a:t>
            </a:r>
          </a:p>
        </p:txBody>
      </p:sp>
      <p:cxnSp>
        <p:nvCxnSpPr>
          <p:cNvPr id="8" name="Straight Arrow Connector 7">
            <a:extLst>
              <a:ext uri="{FF2B5EF4-FFF2-40B4-BE49-F238E27FC236}">
                <a16:creationId xmlns:a16="http://schemas.microsoft.com/office/drawing/2014/main" id="{7B55BBAE-AF5E-98C0-BF3E-91B407BA1E37}"/>
              </a:ext>
            </a:extLst>
          </p:cNvPr>
          <p:cNvCxnSpPr>
            <a:cxnSpLocks/>
          </p:cNvCxnSpPr>
          <p:nvPr/>
        </p:nvCxnSpPr>
        <p:spPr>
          <a:xfrm flipH="1">
            <a:off x="7507490" y="1586150"/>
            <a:ext cx="804801" cy="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B00AD1F4-3CDD-C3E0-5BEE-7D596E2E1D0D}"/>
              </a:ext>
            </a:extLst>
          </p:cNvPr>
          <p:cNvPicPr>
            <a:picLocks noChangeAspect="1"/>
          </p:cNvPicPr>
          <p:nvPr/>
        </p:nvPicPr>
        <p:blipFill>
          <a:blip r:embed="rId5"/>
          <a:stretch>
            <a:fillRect/>
          </a:stretch>
        </p:blipFill>
        <p:spPr>
          <a:xfrm>
            <a:off x="4664339" y="3087569"/>
            <a:ext cx="2705100" cy="2028825"/>
          </a:xfrm>
          <a:prstGeom prst="rect">
            <a:avLst/>
          </a:prstGeom>
        </p:spPr>
      </p:pic>
      <p:sp>
        <p:nvSpPr>
          <p:cNvPr id="12" name="TextBox 11">
            <a:extLst>
              <a:ext uri="{FF2B5EF4-FFF2-40B4-BE49-F238E27FC236}">
                <a16:creationId xmlns:a16="http://schemas.microsoft.com/office/drawing/2014/main" id="{D2BD44AE-3E90-EBCB-337E-75362B336EF5}"/>
              </a:ext>
            </a:extLst>
          </p:cNvPr>
          <p:cNvSpPr txBox="1"/>
          <p:nvPr/>
        </p:nvSpPr>
        <p:spPr>
          <a:xfrm>
            <a:off x="8550948" y="3444240"/>
            <a:ext cx="2908304" cy="344369"/>
          </a:xfrm>
          <a:prstGeom prst="rect">
            <a:avLst/>
          </a:prstGeom>
        </p:spPr>
        <p:txBody>
          <a:bodyPr vert="horz" wrap="square" lIns="0" tIns="0" rIns="0" bIns="0" rtlCol="0" anchor="t" anchorCtr="0">
            <a:normAutofit/>
          </a:bodyPr>
          <a:lstStyle/>
          <a:p>
            <a:pPr algn="l"/>
            <a:r>
              <a:rPr lang="en-GB" sz="1600" b="1">
                <a:solidFill>
                  <a:srgbClr val="FF0000"/>
                </a:solidFill>
              </a:rPr>
              <a:t>Rows with indices 0 and 1</a:t>
            </a:r>
          </a:p>
        </p:txBody>
      </p:sp>
      <p:cxnSp>
        <p:nvCxnSpPr>
          <p:cNvPr id="13" name="Straight Arrow Connector 12">
            <a:extLst>
              <a:ext uri="{FF2B5EF4-FFF2-40B4-BE49-F238E27FC236}">
                <a16:creationId xmlns:a16="http://schemas.microsoft.com/office/drawing/2014/main" id="{75E21763-28C5-5BED-64C5-03FB1F4C8587}"/>
              </a:ext>
            </a:extLst>
          </p:cNvPr>
          <p:cNvCxnSpPr>
            <a:cxnSpLocks/>
          </p:cNvCxnSpPr>
          <p:nvPr/>
        </p:nvCxnSpPr>
        <p:spPr>
          <a:xfrm flipH="1">
            <a:off x="7556142" y="3578235"/>
            <a:ext cx="804801" cy="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12256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1473A63-1B2F-D7AC-82CA-9164094468C5}"/>
              </a:ext>
            </a:extLst>
          </p:cNvPr>
          <p:cNvSpPr>
            <a:spLocks noGrp="1"/>
          </p:cNvSpPr>
          <p:nvPr>
            <p:ph type="body" sz="quarter" idx="10"/>
          </p:nvPr>
        </p:nvSpPr>
        <p:spPr/>
        <p:txBody>
          <a:bodyPr/>
          <a:lstStyle/>
          <a:p>
            <a:r>
              <a:rPr lang="en-GB"/>
              <a:t>Named Row retrieval</a:t>
            </a:r>
          </a:p>
        </p:txBody>
      </p:sp>
      <p:sp>
        <p:nvSpPr>
          <p:cNvPr id="4" name="Slide Number Placeholder 3">
            <a:extLst>
              <a:ext uri="{FF2B5EF4-FFF2-40B4-BE49-F238E27FC236}">
                <a16:creationId xmlns:a16="http://schemas.microsoft.com/office/drawing/2014/main" id="{6932FF90-FA02-B74C-8E99-20482710F787}"/>
              </a:ext>
            </a:extLst>
          </p:cNvPr>
          <p:cNvSpPr>
            <a:spLocks noGrp="1"/>
          </p:cNvSpPr>
          <p:nvPr>
            <p:ph type="sldNum" sz="quarter" idx="4"/>
          </p:nvPr>
        </p:nvSpPr>
        <p:spPr/>
        <p:txBody>
          <a:bodyPr/>
          <a:lstStyle/>
          <a:p>
            <a:fld id="{0193C6E7-1B9C-0C41-9E7F-77C82165728E}" type="slidenum">
              <a:rPr lang="en-US" smtClean="0"/>
              <a:t>23</a:t>
            </a:fld>
            <a:endParaRPr lang="en-US"/>
          </a:p>
        </p:txBody>
      </p:sp>
      <p:sp>
        <p:nvSpPr>
          <p:cNvPr id="11" name="Content Placeholder 2">
            <a:extLst>
              <a:ext uri="{FF2B5EF4-FFF2-40B4-BE49-F238E27FC236}">
                <a16:creationId xmlns:a16="http://schemas.microsoft.com/office/drawing/2014/main" id="{40C16904-DCD1-38D2-DCBE-5A5182B6EF2E}"/>
              </a:ext>
            </a:extLst>
          </p:cNvPr>
          <p:cNvSpPr txBox="1">
            <a:spLocks/>
          </p:cNvSpPr>
          <p:nvPr/>
        </p:nvSpPr>
        <p:spPr>
          <a:xfrm>
            <a:off x="4596037" y="391887"/>
            <a:ext cx="6852063" cy="5749450"/>
          </a:xfrm>
          <a:prstGeom prst="rect">
            <a:avLst/>
          </a:prstGeom>
        </p:spPr>
        <p:txBody>
          <a:bodyPr/>
          <a:lstStyle>
            <a:lvl1pPr marL="270000" indent="-270000" algn="l" defTabSz="914400" rtl="0" eaLnBrk="1" latinLnBrk="0" hangingPunct="1">
              <a:lnSpc>
                <a:spcPts val="2200"/>
              </a:lnSpc>
              <a:spcBef>
                <a:spcPts val="0"/>
              </a:spcBef>
              <a:spcAft>
                <a:spcPts val="650"/>
              </a:spcAft>
              <a:buSzPct val="115000"/>
              <a:buFontTx/>
              <a:buBlip>
                <a:blip r:embed="rId3"/>
              </a:buBlip>
              <a:defRPr sz="1800" b="1" i="0" kern="1200">
                <a:solidFill>
                  <a:schemeClr val="tx1"/>
                </a:solidFill>
                <a:latin typeface="Montserrat" pitchFamily="2" charset="77"/>
                <a:ea typeface="+mn-ea"/>
                <a:cs typeface="+mn-cs"/>
              </a:defRPr>
            </a:lvl1pPr>
            <a:lvl2pPr marL="180000" indent="-180000" algn="l" defTabSz="914400" rtl="0" eaLnBrk="1" latinLnBrk="0" hangingPunct="1">
              <a:lnSpc>
                <a:spcPts val="1400"/>
              </a:lnSpc>
              <a:spcBef>
                <a:spcPts val="0"/>
              </a:spcBef>
              <a:spcAft>
                <a:spcPts val="650"/>
              </a:spcAft>
              <a:buSzPct val="125000"/>
              <a:buFontTx/>
              <a:buBlip>
                <a:blip r:embed="rId3"/>
              </a:buBlip>
              <a:tabLst/>
              <a:defRPr sz="1200" kern="1200">
                <a:solidFill>
                  <a:schemeClr val="tx1"/>
                </a:solidFill>
                <a:latin typeface="Montserrat" pitchFamily="2" charset="77"/>
                <a:ea typeface="+mn-ea"/>
                <a:cs typeface="+mn-cs"/>
              </a:defRPr>
            </a:lvl2pPr>
            <a:lvl3pPr marL="180000" indent="-180000" algn="l" defTabSz="914400" rtl="0" eaLnBrk="1" latinLnBrk="0" hangingPunct="1">
              <a:lnSpc>
                <a:spcPts val="1400"/>
              </a:lnSpc>
              <a:spcBef>
                <a:spcPts val="0"/>
              </a:spcBef>
              <a:spcAft>
                <a:spcPts val="650"/>
              </a:spcAft>
              <a:buSzPct val="120000"/>
              <a:buFontTx/>
              <a:buBlip>
                <a:blip r:embed="rId3"/>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ts val="1200"/>
              </a:lnSpc>
              <a:spcBef>
                <a:spcPts val="0"/>
              </a:spcBef>
              <a:spcAft>
                <a:spcPts val="650"/>
              </a:spcAft>
              <a:buSzPct val="120000"/>
              <a:buFontTx/>
              <a:buBlip>
                <a:blip r:embed="rId3"/>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ts val="1000"/>
              </a:lnSpc>
              <a:spcBef>
                <a:spcPts val="0"/>
              </a:spcBef>
              <a:spcAft>
                <a:spcPts val="650"/>
              </a:spcAft>
              <a:buSzPct val="125000"/>
              <a:buFontTx/>
              <a:buBlip>
                <a:blip r:embed="rId3"/>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Tx/>
              <a:buNone/>
            </a:pPr>
            <a:r>
              <a:rPr lang="en-US" sz="2000"/>
              <a:t>Indices can be named:</a:t>
            </a:r>
          </a:p>
          <a:p>
            <a:pPr marL="0" indent="0">
              <a:lnSpc>
                <a:spcPct val="100000"/>
              </a:lnSpc>
              <a:buNone/>
            </a:pPr>
            <a:endParaRPr lang="en-US" sz="2000">
              <a:solidFill>
                <a:srgbClr val="FF0000"/>
              </a:solidFill>
            </a:endParaRPr>
          </a:p>
          <a:p>
            <a:pPr marL="0" indent="0">
              <a:lnSpc>
                <a:spcPct val="100000"/>
              </a:lnSpc>
              <a:buFontTx/>
              <a:buNone/>
            </a:pPr>
            <a:endParaRPr lang="en-US" sz="2000" b="0"/>
          </a:p>
        </p:txBody>
      </p:sp>
      <p:pic>
        <p:nvPicPr>
          <p:cNvPr id="5" name="Picture 4">
            <a:extLst>
              <a:ext uri="{FF2B5EF4-FFF2-40B4-BE49-F238E27FC236}">
                <a16:creationId xmlns:a16="http://schemas.microsoft.com/office/drawing/2014/main" id="{69624406-71AF-8721-3D0E-21BFC0F31BC9}"/>
              </a:ext>
            </a:extLst>
          </p:cNvPr>
          <p:cNvPicPr>
            <a:picLocks noChangeAspect="1"/>
          </p:cNvPicPr>
          <p:nvPr/>
        </p:nvPicPr>
        <p:blipFill>
          <a:blip r:embed="rId4"/>
          <a:stretch>
            <a:fillRect/>
          </a:stretch>
        </p:blipFill>
        <p:spPr>
          <a:xfrm>
            <a:off x="4697843" y="901535"/>
            <a:ext cx="6648450" cy="2133600"/>
          </a:xfrm>
          <a:prstGeom prst="rect">
            <a:avLst/>
          </a:prstGeom>
        </p:spPr>
      </p:pic>
      <p:pic>
        <p:nvPicPr>
          <p:cNvPr id="14" name="Picture 13">
            <a:extLst>
              <a:ext uri="{FF2B5EF4-FFF2-40B4-BE49-F238E27FC236}">
                <a16:creationId xmlns:a16="http://schemas.microsoft.com/office/drawing/2014/main" id="{B95B3588-5C58-2B03-B2B3-D38CFDABB146}"/>
              </a:ext>
            </a:extLst>
          </p:cNvPr>
          <p:cNvPicPr>
            <a:picLocks noChangeAspect="1"/>
          </p:cNvPicPr>
          <p:nvPr/>
        </p:nvPicPr>
        <p:blipFill>
          <a:blip r:embed="rId5"/>
          <a:stretch>
            <a:fillRect/>
          </a:stretch>
        </p:blipFill>
        <p:spPr>
          <a:xfrm>
            <a:off x="4740892" y="3087212"/>
            <a:ext cx="3067050" cy="3343275"/>
          </a:xfrm>
          <a:prstGeom prst="rect">
            <a:avLst/>
          </a:prstGeom>
        </p:spPr>
      </p:pic>
      <p:sp>
        <p:nvSpPr>
          <p:cNvPr id="15" name="TextBox 14">
            <a:extLst>
              <a:ext uri="{FF2B5EF4-FFF2-40B4-BE49-F238E27FC236}">
                <a16:creationId xmlns:a16="http://schemas.microsoft.com/office/drawing/2014/main" id="{B0E3B034-0B57-FA22-E5D3-9F9F13102163}"/>
              </a:ext>
            </a:extLst>
          </p:cNvPr>
          <p:cNvSpPr txBox="1"/>
          <p:nvPr/>
        </p:nvSpPr>
        <p:spPr>
          <a:xfrm>
            <a:off x="8832745" y="3138451"/>
            <a:ext cx="2232561" cy="344384"/>
          </a:xfrm>
          <a:prstGeom prst="rect">
            <a:avLst/>
          </a:prstGeom>
        </p:spPr>
        <p:txBody>
          <a:bodyPr vert="horz" wrap="square" lIns="0" tIns="0" rIns="0" bIns="0" rtlCol="0" anchor="t" anchorCtr="0">
            <a:normAutofit fontScale="92500"/>
          </a:bodyPr>
          <a:lstStyle/>
          <a:p>
            <a:pPr algn="l"/>
            <a:r>
              <a:rPr lang="en-GB" sz="1600" b="1">
                <a:solidFill>
                  <a:srgbClr val="FF0000"/>
                </a:solidFill>
              </a:rPr>
              <a:t>Row with index “ind2”</a:t>
            </a:r>
          </a:p>
        </p:txBody>
      </p:sp>
      <p:cxnSp>
        <p:nvCxnSpPr>
          <p:cNvPr id="16" name="Straight Arrow Connector 15">
            <a:extLst>
              <a:ext uri="{FF2B5EF4-FFF2-40B4-BE49-F238E27FC236}">
                <a16:creationId xmlns:a16="http://schemas.microsoft.com/office/drawing/2014/main" id="{423A8751-DB50-6ADD-1C99-2892060267BB}"/>
              </a:ext>
            </a:extLst>
          </p:cNvPr>
          <p:cNvCxnSpPr>
            <a:cxnSpLocks/>
          </p:cNvCxnSpPr>
          <p:nvPr/>
        </p:nvCxnSpPr>
        <p:spPr>
          <a:xfrm flipH="1">
            <a:off x="7837939" y="3272446"/>
            <a:ext cx="804801" cy="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B2BDE48-A78E-13D6-E1F1-D38CA1C74230}"/>
              </a:ext>
            </a:extLst>
          </p:cNvPr>
          <p:cNvSpPr txBox="1"/>
          <p:nvPr/>
        </p:nvSpPr>
        <p:spPr>
          <a:xfrm>
            <a:off x="8654328" y="4828117"/>
            <a:ext cx="2908304" cy="344369"/>
          </a:xfrm>
          <a:prstGeom prst="rect">
            <a:avLst/>
          </a:prstGeom>
        </p:spPr>
        <p:txBody>
          <a:bodyPr vert="horz" wrap="square" lIns="0" tIns="0" rIns="0" bIns="0" rtlCol="0" anchor="t" anchorCtr="0">
            <a:normAutofit/>
          </a:bodyPr>
          <a:lstStyle/>
          <a:p>
            <a:pPr algn="l"/>
            <a:r>
              <a:rPr lang="en-GB" sz="1600" b="1">
                <a:solidFill>
                  <a:srgbClr val="FF0000"/>
                </a:solidFill>
              </a:rPr>
              <a:t>Row with position 2</a:t>
            </a:r>
          </a:p>
        </p:txBody>
      </p:sp>
      <p:cxnSp>
        <p:nvCxnSpPr>
          <p:cNvPr id="18" name="Straight Arrow Connector 17">
            <a:extLst>
              <a:ext uri="{FF2B5EF4-FFF2-40B4-BE49-F238E27FC236}">
                <a16:creationId xmlns:a16="http://schemas.microsoft.com/office/drawing/2014/main" id="{B568E459-0EAF-1488-B408-433AFE6C69D5}"/>
              </a:ext>
            </a:extLst>
          </p:cNvPr>
          <p:cNvCxnSpPr>
            <a:cxnSpLocks/>
          </p:cNvCxnSpPr>
          <p:nvPr/>
        </p:nvCxnSpPr>
        <p:spPr>
          <a:xfrm flipH="1">
            <a:off x="7837939" y="4964676"/>
            <a:ext cx="804801" cy="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91051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1473A63-1B2F-D7AC-82CA-9164094468C5}"/>
              </a:ext>
            </a:extLst>
          </p:cNvPr>
          <p:cNvSpPr>
            <a:spLocks noGrp="1"/>
          </p:cNvSpPr>
          <p:nvPr>
            <p:ph type="body" sz="quarter" idx="10"/>
          </p:nvPr>
        </p:nvSpPr>
        <p:spPr/>
        <p:txBody>
          <a:bodyPr/>
          <a:lstStyle/>
          <a:p>
            <a:r>
              <a:rPr lang="en-GB"/>
              <a:t>Slicing </a:t>
            </a:r>
            <a:r>
              <a:rPr lang="en-GB" err="1"/>
              <a:t>DataFrames</a:t>
            </a:r>
            <a:endParaRPr lang="en-GB"/>
          </a:p>
        </p:txBody>
      </p:sp>
      <p:sp>
        <p:nvSpPr>
          <p:cNvPr id="4" name="Slide Number Placeholder 3">
            <a:extLst>
              <a:ext uri="{FF2B5EF4-FFF2-40B4-BE49-F238E27FC236}">
                <a16:creationId xmlns:a16="http://schemas.microsoft.com/office/drawing/2014/main" id="{6932FF90-FA02-B74C-8E99-20482710F787}"/>
              </a:ext>
            </a:extLst>
          </p:cNvPr>
          <p:cNvSpPr>
            <a:spLocks noGrp="1"/>
          </p:cNvSpPr>
          <p:nvPr>
            <p:ph type="sldNum" sz="quarter" idx="4"/>
          </p:nvPr>
        </p:nvSpPr>
        <p:spPr/>
        <p:txBody>
          <a:bodyPr/>
          <a:lstStyle/>
          <a:p>
            <a:fld id="{0193C6E7-1B9C-0C41-9E7F-77C82165728E}" type="slidenum">
              <a:rPr lang="en-US" smtClean="0"/>
              <a:t>24</a:t>
            </a:fld>
            <a:endParaRPr lang="en-US"/>
          </a:p>
        </p:txBody>
      </p:sp>
      <p:sp>
        <p:nvSpPr>
          <p:cNvPr id="11" name="Content Placeholder 2">
            <a:extLst>
              <a:ext uri="{FF2B5EF4-FFF2-40B4-BE49-F238E27FC236}">
                <a16:creationId xmlns:a16="http://schemas.microsoft.com/office/drawing/2014/main" id="{40C16904-DCD1-38D2-DCBE-5A5182B6EF2E}"/>
              </a:ext>
            </a:extLst>
          </p:cNvPr>
          <p:cNvSpPr txBox="1">
            <a:spLocks/>
          </p:cNvSpPr>
          <p:nvPr/>
        </p:nvSpPr>
        <p:spPr>
          <a:xfrm>
            <a:off x="4760842" y="653144"/>
            <a:ext cx="6852063" cy="4849585"/>
          </a:xfrm>
          <a:prstGeom prst="rect">
            <a:avLst/>
          </a:prstGeom>
        </p:spPr>
        <p:txBody>
          <a:bodyPr/>
          <a:lstStyle>
            <a:lvl1pPr marL="270000" indent="-270000" algn="l" defTabSz="914400" rtl="0" eaLnBrk="1" latinLnBrk="0" hangingPunct="1">
              <a:lnSpc>
                <a:spcPts val="2200"/>
              </a:lnSpc>
              <a:spcBef>
                <a:spcPts val="0"/>
              </a:spcBef>
              <a:spcAft>
                <a:spcPts val="650"/>
              </a:spcAft>
              <a:buSzPct val="115000"/>
              <a:buFontTx/>
              <a:buBlip>
                <a:blip r:embed="rId3"/>
              </a:buBlip>
              <a:defRPr sz="1800" b="1" i="0" kern="1200">
                <a:solidFill>
                  <a:schemeClr val="tx1"/>
                </a:solidFill>
                <a:latin typeface="Montserrat" pitchFamily="2" charset="77"/>
                <a:ea typeface="+mn-ea"/>
                <a:cs typeface="+mn-cs"/>
              </a:defRPr>
            </a:lvl1pPr>
            <a:lvl2pPr marL="180000" indent="-180000" algn="l" defTabSz="914400" rtl="0" eaLnBrk="1" latinLnBrk="0" hangingPunct="1">
              <a:lnSpc>
                <a:spcPts val="1400"/>
              </a:lnSpc>
              <a:spcBef>
                <a:spcPts val="0"/>
              </a:spcBef>
              <a:spcAft>
                <a:spcPts val="650"/>
              </a:spcAft>
              <a:buSzPct val="125000"/>
              <a:buFontTx/>
              <a:buBlip>
                <a:blip r:embed="rId3"/>
              </a:buBlip>
              <a:tabLst/>
              <a:defRPr sz="1200" kern="1200">
                <a:solidFill>
                  <a:schemeClr val="tx1"/>
                </a:solidFill>
                <a:latin typeface="Montserrat" pitchFamily="2" charset="77"/>
                <a:ea typeface="+mn-ea"/>
                <a:cs typeface="+mn-cs"/>
              </a:defRPr>
            </a:lvl2pPr>
            <a:lvl3pPr marL="180000" indent="-180000" algn="l" defTabSz="914400" rtl="0" eaLnBrk="1" latinLnBrk="0" hangingPunct="1">
              <a:lnSpc>
                <a:spcPts val="1400"/>
              </a:lnSpc>
              <a:spcBef>
                <a:spcPts val="0"/>
              </a:spcBef>
              <a:spcAft>
                <a:spcPts val="650"/>
              </a:spcAft>
              <a:buSzPct val="120000"/>
              <a:buFontTx/>
              <a:buBlip>
                <a:blip r:embed="rId3"/>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ts val="1200"/>
              </a:lnSpc>
              <a:spcBef>
                <a:spcPts val="0"/>
              </a:spcBef>
              <a:spcAft>
                <a:spcPts val="650"/>
              </a:spcAft>
              <a:buSzPct val="120000"/>
              <a:buFontTx/>
              <a:buBlip>
                <a:blip r:embed="rId3"/>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ts val="1000"/>
              </a:lnSpc>
              <a:spcBef>
                <a:spcPts val="0"/>
              </a:spcBef>
              <a:spcAft>
                <a:spcPts val="650"/>
              </a:spcAft>
              <a:buSzPct val="125000"/>
              <a:buFontTx/>
              <a:buBlip>
                <a:blip r:embed="rId3"/>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Tx/>
              <a:buNone/>
            </a:pPr>
            <a:r>
              <a:rPr lang="en-US" sz="2000"/>
              <a:t>Getting entire columns:</a:t>
            </a:r>
          </a:p>
          <a:p>
            <a:pPr marL="0" indent="0">
              <a:lnSpc>
                <a:spcPct val="100000"/>
              </a:lnSpc>
              <a:buNone/>
            </a:pPr>
            <a:r>
              <a:rPr lang="en-US" sz="2000" err="1">
                <a:solidFill>
                  <a:srgbClr val="FF0000"/>
                </a:solidFill>
              </a:rPr>
              <a:t>my_dataframe.loc</a:t>
            </a:r>
            <a:r>
              <a:rPr lang="en-US" sz="2000">
                <a:solidFill>
                  <a:srgbClr val="FF0000"/>
                </a:solidFill>
              </a:rPr>
              <a:t>[:, </a:t>
            </a:r>
            <a:r>
              <a:rPr lang="en-US" sz="2000" err="1">
                <a:solidFill>
                  <a:srgbClr val="FF0000"/>
                </a:solidFill>
              </a:rPr>
              <a:t>col_name</a:t>
            </a:r>
            <a:r>
              <a:rPr lang="en-US" sz="2000">
                <a:solidFill>
                  <a:srgbClr val="FF0000"/>
                </a:solidFill>
              </a:rPr>
              <a:t>]</a:t>
            </a:r>
          </a:p>
          <a:p>
            <a:pPr marL="0" indent="0">
              <a:lnSpc>
                <a:spcPct val="100000"/>
              </a:lnSpc>
              <a:buNone/>
            </a:pPr>
            <a:r>
              <a:rPr lang="en-US" sz="2000" err="1">
                <a:solidFill>
                  <a:srgbClr val="FF0000"/>
                </a:solidFill>
              </a:rPr>
              <a:t>my_dataframe.iloc</a:t>
            </a:r>
            <a:r>
              <a:rPr lang="en-US" sz="2000">
                <a:solidFill>
                  <a:srgbClr val="FF0000"/>
                </a:solidFill>
              </a:rPr>
              <a:t>[y:,</a:t>
            </a:r>
            <a:r>
              <a:rPr lang="en-US" sz="2000" err="1">
                <a:solidFill>
                  <a:srgbClr val="FF0000"/>
                </a:solidFill>
              </a:rPr>
              <a:t>col_position</a:t>
            </a:r>
            <a:r>
              <a:rPr lang="en-US" sz="2000">
                <a:solidFill>
                  <a:srgbClr val="FF0000"/>
                </a:solidFill>
              </a:rPr>
              <a:t>]</a:t>
            </a:r>
          </a:p>
        </p:txBody>
      </p:sp>
      <p:pic>
        <p:nvPicPr>
          <p:cNvPr id="3" name="Picture 2">
            <a:extLst>
              <a:ext uri="{FF2B5EF4-FFF2-40B4-BE49-F238E27FC236}">
                <a16:creationId xmlns:a16="http://schemas.microsoft.com/office/drawing/2014/main" id="{45C2960A-8A5E-893D-DE78-DBF9CCBE083C}"/>
              </a:ext>
            </a:extLst>
          </p:cNvPr>
          <p:cNvPicPr>
            <a:picLocks noChangeAspect="1"/>
          </p:cNvPicPr>
          <p:nvPr/>
        </p:nvPicPr>
        <p:blipFill>
          <a:blip r:embed="rId4"/>
          <a:stretch>
            <a:fillRect/>
          </a:stretch>
        </p:blipFill>
        <p:spPr>
          <a:xfrm>
            <a:off x="4801293" y="2032907"/>
            <a:ext cx="2990850" cy="3314700"/>
          </a:xfrm>
          <a:prstGeom prst="rect">
            <a:avLst/>
          </a:prstGeom>
        </p:spPr>
      </p:pic>
      <p:sp>
        <p:nvSpPr>
          <p:cNvPr id="7" name="TextBox 6">
            <a:extLst>
              <a:ext uri="{FF2B5EF4-FFF2-40B4-BE49-F238E27FC236}">
                <a16:creationId xmlns:a16="http://schemas.microsoft.com/office/drawing/2014/main" id="{3ABEE328-FE96-5EF3-8F1B-C0B72A1E9118}"/>
              </a:ext>
            </a:extLst>
          </p:cNvPr>
          <p:cNvSpPr txBox="1"/>
          <p:nvPr/>
        </p:nvSpPr>
        <p:spPr>
          <a:xfrm>
            <a:off x="8855046" y="2112479"/>
            <a:ext cx="2232561" cy="344384"/>
          </a:xfrm>
          <a:prstGeom prst="rect">
            <a:avLst/>
          </a:prstGeom>
        </p:spPr>
        <p:txBody>
          <a:bodyPr vert="horz" wrap="square" lIns="0" tIns="0" rIns="0" bIns="0" rtlCol="0" anchor="t" anchorCtr="0">
            <a:normAutofit/>
          </a:bodyPr>
          <a:lstStyle/>
          <a:p>
            <a:pPr algn="l"/>
            <a:r>
              <a:rPr lang="en-GB" sz="1600" b="1">
                <a:solidFill>
                  <a:srgbClr val="FF0000"/>
                </a:solidFill>
              </a:rPr>
              <a:t>Column “age”</a:t>
            </a:r>
          </a:p>
        </p:txBody>
      </p:sp>
      <p:cxnSp>
        <p:nvCxnSpPr>
          <p:cNvPr id="8" name="Straight Arrow Connector 7">
            <a:extLst>
              <a:ext uri="{FF2B5EF4-FFF2-40B4-BE49-F238E27FC236}">
                <a16:creationId xmlns:a16="http://schemas.microsoft.com/office/drawing/2014/main" id="{4F90B8EE-0BB5-DBCC-9877-69D717E3D887}"/>
              </a:ext>
            </a:extLst>
          </p:cNvPr>
          <p:cNvCxnSpPr>
            <a:cxnSpLocks/>
          </p:cNvCxnSpPr>
          <p:nvPr/>
        </p:nvCxnSpPr>
        <p:spPr>
          <a:xfrm flipH="1">
            <a:off x="7860240" y="2246474"/>
            <a:ext cx="804801" cy="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B6F849D-756C-F09E-2347-32D9266B061E}"/>
              </a:ext>
            </a:extLst>
          </p:cNvPr>
          <p:cNvSpPr txBox="1"/>
          <p:nvPr/>
        </p:nvSpPr>
        <p:spPr>
          <a:xfrm>
            <a:off x="8855046" y="3802145"/>
            <a:ext cx="2908304" cy="344369"/>
          </a:xfrm>
          <a:prstGeom prst="rect">
            <a:avLst/>
          </a:prstGeom>
        </p:spPr>
        <p:txBody>
          <a:bodyPr vert="horz" wrap="square" lIns="0" tIns="0" rIns="0" bIns="0" rtlCol="0" anchor="t" anchorCtr="0">
            <a:normAutofit/>
          </a:bodyPr>
          <a:lstStyle/>
          <a:p>
            <a:pPr algn="l"/>
            <a:r>
              <a:rPr lang="en-GB" sz="1600" b="1">
                <a:solidFill>
                  <a:srgbClr val="FF0000"/>
                </a:solidFill>
              </a:rPr>
              <a:t>Column with position 0</a:t>
            </a:r>
          </a:p>
        </p:txBody>
      </p:sp>
      <p:cxnSp>
        <p:nvCxnSpPr>
          <p:cNvPr id="12" name="Straight Arrow Connector 11">
            <a:extLst>
              <a:ext uri="{FF2B5EF4-FFF2-40B4-BE49-F238E27FC236}">
                <a16:creationId xmlns:a16="http://schemas.microsoft.com/office/drawing/2014/main" id="{5195A676-EEDE-CBF5-7293-C126E88F6D01}"/>
              </a:ext>
            </a:extLst>
          </p:cNvPr>
          <p:cNvCxnSpPr>
            <a:cxnSpLocks/>
          </p:cNvCxnSpPr>
          <p:nvPr/>
        </p:nvCxnSpPr>
        <p:spPr>
          <a:xfrm flipH="1">
            <a:off x="7860240" y="3938704"/>
            <a:ext cx="804801" cy="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86280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1473A63-1B2F-D7AC-82CA-9164094468C5}"/>
              </a:ext>
            </a:extLst>
          </p:cNvPr>
          <p:cNvSpPr>
            <a:spLocks noGrp="1"/>
          </p:cNvSpPr>
          <p:nvPr>
            <p:ph type="body" sz="quarter" idx="10"/>
          </p:nvPr>
        </p:nvSpPr>
        <p:spPr/>
        <p:txBody>
          <a:bodyPr/>
          <a:lstStyle/>
          <a:p>
            <a:r>
              <a:rPr lang="en-GB"/>
              <a:t>Slicing </a:t>
            </a:r>
            <a:r>
              <a:rPr lang="en-GB" err="1"/>
              <a:t>DataFrames</a:t>
            </a:r>
            <a:endParaRPr lang="en-GB"/>
          </a:p>
        </p:txBody>
      </p:sp>
      <p:sp>
        <p:nvSpPr>
          <p:cNvPr id="4" name="Slide Number Placeholder 3">
            <a:extLst>
              <a:ext uri="{FF2B5EF4-FFF2-40B4-BE49-F238E27FC236}">
                <a16:creationId xmlns:a16="http://schemas.microsoft.com/office/drawing/2014/main" id="{6932FF90-FA02-B74C-8E99-20482710F787}"/>
              </a:ext>
            </a:extLst>
          </p:cNvPr>
          <p:cNvSpPr>
            <a:spLocks noGrp="1"/>
          </p:cNvSpPr>
          <p:nvPr>
            <p:ph type="sldNum" sz="quarter" idx="4"/>
          </p:nvPr>
        </p:nvSpPr>
        <p:spPr/>
        <p:txBody>
          <a:bodyPr/>
          <a:lstStyle/>
          <a:p>
            <a:fld id="{0193C6E7-1B9C-0C41-9E7F-77C82165728E}" type="slidenum">
              <a:rPr lang="en-US" smtClean="0"/>
              <a:t>25</a:t>
            </a:fld>
            <a:endParaRPr lang="en-US"/>
          </a:p>
        </p:txBody>
      </p:sp>
      <p:sp>
        <p:nvSpPr>
          <p:cNvPr id="11" name="Content Placeholder 2">
            <a:extLst>
              <a:ext uri="{FF2B5EF4-FFF2-40B4-BE49-F238E27FC236}">
                <a16:creationId xmlns:a16="http://schemas.microsoft.com/office/drawing/2014/main" id="{40C16904-DCD1-38D2-DCBE-5A5182B6EF2E}"/>
              </a:ext>
            </a:extLst>
          </p:cNvPr>
          <p:cNvSpPr txBox="1">
            <a:spLocks/>
          </p:cNvSpPr>
          <p:nvPr/>
        </p:nvSpPr>
        <p:spPr>
          <a:xfrm>
            <a:off x="4618339" y="494419"/>
            <a:ext cx="6852063" cy="4273524"/>
          </a:xfrm>
          <a:prstGeom prst="rect">
            <a:avLst/>
          </a:prstGeom>
        </p:spPr>
        <p:txBody>
          <a:bodyPr/>
          <a:lstStyle>
            <a:lvl1pPr marL="270000" indent="-270000" algn="l" defTabSz="914400" rtl="0" eaLnBrk="1" latinLnBrk="0" hangingPunct="1">
              <a:lnSpc>
                <a:spcPts val="2200"/>
              </a:lnSpc>
              <a:spcBef>
                <a:spcPts val="0"/>
              </a:spcBef>
              <a:spcAft>
                <a:spcPts val="650"/>
              </a:spcAft>
              <a:buSzPct val="115000"/>
              <a:buFontTx/>
              <a:buBlip>
                <a:blip r:embed="rId3"/>
              </a:buBlip>
              <a:defRPr sz="1800" b="1" i="0" kern="1200">
                <a:solidFill>
                  <a:schemeClr val="tx1"/>
                </a:solidFill>
                <a:latin typeface="Montserrat" pitchFamily="2" charset="77"/>
                <a:ea typeface="+mn-ea"/>
                <a:cs typeface="+mn-cs"/>
              </a:defRPr>
            </a:lvl1pPr>
            <a:lvl2pPr marL="180000" indent="-180000" algn="l" defTabSz="914400" rtl="0" eaLnBrk="1" latinLnBrk="0" hangingPunct="1">
              <a:lnSpc>
                <a:spcPts val="1400"/>
              </a:lnSpc>
              <a:spcBef>
                <a:spcPts val="0"/>
              </a:spcBef>
              <a:spcAft>
                <a:spcPts val="650"/>
              </a:spcAft>
              <a:buSzPct val="125000"/>
              <a:buFontTx/>
              <a:buBlip>
                <a:blip r:embed="rId3"/>
              </a:buBlip>
              <a:tabLst/>
              <a:defRPr sz="1200" kern="1200">
                <a:solidFill>
                  <a:schemeClr val="tx1"/>
                </a:solidFill>
                <a:latin typeface="Montserrat" pitchFamily="2" charset="77"/>
                <a:ea typeface="+mn-ea"/>
                <a:cs typeface="+mn-cs"/>
              </a:defRPr>
            </a:lvl2pPr>
            <a:lvl3pPr marL="180000" indent="-180000" algn="l" defTabSz="914400" rtl="0" eaLnBrk="1" latinLnBrk="0" hangingPunct="1">
              <a:lnSpc>
                <a:spcPts val="1400"/>
              </a:lnSpc>
              <a:spcBef>
                <a:spcPts val="0"/>
              </a:spcBef>
              <a:spcAft>
                <a:spcPts val="650"/>
              </a:spcAft>
              <a:buSzPct val="120000"/>
              <a:buFontTx/>
              <a:buBlip>
                <a:blip r:embed="rId3"/>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ts val="1200"/>
              </a:lnSpc>
              <a:spcBef>
                <a:spcPts val="0"/>
              </a:spcBef>
              <a:spcAft>
                <a:spcPts val="650"/>
              </a:spcAft>
              <a:buSzPct val="120000"/>
              <a:buFontTx/>
              <a:buBlip>
                <a:blip r:embed="rId3"/>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ts val="1000"/>
              </a:lnSpc>
              <a:spcBef>
                <a:spcPts val="0"/>
              </a:spcBef>
              <a:spcAft>
                <a:spcPts val="650"/>
              </a:spcAft>
              <a:buSzPct val="125000"/>
              <a:buFontTx/>
              <a:buBlip>
                <a:blip r:embed="rId3"/>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Tx/>
              <a:buNone/>
            </a:pPr>
            <a:r>
              <a:rPr lang="en-US" sz="2000"/>
              <a:t>Getting individual elements from row and column IDs:</a:t>
            </a:r>
          </a:p>
          <a:p>
            <a:pPr marL="0" indent="0">
              <a:lnSpc>
                <a:spcPct val="100000"/>
              </a:lnSpc>
              <a:buNone/>
            </a:pPr>
            <a:r>
              <a:rPr lang="en-US" sz="2000" err="1">
                <a:solidFill>
                  <a:srgbClr val="FF0000"/>
                </a:solidFill>
              </a:rPr>
              <a:t>my_dataframe.loc</a:t>
            </a:r>
            <a:r>
              <a:rPr lang="en-US" sz="2000">
                <a:solidFill>
                  <a:srgbClr val="FF0000"/>
                </a:solidFill>
              </a:rPr>
              <a:t>[</a:t>
            </a:r>
            <a:r>
              <a:rPr lang="en-US" sz="2000" err="1">
                <a:solidFill>
                  <a:srgbClr val="FF0000"/>
                </a:solidFill>
              </a:rPr>
              <a:t>row_id</a:t>
            </a:r>
            <a:r>
              <a:rPr lang="en-US" sz="2000">
                <a:solidFill>
                  <a:srgbClr val="FF0000"/>
                </a:solidFill>
              </a:rPr>
              <a:t>, </a:t>
            </a:r>
            <a:r>
              <a:rPr lang="en-US" sz="2000" err="1">
                <a:solidFill>
                  <a:srgbClr val="FF0000"/>
                </a:solidFill>
              </a:rPr>
              <a:t>col_name</a:t>
            </a:r>
            <a:r>
              <a:rPr lang="en-US" sz="2000">
                <a:solidFill>
                  <a:srgbClr val="FF0000"/>
                </a:solidFill>
              </a:rPr>
              <a:t>]</a:t>
            </a:r>
          </a:p>
          <a:p>
            <a:pPr marL="0" indent="0">
              <a:lnSpc>
                <a:spcPct val="100000"/>
              </a:lnSpc>
              <a:buNone/>
            </a:pPr>
            <a:r>
              <a:rPr lang="en-US" sz="2000" err="1">
                <a:solidFill>
                  <a:srgbClr val="FF0000"/>
                </a:solidFill>
              </a:rPr>
              <a:t>my_dataframe.iloc</a:t>
            </a:r>
            <a:r>
              <a:rPr lang="en-US" sz="2000">
                <a:solidFill>
                  <a:srgbClr val="FF0000"/>
                </a:solidFill>
              </a:rPr>
              <a:t>[</a:t>
            </a:r>
            <a:r>
              <a:rPr lang="en-US" sz="2000" err="1">
                <a:solidFill>
                  <a:srgbClr val="FF0000"/>
                </a:solidFill>
              </a:rPr>
              <a:t>i</a:t>
            </a:r>
            <a:r>
              <a:rPr lang="en-US" sz="2000">
                <a:solidFill>
                  <a:srgbClr val="FF0000"/>
                </a:solidFill>
              </a:rPr>
              <a:t>, j] </a:t>
            </a:r>
          </a:p>
          <a:p>
            <a:pPr marL="0" indent="0">
              <a:lnSpc>
                <a:spcPct val="100000"/>
              </a:lnSpc>
              <a:buFontTx/>
              <a:buNone/>
            </a:pPr>
            <a:endParaRPr lang="en-US" sz="2000" b="0"/>
          </a:p>
        </p:txBody>
      </p:sp>
      <p:pic>
        <p:nvPicPr>
          <p:cNvPr id="3" name="Picture 2">
            <a:extLst>
              <a:ext uri="{FF2B5EF4-FFF2-40B4-BE49-F238E27FC236}">
                <a16:creationId xmlns:a16="http://schemas.microsoft.com/office/drawing/2014/main" id="{776EF35B-BE02-4E3F-9C60-1CB11F188BF2}"/>
              </a:ext>
            </a:extLst>
          </p:cNvPr>
          <p:cNvPicPr>
            <a:picLocks noChangeAspect="1"/>
          </p:cNvPicPr>
          <p:nvPr/>
        </p:nvPicPr>
        <p:blipFill>
          <a:blip r:embed="rId4"/>
          <a:stretch>
            <a:fillRect/>
          </a:stretch>
        </p:blipFill>
        <p:spPr>
          <a:xfrm>
            <a:off x="4712124" y="2199703"/>
            <a:ext cx="4050703" cy="2338882"/>
          </a:xfrm>
          <a:prstGeom prst="rect">
            <a:avLst/>
          </a:prstGeom>
        </p:spPr>
      </p:pic>
      <p:sp>
        <p:nvSpPr>
          <p:cNvPr id="7" name="TextBox 6">
            <a:extLst>
              <a:ext uri="{FF2B5EF4-FFF2-40B4-BE49-F238E27FC236}">
                <a16:creationId xmlns:a16="http://schemas.microsoft.com/office/drawing/2014/main" id="{EDD940AC-1D9A-2468-A69B-0FEE6BEC3881}"/>
              </a:ext>
            </a:extLst>
          </p:cNvPr>
          <p:cNvSpPr txBox="1"/>
          <p:nvPr/>
        </p:nvSpPr>
        <p:spPr>
          <a:xfrm>
            <a:off x="9959453" y="2279791"/>
            <a:ext cx="2100054" cy="660943"/>
          </a:xfrm>
          <a:prstGeom prst="rect">
            <a:avLst/>
          </a:prstGeom>
        </p:spPr>
        <p:txBody>
          <a:bodyPr vert="horz" wrap="square" lIns="0" tIns="0" rIns="0" bIns="0" rtlCol="0" anchor="t" anchorCtr="0">
            <a:normAutofit/>
          </a:bodyPr>
          <a:lstStyle/>
          <a:p>
            <a:pPr algn="l"/>
            <a:r>
              <a:rPr lang="en-GB" sz="1600" b="1">
                <a:solidFill>
                  <a:srgbClr val="FF0000"/>
                </a:solidFill>
              </a:rPr>
              <a:t>Row index “ind1”</a:t>
            </a:r>
          </a:p>
          <a:p>
            <a:pPr algn="l"/>
            <a:r>
              <a:rPr lang="en-GB" sz="1600" b="1">
                <a:solidFill>
                  <a:srgbClr val="FF0000"/>
                </a:solidFill>
              </a:rPr>
              <a:t>Column “height”</a:t>
            </a:r>
          </a:p>
        </p:txBody>
      </p:sp>
      <p:cxnSp>
        <p:nvCxnSpPr>
          <p:cNvPr id="8" name="Straight Arrow Connector 7">
            <a:extLst>
              <a:ext uri="{FF2B5EF4-FFF2-40B4-BE49-F238E27FC236}">
                <a16:creationId xmlns:a16="http://schemas.microsoft.com/office/drawing/2014/main" id="{B82BC567-0416-C387-F6EC-3D4F009C81F9}"/>
              </a:ext>
            </a:extLst>
          </p:cNvPr>
          <p:cNvCxnSpPr>
            <a:cxnSpLocks/>
          </p:cNvCxnSpPr>
          <p:nvPr/>
        </p:nvCxnSpPr>
        <p:spPr>
          <a:xfrm flipH="1">
            <a:off x="8964646" y="2413787"/>
            <a:ext cx="804801" cy="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ABABE28-8621-35E4-A53E-2B3F15C7B0EE}"/>
              </a:ext>
            </a:extLst>
          </p:cNvPr>
          <p:cNvSpPr txBox="1"/>
          <p:nvPr/>
        </p:nvSpPr>
        <p:spPr>
          <a:xfrm>
            <a:off x="9769447" y="3639001"/>
            <a:ext cx="2100054" cy="323005"/>
          </a:xfrm>
          <a:prstGeom prst="rect">
            <a:avLst/>
          </a:prstGeom>
        </p:spPr>
        <p:txBody>
          <a:bodyPr vert="horz" wrap="square" lIns="0" tIns="0" rIns="0" bIns="0" rtlCol="0" anchor="t" anchorCtr="0">
            <a:normAutofit/>
          </a:bodyPr>
          <a:lstStyle/>
          <a:p>
            <a:pPr algn="l"/>
            <a:r>
              <a:rPr lang="en-GB" sz="1600" b="1">
                <a:solidFill>
                  <a:srgbClr val="FF0000"/>
                </a:solidFill>
              </a:rPr>
              <a:t>Row 0 Column 1</a:t>
            </a:r>
          </a:p>
        </p:txBody>
      </p:sp>
      <p:cxnSp>
        <p:nvCxnSpPr>
          <p:cNvPr id="12" name="Straight Arrow Connector 11">
            <a:extLst>
              <a:ext uri="{FF2B5EF4-FFF2-40B4-BE49-F238E27FC236}">
                <a16:creationId xmlns:a16="http://schemas.microsoft.com/office/drawing/2014/main" id="{863F470A-2F27-26E3-9388-3471518B431F}"/>
              </a:ext>
            </a:extLst>
          </p:cNvPr>
          <p:cNvCxnSpPr>
            <a:cxnSpLocks/>
          </p:cNvCxnSpPr>
          <p:nvPr/>
        </p:nvCxnSpPr>
        <p:spPr>
          <a:xfrm flipH="1">
            <a:off x="8774641" y="3775560"/>
            <a:ext cx="804801" cy="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9791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57BDF287-46C9-F335-CBEE-4328E0E974E1}"/>
              </a:ext>
            </a:extLst>
          </p:cNvPr>
          <p:cNvSpPr>
            <a:spLocks noGrp="1"/>
          </p:cNvSpPr>
          <p:nvPr>
            <p:ph type="body" sz="quarter" idx="10"/>
          </p:nvPr>
        </p:nvSpPr>
        <p:spPr/>
        <p:txBody>
          <a:bodyPr/>
          <a:lstStyle/>
          <a:p>
            <a:r>
              <a:rPr lang="en-GB"/>
              <a:t>Slicing Summary</a:t>
            </a:r>
          </a:p>
        </p:txBody>
      </p:sp>
      <p:sp>
        <p:nvSpPr>
          <p:cNvPr id="4" name="Slide Number Placeholder 3">
            <a:extLst>
              <a:ext uri="{FF2B5EF4-FFF2-40B4-BE49-F238E27FC236}">
                <a16:creationId xmlns:a16="http://schemas.microsoft.com/office/drawing/2014/main" id="{3914BF74-C1F7-9844-A4D3-C6B71F88EF55}"/>
              </a:ext>
            </a:extLst>
          </p:cNvPr>
          <p:cNvSpPr>
            <a:spLocks noGrp="1"/>
          </p:cNvSpPr>
          <p:nvPr>
            <p:ph type="sldNum" sz="quarter" idx="4"/>
          </p:nvPr>
        </p:nvSpPr>
        <p:spPr/>
        <p:txBody>
          <a:bodyPr/>
          <a:lstStyle/>
          <a:p>
            <a:fld id="{0193C6E7-1B9C-0C41-9E7F-77C82165728E}" type="slidenum">
              <a:rPr lang="en-US" smtClean="0"/>
              <a:t>26</a:t>
            </a:fld>
            <a:endParaRPr lang="en-US"/>
          </a:p>
        </p:txBody>
      </p:sp>
      <p:sp>
        <p:nvSpPr>
          <p:cNvPr id="11" name="Content Placeholder 2">
            <a:extLst>
              <a:ext uri="{FF2B5EF4-FFF2-40B4-BE49-F238E27FC236}">
                <a16:creationId xmlns:a16="http://schemas.microsoft.com/office/drawing/2014/main" id="{668F4CF0-FBB0-E05A-0EAF-076C2734FCD8}"/>
              </a:ext>
            </a:extLst>
          </p:cNvPr>
          <p:cNvSpPr txBox="1">
            <a:spLocks/>
          </p:cNvSpPr>
          <p:nvPr/>
        </p:nvSpPr>
        <p:spPr>
          <a:xfrm>
            <a:off x="4862654" y="880975"/>
            <a:ext cx="6650183" cy="5630697"/>
          </a:xfrm>
          <a:prstGeom prst="rect">
            <a:avLst/>
          </a:prstGeom>
        </p:spPr>
        <p:txBody>
          <a:bodyPr/>
          <a:lstStyle>
            <a:lvl1pPr marL="270000" indent="-270000" algn="l" defTabSz="914400" rtl="0" eaLnBrk="1" latinLnBrk="0" hangingPunct="1">
              <a:lnSpc>
                <a:spcPts val="2200"/>
              </a:lnSpc>
              <a:spcBef>
                <a:spcPts val="0"/>
              </a:spcBef>
              <a:spcAft>
                <a:spcPts val="650"/>
              </a:spcAft>
              <a:buSzPct val="115000"/>
              <a:buFontTx/>
              <a:buBlip>
                <a:blip r:embed="rId3"/>
              </a:buBlip>
              <a:defRPr sz="1800" b="1" i="0" kern="1200">
                <a:solidFill>
                  <a:schemeClr val="tx1"/>
                </a:solidFill>
                <a:latin typeface="Montserrat" pitchFamily="2" charset="77"/>
                <a:ea typeface="+mn-ea"/>
                <a:cs typeface="+mn-cs"/>
              </a:defRPr>
            </a:lvl1pPr>
            <a:lvl2pPr marL="180000" indent="-180000" algn="l" defTabSz="914400" rtl="0" eaLnBrk="1" latinLnBrk="0" hangingPunct="1">
              <a:lnSpc>
                <a:spcPts val="1400"/>
              </a:lnSpc>
              <a:spcBef>
                <a:spcPts val="0"/>
              </a:spcBef>
              <a:spcAft>
                <a:spcPts val="650"/>
              </a:spcAft>
              <a:buSzPct val="125000"/>
              <a:buFontTx/>
              <a:buBlip>
                <a:blip r:embed="rId3"/>
              </a:buBlip>
              <a:tabLst/>
              <a:defRPr sz="1200" kern="1200">
                <a:solidFill>
                  <a:schemeClr val="tx1"/>
                </a:solidFill>
                <a:latin typeface="Montserrat" pitchFamily="2" charset="77"/>
                <a:ea typeface="+mn-ea"/>
                <a:cs typeface="+mn-cs"/>
              </a:defRPr>
            </a:lvl2pPr>
            <a:lvl3pPr marL="180000" indent="-180000" algn="l" defTabSz="914400" rtl="0" eaLnBrk="1" latinLnBrk="0" hangingPunct="1">
              <a:lnSpc>
                <a:spcPts val="1400"/>
              </a:lnSpc>
              <a:spcBef>
                <a:spcPts val="0"/>
              </a:spcBef>
              <a:spcAft>
                <a:spcPts val="650"/>
              </a:spcAft>
              <a:buSzPct val="120000"/>
              <a:buFontTx/>
              <a:buBlip>
                <a:blip r:embed="rId3"/>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ts val="1200"/>
              </a:lnSpc>
              <a:spcBef>
                <a:spcPts val="0"/>
              </a:spcBef>
              <a:spcAft>
                <a:spcPts val="650"/>
              </a:spcAft>
              <a:buSzPct val="120000"/>
              <a:buFontTx/>
              <a:buBlip>
                <a:blip r:embed="rId3"/>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ts val="1000"/>
              </a:lnSpc>
              <a:spcBef>
                <a:spcPts val="0"/>
              </a:spcBef>
              <a:spcAft>
                <a:spcPts val="650"/>
              </a:spcAft>
              <a:buSzPct val="125000"/>
              <a:buFontTx/>
              <a:buBlip>
                <a:blip r:embed="rId3"/>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000" err="1">
                <a:solidFill>
                  <a:srgbClr val="FF0000"/>
                </a:solidFill>
              </a:rPr>
              <a:t>my_dataframe.loc</a:t>
            </a:r>
            <a:r>
              <a:rPr lang="en-US" sz="2000">
                <a:solidFill>
                  <a:srgbClr val="FF0000"/>
                </a:solidFill>
              </a:rPr>
              <a:t>[[id1, id2, id3], :]  </a:t>
            </a:r>
          </a:p>
          <a:p>
            <a:pPr marL="0" indent="0">
              <a:lnSpc>
                <a:spcPct val="100000"/>
              </a:lnSpc>
              <a:buNone/>
            </a:pPr>
            <a:r>
              <a:rPr lang="en-US" sz="2000" b="0"/>
              <a:t>returns rows id1, id2 and id3, all columns</a:t>
            </a:r>
          </a:p>
          <a:p>
            <a:pPr marL="0" indent="0">
              <a:lnSpc>
                <a:spcPct val="100000"/>
              </a:lnSpc>
              <a:buNone/>
            </a:pPr>
            <a:endParaRPr lang="en-US" sz="2000" b="0"/>
          </a:p>
          <a:p>
            <a:pPr marL="0" indent="0">
              <a:lnSpc>
                <a:spcPct val="100000"/>
              </a:lnSpc>
              <a:buNone/>
            </a:pPr>
            <a:r>
              <a:rPr lang="en-US" sz="2000" err="1">
                <a:solidFill>
                  <a:srgbClr val="FF0000"/>
                </a:solidFill>
              </a:rPr>
              <a:t>my_dataframe.loc</a:t>
            </a:r>
            <a:r>
              <a:rPr lang="en-US" sz="2000">
                <a:solidFill>
                  <a:srgbClr val="FF0000"/>
                </a:solidFill>
              </a:rPr>
              <a:t>[:, [col1, col2, col3]]  </a:t>
            </a:r>
          </a:p>
          <a:p>
            <a:pPr marL="0" indent="0">
              <a:lnSpc>
                <a:spcPct val="100000"/>
              </a:lnSpc>
              <a:buNone/>
            </a:pPr>
            <a:r>
              <a:rPr lang="en-US" sz="2000" b="0"/>
              <a:t>returns columns col1, col2 and col3, all rows</a:t>
            </a:r>
          </a:p>
          <a:p>
            <a:pPr marL="0" indent="0">
              <a:lnSpc>
                <a:spcPct val="100000"/>
              </a:lnSpc>
              <a:buNone/>
            </a:pPr>
            <a:endParaRPr lang="en-US" sz="2000"/>
          </a:p>
          <a:p>
            <a:pPr marL="0" indent="0">
              <a:lnSpc>
                <a:spcPct val="100000"/>
              </a:lnSpc>
              <a:buNone/>
            </a:pPr>
            <a:r>
              <a:rPr lang="en-US" sz="2000" err="1">
                <a:solidFill>
                  <a:srgbClr val="FF0000"/>
                </a:solidFill>
              </a:rPr>
              <a:t>my_dataframe.loc</a:t>
            </a:r>
            <a:r>
              <a:rPr lang="en-US" sz="2000">
                <a:solidFill>
                  <a:srgbClr val="FF0000"/>
                </a:solidFill>
              </a:rPr>
              <a:t>[[id1, id2, id3], [col1, col2, col3]]  </a:t>
            </a:r>
            <a:r>
              <a:rPr lang="en-US" sz="2000" b="0"/>
              <a:t>returns 3 by 3 table of rows id1, id2 and id3, columns col1, col2, and col3</a:t>
            </a:r>
          </a:p>
          <a:p>
            <a:pPr marL="0" indent="0">
              <a:lnSpc>
                <a:spcPct val="100000"/>
              </a:lnSpc>
              <a:buFontTx/>
              <a:buNone/>
            </a:pPr>
            <a:endParaRPr lang="en-US" sz="2000" b="0"/>
          </a:p>
        </p:txBody>
      </p:sp>
    </p:spTree>
    <p:extLst>
      <p:ext uri="{BB962C8B-B14F-4D97-AF65-F5344CB8AC3E}">
        <p14:creationId xmlns:p14="http://schemas.microsoft.com/office/powerpoint/2010/main" val="30435264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9A147-7173-FC4F-C996-D4E7ED1CAD8A}"/>
              </a:ext>
            </a:extLst>
          </p:cNvPr>
          <p:cNvSpPr>
            <a:spLocks noGrp="1"/>
          </p:cNvSpPr>
          <p:nvPr>
            <p:ph type="ctrTitle"/>
          </p:nvPr>
        </p:nvSpPr>
        <p:spPr/>
        <p:txBody>
          <a:bodyPr/>
          <a:lstStyle/>
          <a:p>
            <a:r>
              <a:rPr lang="en-GB"/>
              <a:t>Querying </a:t>
            </a:r>
            <a:r>
              <a:rPr lang="en-GB" err="1"/>
              <a:t>DataFrames</a:t>
            </a:r>
            <a:endParaRPr lang="en-GB"/>
          </a:p>
        </p:txBody>
      </p:sp>
    </p:spTree>
    <p:extLst>
      <p:ext uri="{BB962C8B-B14F-4D97-AF65-F5344CB8AC3E}">
        <p14:creationId xmlns:p14="http://schemas.microsoft.com/office/powerpoint/2010/main" val="21546712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C4E6D16-25F4-D5AD-FACB-D7BB0760C1DD}"/>
              </a:ext>
            </a:extLst>
          </p:cNvPr>
          <p:cNvSpPr>
            <a:spLocks noGrp="1"/>
          </p:cNvSpPr>
          <p:nvPr>
            <p:ph type="body" sz="quarter" idx="10"/>
          </p:nvPr>
        </p:nvSpPr>
        <p:spPr/>
        <p:txBody>
          <a:bodyPr/>
          <a:lstStyle/>
          <a:p>
            <a:r>
              <a:rPr lang="en-GB"/>
              <a:t>Broadcasting Operations</a:t>
            </a:r>
          </a:p>
        </p:txBody>
      </p:sp>
      <p:sp>
        <p:nvSpPr>
          <p:cNvPr id="3" name="Slide Number Placeholder 2">
            <a:extLst>
              <a:ext uri="{FF2B5EF4-FFF2-40B4-BE49-F238E27FC236}">
                <a16:creationId xmlns:a16="http://schemas.microsoft.com/office/drawing/2014/main" id="{9A799E5C-5191-BD6E-7068-679C75530974}"/>
              </a:ext>
            </a:extLst>
          </p:cNvPr>
          <p:cNvSpPr>
            <a:spLocks noGrp="1"/>
          </p:cNvSpPr>
          <p:nvPr>
            <p:ph type="sldNum" sz="quarter" idx="4"/>
          </p:nvPr>
        </p:nvSpPr>
        <p:spPr/>
        <p:txBody>
          <a:bodyPr/>
          <a:lstStyle/>
          <a:p>
            <a:fld id="{EF892D59-8F09-EF4B-AD6D-DA609442F868}" type="slidenum">
              <a:rPr lang="en-GB" smtClean="0"/>
              <a:pPr/>
              <a:t>28</a:t>
            </a:fld>
            <a:endParaRPr lang="en-GB"/>
          </a:p>
        </p:txBody>
      </p:sp>
      <p:sp>
        <p:nvSpPr>
          <p:cNvPr id="6" name="Text Placeholder 5">
            <a:extLst>
              <a:ext uri="{FF2B5EF4-FFF2-40B4-BE49-F238E27FC236}">
                <a16:creationId xmlns:a16="http://schemas.microsoft.com/office/drawing/2014/main" id="{ED040800-9CE7-D09C-83FB-94427D6A360A}"/>
              </a:ext>
            </a:extLst>
          </p:cNvPr>
          <p:cNvSpPr>
            <a:spLocks noGrp="1"/>
          </p:cNvSpPr>
          <p:nvPr>
            <p:ph type="body" sz="quarter" idx="15"/>
          </p:nvPr>
        </p:nvSpPr>
        <p:spPr>
          <a:xfrm>
            <a:off x="4978141" y="598871"/>
            <a:ext cx="6770688" cy="5119407"/>
          </a:xfrm>
        </p:spPr>
        <p:txBody>
          <a:bodyPr/>
          <a:lstStyle/>
          <a:p>
            <a:pPr marL="285750" indent="-285750">
              <a:buFont typeface="Arial" panose="020B0604020202020204" pitchFamily="34" charset="0"/>
              <a:buChar char="•"/>
            </a:pPr>
            <a:r>
              <a:rPr lang="en-GB" dirty="0"/>
              <a:t>Like </a:t>
            </a:r>
            <a:r>
              <a:rPr lang="en-GB" dirty="0" err="1"/>
              <a:t>numpy</a:t>
            </a:r>
            <a:r>
              <a:rPr lang="en-GB" dirty="0"/>
              <a:t>, pandas broadcasts operations</a:t>
            </a:r>
          </a:p>
          <a:p>
            <a:pPr marL="285750" indent="-285750">
              <a:buFont typeface="Arial" panose="020B0604020202020204" pitchFamily="34" charset="0"/>
              <a:buChar char="•"/>
            </a:pPr>
            <a:r>
              <a:rPr lang="en-GB" dirty="0"/>
              <a:t>i.e. we can perform calculations with columns like we do with single values</a:t>
            </a:r>
          </a:p>
        </p:txBody>
      </p:sp>
      <p:pic>
        <p:nvPicPr>
          <p:cNvPr id="4" name="Picture 3" descr="A screenshot of a computer&#10;&#10;Description automatically generated">
            <a:extLst>
              <a:ext uri="{FF2B5EF4-FFF2-40B4-BE49-F238E27FC236}">
                <a16:creationId xmlns:a16="http://schemas.microsoft.com/office/drawing/2014/main" id="{F00FE769-DD5A-6CB5-614E-53A663E31865}"/>
              </a:ext>
            </a:extLst>
          </p:cNvPr>
          <p:cNvPicPr>
            <a:picLocks noChangeAspect="1"/>
          </p:cNvPicPr>
          <p:nvPr/>
        </p:nvPicPr>
        <p:blipFill>
          <a:blip r:embed="rId3"/>
          <a:stretch>
            <a:fillRect/>
          </a:stretch>
        </p:blipFill>
        <p:spPr>
          <a:xfrm>
            <a:off x="5037137" y="1902267"/>
            <a:ext cx="3724883" cy="4588266"/>
          </a:xfrm>
          <a:prstGeom prst="rect">
            <a:avLst/>
          </a:prstGeom>
        </p:spPr>
      </p:pic>
    </p:spTree>
    <p:extLst>
      <p:ext uri="{BB962C8B-B14F-4D97-AF65-F5344CB8AC3E}">
        <p14:creationId xmlns:p14="http://schemas.microsoft.com/office/powerpoint/2010/main" val="4317394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D132998-9EA3-750C-1BBB-EF2E2160919E}"/>
              </a:ext>
            </a:extLst>
          </p:cNvPr>
          <p:cNvSpPr>
            <a:spLocks noGrp="1"/>
          </p:cNvSpPr>
          <p:nvPr>
            <p:ph type="body" sz="quarter" idx="10"/>
          </p:nvPr>
        </p:nvSpPr>
        <p:spPr/>
        <p:txBody>
          <a:bodyPr/>
          <a:lstStyle/>
          <a:p>
            <a:r>
              <a:rPr lang="en-GB"/>
              <a:t>Boolean Operators</a:t>
            </a:r>
          </a:p>
        </p:txBody>
      </p:sp>
      <p:sp>
        <p:nvSpPr>
          <p:cNvPr id="3" name="Slide Number Placeholder 2">
            <a:extLst>
              <a:ext uri="{FF2B5EF4-FFF2-40B4-BE49-F238E27FC236}">
                <a16:creationId xmlns:a16="http://schemas.microsoft.com/office/drawing/2014/main" id="{CC460D18-D23D-6251-A919-4D978939E579}"/>
              </a:ext>
            </a:extLst>
          </p:cNvPr>
          <p:cNvSpPr>
            <a:spLocks noGrp="1"/>
          </p:cNvSpPr>
          <p:nvPr>
            <p:ph type="sldNum" sz="quarter" idx="4"/>
          </p:nvPr>
        </p:nvSpPr>
        <p:spPr/>
        <p:txBody>
          <a:bodyPr/>
          <a:lstStyle/>
          <a:p>
            <a:fld id="{EF892D59-8F09-EF4B-AD6D-DA609442F868}" type="slidenum">
              <a:rPr lang="en-GB" smtClean="0"/>
              <a:pPr/>
              <a:t>29</a:t>
            </a:fld>
            <a:endParaRPr lang="en-GB"/>
          </a:p>
        </p:txBody>
      </p:sp>
      <p:sp>
        <p:nvSpPr>
          <p:cNvPr id="4" name="Text Placeholder 3">
            <a:extLst>
              <a:ext uri="{FF2B5EF4-FFF2-40B4-BE49-F238E27FC236}">
                <a16:creationId xmlns:a16="http://schemas.microsoft.com/office/drawing/2014/main" id="{9A39B008-C55E-44FB-88B3-68774DB1F500}"/>
              </a:ext>
            </a:extLst>
          </p:cNvPr>
          <p:cNvSpPr>
            <a:spLocks noGrp="1"/>
          </p:cNvSpPr>
          <p:nvPr>
            <p:ph type="body" sz="quarter" idx="15"/>
          </p:nvPr>
        </p:nvSpPr>
        <p:spPr>
          <a:xfrm>
            <a:off x="4878474" y="435586"/>
            <a:ext cx="6770688" cy="1841825"/>
          </a:xfrm>
        </p:spPr>
        <p:txBody>
          <a:bodyPr/>
          <a:lstStyle/>
          <a:p>
            <a:pPr marL="285750" indent="-285750">
              <a:buFont typeface="Arial" panose="020B0604020202020204" pitchFamily="34" charset="0"/>
              <a:buChar char="•"/>
            </a:pPr>
            <a:r>
              <a:rPr lang="en-GB" dirty="0"/>
              <a:t>Symbolic Boolean operators can be used to combine conditions</a:t>
            </a:r>
          </a:p>
        </p:txBody>
      </p:sp>
      <p:pic>
        <p:nvPicPr>
          <p:cNvPr id="6" name="Picture 5" descr="A screenshot of a computer&#10;&#10;Description automatically generated">
            <a:extLst>
              <a:ext uri="{FF2B5EF4-FFF2-40B4-BE49-F238E27FC236}">
                <a16:creationId xmlns:a16="http://schemas.microsoft.com/office/drawing/2014/main" id="{0FB0837C-0283-5AB7-B5BC-187BB2546FB7}"/>
              </a:ext>
            </a:extLst>
          </p:cNvPr>
          <p:cNvPicPr>
            <a:picLocks noChangeAspect="1"/>
          </p:cNvPicPr>
          <p:nvPr/>
        </p:nvPicPr>
        <p:blipFill>
          <a:blip r:embed="rId3"/>
          <a:stretch>
            <a:fillRect/>
          </a:stretch>
        </p:blipFill>
        <p:spPr>
          <a:xfrm>
            <a:off x="5328438" y="2277411"/>
            <a:ext cx="5402821" cy="4009844"/>
          </a:xfrm>
          <a:prstGeom prst="rect">
            <a:avLst/>
          </a:prstGeom>
        </p:spPr>
      </p:pic>
    </p:spTree>
    <p:extLst>
      <p:ext uri="{BB962C8B-B14F-4D97-AF65-F5344CB8AC3E}">
        <p14:creationId xmlns:p14="http://schemas.microsoft.com/office/powerpoint/2010/main" val="1610097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A90569-8F14-7BEC-D1C7-E94C3AE0B3C1}"/>
              </a:ext>
            </a:extLst>
          </p:cNvPr>
          <p:cNvSpPr>
            <a:spLocks noGrp="1"/>
          </p:cNvSpPr>
          <p:nvPr>
            <p:ph type="body" sz="quarter" idx="10"/>
          </p:nvPr>
        </p:nvSpPr>
        <p:spPr/>
        <p:txBody>
          <a:bodyPr/>
          <a:lstStyle/>
          <a:p>
            <a:r>
              <a:rPr lang="en-GB"/>
              <a:t>What is pandas</a:t>
            </a:r>
          </a:p>
        </p:txBody>
      </p:sp>
      <p:sp>
        <p:nvSpPr>
          <p:cNvPr id="4" name="Slide Number Placeholder 3">
            <a:extLst>
              <a:ext uri="{FF2B5EF4-FFF2-40B4-BE49-F238E27FC236}">
                <a16:creationId xmlns:a16="http://schemas.microsoft.com/office/drawing/2014/main" id="{C1218CA2-CB9B-544F-87EB-2B8CE30EB572}"/>
              </a:ext>
            </a:extLst>
          </p:cNvPr>
          <p:cNvSpPr>
            <a:spLocks noGrp="1"/>
          </p:cNvSpPr>
          <p:nvPr>
            <p:ph type="sldNum" sz="quarter" idx="4"/>
          </p:nvPr>
        </p:nvSpPr>
        <p:spPr/>
        <p:txBody>
          <a:bodyPr/>
          <a:lstStyle/>
          <a:p>
            <a:fld id="{0193C6E7-1B9C-0C41-9E7F-77C82165728E}" type="slidenum">
              <a:rPr lang="en-US" smtClean="0"/>
              <a:t>3</a:t>
            </a:fld>
            <a:endParaRPr lang="en-US"/>
          </a:p>
        </p:txBody>
      </p:sp>
      <p:sp>
        <p:nvSpPr>
          <p:cNvPr id="13" name="Content Placeholder 2">
            <a:extLst>
              <a:ext uri="{FF2B5EF4-FFF2-40B4-BE49-F238E27FC236}">
                <a16:creationId xmlns:a16="http://schemas.microsoft.com/office/drawing/2014/main" id="{E008CC2F-1071-850B-0643-D4498542F902}"/>
              </a:ext>
            </a:extLst>
          </p:cNvPr>
          <p:cNvSpPr txBox="1">
            <a:spLocks/>
          </p:cNvSpPr>
          <p:nvPr/>
        </p:nvSpPr>
        <p:spPr>
          <a:xfrm>
            <a:off x="4726378" y="486888"/>
            <a:ext cx="6733309" cy="5790283"/>
          </a:xfrm>
          <a:prstGeom prst="rect">
            <a:avLst/>
          </a:prstGeom>
        </p:spPr>
        <p:txBody>
          <a:bodyPr/>
          <a:lstStyle>
            <a:lvl1pPr marL="270000" indent="-270000" algn="l" defTabSz="914400" rtl="0" eaLnBrk="1" latinLnBrk="0" hangingPunct="1">
              <a:lnSpc>
                <a:spcPts val="2200"/>
              </a:lnSpc>
              <a:spcBef>
                <a:spcPts val="0"/>
              </a:spcBef>
              <a:spcAft>
                <a:spcPts val="650"/>
              </a:spcAft>
              <a:buSzPct val="115000"/>
              <a:buFontTx/>
              <a:buBlip>
                <a:blip r:embed="rId3"/>
              </a:buBlip>
              <a:defRPr sz="1800" b="1" i="0" kern="1200">
                <a:solidFill>
                  <a:schemeClr val="tx1"/>
                </a:solidFill>
                <a:latin typeface="Montserrat" pitchFamily="2" charset="77"/>
                <a:ea typeface="+mn-ea"/>
                <a:cs typeface="+mn-cs"/>
              </a:defRPr>
            </a:lvl1pPr>
            <a:lvl2pPr marL="180000" indent="-180000" algn="l" defTabSz="914400" rtl="0" eaLnBrk="1" latinLnBrk="0" hangingPunct="1">
              <a:lnSpc>
                <a:spcPts val="1400"/>
              </a:lnSpc>
              <a:spcBef>
                <a:spcPts val="0"/>
              </a:spcBef>
              <a:spcAft>
                <a:spcPts val="650"/>
              </a:spcAft>
              <a:buSzPct val="125000"/>
              <a:buFontTx/>
              <a:buBlip>
                <a:blip r:embed="rId3"/>
              </a:buBlip>
              <a:tabLst/>
              <a:defRPr sz="1200" kern="1200">
                <a:solidFill>
                  <a:schemeClr val="tx1"/>
                </a:solidFill>
                <a:latin typeface="Montserrat" pitchFamily="2" charset="77"/>
                <a:ea typeface="+mn-ea"/>
                <a:cs typeface="+mn-cs"/>
              </a:defRPr>
            </a:lvl2pPr>
            <a:lvl3pPr marL="180000" indent="-180000" algn="l" defTabSz="914400" rtl="0" eaLnBrk="1" latinLnBrk="0" hangingPunct="1">
              <a:lnSpc>
                <a:spcPts val="1400"/>
              </a:lnSpc>
              <a:spcBef>
                <a:spcPts val="0"/>
              </a:spcBef>
              <a:spcAft>
                <a:spcPts val="650"/>
              </a:spcAft>
              <a:buSzPct val="120000"/>
              <a:buFontTx/>
              <a:buBlip>
                <a:blip r:embed="rId3"/>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ts val="1200"/>
              </a:lnSpc>
              <a:spcBef>
                <a:spcPts val="0"/>
              </a:spcBef>
              <a:spcAft>
                <a:spcPts val="650"/>
              </a:spcAft>
              <a:buSzPct val="120000"/>
              <a:buFontTx/>
              <a:buBlip>
                <a:blip r:embed="rId3"/>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ts val="1000"/>
              </a:lnSpc>
              <a:spcBef>
                <a:spcPts val="0"/>
              </a:spcBef>
              <a:spcAft>
                <a:spcPts val="650"/>
              </a:spcAft>
              <a:buSzPct val="125000"/>
              <a:buFontTx/>
              <a:buBlip>
                <a:blip r:embed="rId3"/>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Wingdings" panose="05000000000000000000" pitchFamily="2" charset="2"/>
              <a:buChar char="§"/>
            </a:pPr>
            <a:r>
              <a:rPr lang="en-US" sz="2000" b="0"/>
              <a:t>Pandas is Python’s ETL package for structured data</a:t>
            </a:r>
          </a:p>
          <a:p>
            <a:pPr>
              <a:lnSpc>
                <a:spcPct val="100000"/>
              </a:lnSpc>
              <a:buFont typeface="Wingdings" panose="05000000000000000000" pitchFamily="2" charset="2"/>
              <a:buChar char="§"/>
            </a:pPr>
            <a:r>
              <a:rPr lang="en-US" sz="2000" b="0"/>
              <a:t>Built on top of NumPy, designed to mimic the functionality of R data frames</a:t>
            </a:r>
          </a:p>
          <a:p>
            <a:pPr>
              <a:lnSpc>
                <a:spcPct val="100000"/>
              </a:lnSpc>
              <a:buFont typeface="Wingdings" panose="05000000000000000000" pitchFamily="2" charset="2"/>
              <a:buChar char="§"/>
            </a:pPr>
            <a:r>
              <a:rPr lang="en-US" sz="2000" b="0"/>
              <a:t>Provides a convenient way to handle tabular data</a:t>
            </a:r>
          </a:p>
          <a:p>
            <a:pPr>
              <a:lnSpc>
                <a:spcPct val="100000"/>
              </a:lnSpc>
              <a:buFont typeface="Wingdings" panose="05000000000000000000" pitchFamily="2" charset="2"/>
              <a:buChar char="§"/>
            </a:pPr>
            <a:r>
              <a:rPr lang="en-US" sz="2000" b="0"/>
              <a:t>Can perform all SQL functionalities, including group-by and join</a:t>
            </a:r>
          </a:p>
          <a:p>
            <a:pPr>
              <a:lnSpc>
                <a:spcPct val="100000"/>
              </a:lnSpc>
              <a:buFont typeface="Wingdings" panose="05000000000000000000" pitchFamily="2" charset="2"/>
              <a:buChar char="§"/>
            </a:pPr>
            <a:r>
              <a:rPr lang="en-US" sz="2000" b="0"/>
              <a:t>Compatible with many other Data Science packages, including </a:t>
            </a:r>
            <a:r>
              <a:rPr lang="en-US" sz="2000" b="0" err="1"/>
              <a:t>visualisation</a:t>
            </a:r>
            <a:r>
              <a:rPr lang="en-US" sz="2000" b="0"/>
              <a:t> packages such as Matplotlib and Seaborn</a:t>
            </a:r>
          </a:p>
          <a:p>
            <a:pPr>
              <a:lnSpc>
                <a:spcPct val="100000"/>
              </a:lnSpc>
              <a:buFont typeface="Wingdings" panose="05000000000000000000" pitchFamily="2" charset="2"/>
              <a:buChar char="§"/>
            </a:pPr>
            <a:r>
              <a:rPr lang="en-US" sz="2000" b="0"/>
              <a:t>Defines two main data types:</a:t>
            </a:r>
          </a:p>
          <a:p>
            <a:pPr marL="0" indent="0">
              <a:lnSpc>
                <a:spcPct val="100000"/>
              </a:lnSpc>
              <a:buNone/>
            </a:pPr>
            <a:r>
              <a:rPr lang="en-US" sz="2000">
                <a:sym typeface="Wingdings" panose="05000000000000000000" pitchFamily="2" charset="2"/>
              </a:rPr>
              <a:t>	 </a:t>
            </a:r>
            <a:r>
              <a:rPr lang="en-US" sz="2000" err="1"/>
              <a:t>pandas.Series</a:t>
            </a:r>
            <a:endParaRPr lang="en-US" sz="2000"/>
          </a:p>
          <a:p>
            <a:pPr marL="0" indent="0">
              <a:lnSpc>
                <a:spcPct val="100000"/>
              </a:lnSpc>
              <a:buNone/>
            </a:pPr>
            <a:r>
              <a:rPr lang="en-US" sz="2000">
                <a:sym typeface="Wingdings" panose="05000000000000000000" pitchFamily="2" charset="2"/>
              </a:rPr>
              <a:t>	 </a:t>
            </a:r>
            <a:r>
              <a:rPr lang="en-US" sz="2000" err="1"/>
              <a:t>pandas.DataFrame</a:t>
            </a:r>
            <a:endParaRPr lang="en-US" sz="2000"/>
          </a:p>
        </p:txBody>
      </p:sp>
    </p:spTree>
    <p:extLst>
      <p:ext uri="{BB962C8B-B14F-4D97-AF65-F5344CB8AC3E}">
        <p14:creationId xmlns:p14="http://schemas.microsoft.com/office/powerpoint/2010/main" val="13835064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1FE1B6A-28AB-36EE-2E03-7F59EABF9FCB}"/>
              </a:ext>
            </a:extLst>
          </p:cNvPr>
          <p:cNvSpPr>
            <a:spLocks noGrp="1"/>
          </p:cNvSpPr>
          <p:nvPr>
            <p:ph type="body" sz="quarter" idx="10"/>
          </p:nvPr>
        </p:nvSpPr>
        <p:spPr/>
        <p:txBody>
          <a:bodyPr/>
          <a:lstStyle/>
          <a:p>
            <a:r>
              <a:rPr lang="en-GB"/>
              <a:t>Filtering</a:t>
            </a:r>
          </a:p>
        </p:txBody>
      </p:sp>
      <p:sp>
        <p:nvSpPr>
          <p:cNvPr id="3" name="Slide Number Placeholder 2">
            <a:extLst>
              <a:ext uri="{FF2B5EF4-FFF2-40B4-BE49-F238E27FC236}">
                <a16:creationId xmlns:a16="http://schemas.microsoft.com/office/drawing/2014/main" id="{AFA807FF-2A75-F9DB-39D0-B14A46F9CF42}"/>
              </a:ext>
            </a:extLst>
          </p:cNvPr>
          <p:cNvSpPr>
            <a:spLocks noGrp="1"/>
          </p:cNvSpPr>
          <p:nvPr>
            <p:ph type="sldNum" sz="quarter" idx="4"/>
          </p:nvPr>
        </p:nvSpPr>
        <p:spPr/>
        <p:txBody>
          <a:bodyPr/>
          <a:lstStyle/>
          <a:p>
            <a:fld id="{EF892D59-8F09-EF4B-AD6D-DA609442F868}" type="slidenum">
              <a:rPr lang="en-GB" smtClean="0"/>
              <a:pPr/>
              <a:t>30</a:t>
            </a:fld>
            <a:endParaRPr lang="en-GB"/>
          </a:p>
        </p:txBody>
      </p:sp>
      <p:sp>
        <p:nvSpPr>
          <p:cNvPr id="4" name="Text Placeholder 3">
            <a:extLst>
              <a:ext uri="{FF2B5EF4-FFF2-40B4-BE49-F238E27FC236}">
                <a16:creationId xmlns:a16="http://schemas.microsoft.com/office/drawing/2014/main" id="{5AFC102A-13D6-0C4B-8667-81371C473EA9}"/>
              </a:ext>
            </a:extLst>
          </p:cNvPr>
          <p:cNvSpPr>
            <a:spLocks noGrp="1"/>
          </p:cNvSpPr>
          <p:nvPr>
            <p:ph type="body" sz="quarter" idx="15"/>
          </p:nvPr>
        </p:nvSpPr>
        <p:spPr>
          <a:xfrm>
            <a:off x="5037137" y="653143"/>
            <a:ext cx="6770688" cy="4936355"/>
          </a:xfrm>
        </p:spPr>
        <p:txBody>
          <a:bodyPr/>
          <a:lstStyle/>
          <a:p>
            <a:pPr marL="285750" indent="-285750">
              <a:buFont typeface="Arial" panose="020B0604020202020204" pitchFamily="34" charset="0"/>
              <a:buChar char="•"/>
            </a:pPr>
            <a:r>
              <a:rPr lang="en-GB" dirty="0" err="1"/>
              <a:t>Dataframes</a:t>
            </a:r>
            <a:r>
              <a:rPr lang="en-GB" dirty="0"/>
              <a:t> can be filtered row-wise using a sequence of Trues &amp; </a:t>
            </a:r>
            <a:r>
              <a:rPr lang="en-GB" dirty="0" err="1"/>
              <a:t>Falses</a:t>
            </a:r>
            <a:endParaRPr lang="en-GB" dirty="0"/>
          </a:p>
          <a:p>
            <a:pPr marL="285750" indent="-285750">
              <a:buFont typeface="Arial" panose="020B0604020202020204" pitchFamily="34" charset="0"/>
              <a:buChar char="•"/>
            </a:pPr>
            <a:r>
              <a:rPr lang="en-GB" dirty="0"/>
              <a:t>These can be generated by queries</a:t>
            </a:r>
          </a:p>
        </p:txBody>
      </p:sp>
      <p:pic>
        <p:nvPicPr>
          <p:cNvPr id="6" name="Picture 5" descr="A screenshot of a computer&#10;&#10;Description automatically generated">
            <a:extLst>
              <a:ext uri="{FF2B5EF4-FFF2-40B4-BE49-F238E27FC236}">
                <a16:creationId xmlns:a16="http://schemas.microsoft.com/office/drawing/2014/main" id="{D04B8E72-B206-9163-A62B-4092A0E8AF39}"/>
              </a:ext>
            </a:extLst>
          </p:cNvPr>
          <p:cNvPicPr>
            <a:picLocks noChangeAspect="1"/>
          </p:cNvPicPr>
          <p:nvPr/>
        </p:nvPicPr>
        <p:blipFill>
          <a:blip r:embed="rId3"/>
          <a:stretch>
            <a:fillRect/>
          </a:stretch>
        </p:blipFill>
        <p:spPr>
          <a:xfrm>
            <a:off x="5037137" y="2124633"/>
            <a:ext cx="5130359" cy="4733367"/>
          </a:xfrm>
          <a:prstGeom prst="rect">
            <a:avLst/>
          </a:prstGeom>
        </p:spPr>
      </p:pic>
    </p:spTree>
    <p:extLst>
      <p:ext uri="{BB962C8B-B14F-4D97-AF65-F5344CB8AC3E}">
        <p14:creationId xmlns:p14="http://schemas.microsoft.com/office/powerpoint/2010/main" val="2430044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B5C83-D8AE-36BE-4331-8BF8CB56D909}"/>
              </a:ext>
            </a:extLst>
          </p:cNvPr>
          <p:cNvSpPr>
            <a:spLocks noGrp="1"/>
          </p:cNvSpPr>
          <p:nvPr>
            <p:ph type="ctrTitle"/>
          </p:nvPr>
        </p:nvSpPr>
        <p:spPr/>
        <p:txBody>
          <a:bodyPr/>
          <a:lstStyle/>
          <a:p>
            <a:r>
              <a:rPr lang="en-GB"/>
              <a:t>Aggregation</a:t>
            </a:r>
          </a:p>
        </p:txBody>
      </p:sp>
    </p:spTree>
    <p:extLst>
      <p:ext uri="{BB962C8B-B14F-4D97-AF65-F5344CB8AC3E}">
        <p14:creationId xmlns:p14="http://schemas.microsoft.com/office/powerpoint/2010/main" val="4654551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9CA97-45D0-A74A-AA3D-4E1B27C240C9}"/>
              </a:ext>
            </a:extLst>
          </p:cNvPr>
          <p:cNvSpPr>
            <a:spLocks noGrp="1"/>
          </p:cNvSpPr>
          <p:nvPr>
            <p:ph type="title"/>
          </p:nvPr>
        </p:nvSpPr>
        <p:spPr/>
        <p:txBody>
          <a:bodyPr>
            <a:normAutofit/>
          </a:bodyPr>
          <a:lstStyle/>
          <a:p>
            <a:r>
              <a:rPr lang="en-US"/>
              <a:t>Group By</a:t>
            </a:r>
          </a:p>
        </p:txBody>
      </p:sp>
      <p:sp>
        <p:nvSpPr>
          <p:cNvPr id="3" name="Content Placeholder 2">
            <a:extLst>
              <a:ext uri="{FF2B5EF4-FFF2-40B4-BE49-F238E27FC236}">
                <a16:creationId xmlns:a16="http://schemas.microsoft.com/office/drawing/2014/main" id="{B97CABEC-D406-0F42-A723-2DA55DAEBEAB}"/>
              </a:ext>
            </a:extLst>
          </p:cNvPr>
          <p:cNvSpPr>
            <a:spLocks noGrp="1"/>
          </p:cNvSpPr>
          <p:nvPr>
            <p:ph idx="1"/>
          </p:nvPr>
        </p:nvSpPr>
        <p:spPr/>
        <p:txBody>
          <a:bodyPr/>
          <a:lstStyle/>
          <a:p>
            <a:pPr marL="0" indent="0">
              <a:buNone/>
            </a:pPr>
            <a:r>
              <a:rPr lang="en-US" sz="2000" b="0" dirty="0"/>
              <a:t>Group</a:t>
            </a:r>
            <a:r>
              <a:rPr lang="en-US" sz="2000" b="0" baseline="0" dirty="0"/>
              <a:t> table rows into sub-groups according to a </a:t>
            </a:r>
            <a:r>
              <a:rPr lang="en-US" sz="2000" b="0" dirty="0"/>
              <a:t>specified</a:t>
            </a:r>
            <a:r>
              <a:rPr lang="en-US" sz="2000" b="0" baseline="0" dirty="0"/>
              <a:t> criteria.</a:t>
            </a:r>
          </a:p>
        </p:txBody>
      </p:sp>
      <p:sp>
        <p:nvSpPr>
          <p:cNvPr id="4" name="Slide Number Placeholder 3">
            <a:extLst>
              <a:ext uri="{FF2B5EF4-FFF2-40B4-BE49-F238E27FC236}">
                <a16:creationId xmlns:a16="http://schemas.microsoft.com/office/drawing/2014/main" id="{3639F0E1-6447-9A40-90C7-A5D4FE3F3A68}"/>
              </a:ext>
            </a:extLst>
          </p:cNvPr>
          <p:cNvSpPr>
            <a:spLocks noGrp="1"/>
          </p:cNvSpPr>
          <p:nvPr>
            <p:ph type="sldNum" sz="quarter" idx="4294967295"/>
          </p:nvPr>
        </p:nvSpPr>
        <p:spPr>
          <a:xfrm rot="10800000" flipH="1" flipV="1">
            <a:off x="12417590" y="6469999"/>
            <a:ext cx="1183335" cy="328886"/>
          </a:xfrm>
        </p:spPr>
        <p:txBody>
          <a:bodyPr/>
          <a:lstStyle/>
          <a:p>
            <a:fld id="{0193C6E7-1B9C-0C41-9E7F-77C82165728E}" type="slidenum">
              <a:rPr lang="en-US" smtClean="0"/>
              <a:t>32</a:t>
            </a:fld>
            <a:endParaRPr lang="en-US"/>
          </a:p>
        </p:txBody>
      </p:sp>
      <p:graphicFrame>
        <p:nvGraphicFramePr>
          <p:cNvPr id="5" name="Table 4">
            <a:extLst>
              <a:ext uri="{FF2B5EF4-FFF2-40B4-BE49-F238E27FC236}">
                <a16:creationId xmlns:a16="http://schemas.microsoft.com/office/drawing/2014/main" id="{AE3F5F0D-62A6-C94F-ACB1-8E6E5659B535}"/>
              </a:ext>
            </a:extLst>
          </p:cNvPr>
          <p:cNvGraphicFramePr>
            <a:graphicFrameLocks noGrp="1"/>
          </p:cNvGraphicFramePr>
          <p:nvPr/>
        </p:nvGraphicFramePr>
        <p:xfrm>
          <a:off x="464350" y="3459899"/>
          <a:ext cx="4169177" cy="1937165"/>
        </p:xfrm>
        <a:graphic>
          <a:graphicData uri="http://schemas.openxmlformats.org/drawingml/2006/table">
            <a:tbl>
              <a:tblPr firstRow="1" bandRow="1">
                <a:tableStyleId>{5C22544A-7EE6-4342-B048-85BDC9FD1C3A}</a:tableStyleId>
              </a:tblPr>
              <a:tblGrid>
                <a:gridCol w="986254">
                  <a:extLst>
                    <a:ext uri="{9D8B030D-6E8A-4147-A177-3AD203B41FA5}">
                      <a16:colId xmlns:a16="http://schemas.microsoft.com/office/drawing/2014/main" val="3809616170"/>
                    </a:ext>
                  </a:extLst>
                </a:gridCol>
                <a:gridCol w="1143162">
                  <a:extLst>
                    <a:ext uri="{9D8B030D-6E8A-4147-A177-3AD203B41FA5}">
                      <a16:colId xmlns:a16="http://schemas.microsoft.com/office/drawing/2014/main" val="2318358672"/>
                    </a:ext>
                  </a:extLst>
                </a:gridCol>
                <a:gridCol w="1232821">
                  <a:extLst>
                    <a:ext uri="{9D8B030D-6E8A-4147-A177-3AD203B41FA5}">
                      <a16:colId xmlns:a16="http://schemas.microsoft.com/office/drawing/2014/main" val="1498962528"/>
                    </a:ext>
                  </a:extLst>
                </a:gridCol>
                <a:gridCol w="806940">
                  <a:extLst>
                    <a:ext uri="{9D8B030D-6E8A-4147-A177-3AD203B41FA5}">
                      <a16:colId xmlns:a16="http://schemas.microsoft.com/office/drawing/2014/main" val="3153557628"/>
                    </a:ext>
                  </a:extLst>
                </a:gridCol>
              </a:tblGrid>
              <a:tr h="387433">
                <a:tc>
                  <a:txBody>
                    <a:bodyPr/>
                    <a:lstStyle/>
                    <a:p>
                      <a:r>
                        <a:rPr lang="en-US"/>
                        <a:t>Index</a:t>
                      </a:r>
                    </a:p>
                  </a:txBody>
                  <a:tcPr/>
                </a:tc>
                <a:tc>
                  <a:txBody>
                    <a:bodyPr/>
                    <a:lstStyle/>
                    <a:p>
                      <a:r>
                        <a:rPr lang="en-US"/>
                        <a:t>Name</a:t>
                      </a:r>
                    </a:p>
                  </a:txBody>
                  <a:tcPr/>
                </a:tc>
                <a:tc>
                  <a:txBody>
                    <a:bodyPr/>
                    <a:lstStyle/>
                    <a:p>
                      <a:r>
                        <a:rPr lang="en-US"/>
                        <a:t>Gender</a:t>
                      </a:r>
                    </a:p>
                  </a:txBody>
                  <a:tcPr/>
                </a:tc>
                <a:tc>
                  <a:txBody>
                    <a:bodyPr/>
                    <a:lstStyle/>
                    <a:p>
                      <a:r>
                        <a:rPr lang="en-US"/>
                        <a:t>Age</a:t>
                      </a:r>
                    </a:p>
                  </a:txBody>
                  <a:tcPr/>
                </a:tc>
                <a:extLst>
                  <a:ext uri="{0D108BD9-81ED-4DB2-BD59-A6C34878D82A}">
                    <a16:rowId xmlns:a16="http://schemas.microsoft.com/office/drawing/2014/main" val="1929190485"/>
                  </a:ext>
                </a:extLst>
              </a:tr>
              <a:tr h="387433">
                <a:tc>
                  <a:txBody>
                    <a:bodyPr/>
                    <a:lstStyle/>
                    <a:p>
                      <a:r>
                        <a:rPr lang="en-US"/>
                        <a:t>0</a:t>
                      </a:r>
                    </a:p>
                  </a:txBody>
                  <a:tcPr/>
                </a:tc>
                <a:tc>
                  <a:txBody>
                    <a:bodyPr/>
                    <a:lstStyle/>
                    <a:p>
                      <a:r>
                        <a:rPr lang="en-US"/>
                        <a:t>Alice</a:t>
                      </a:r>
                    </a:p>
                  </a:txBody>
                  <a:tcPr/>
                </a:tc>
                <a:tc>
                  <a:txBody>
                    <a:bodyPr/>
                    <a:lstStyle/>
                    <a:p>
                      <a:r>
                        <a:rPr lang="en-US"/>
                        <a:t>Female</a:t>
                      </a:r>
                    </a:p>
                  </a:txBody>
                  <a:tcPr/>
                </a:tc>
                <a:tc>
                  <a:txBody>
                    <a:bodyPr/>
                    <a:lstStyle/>
                    <a:p>
                      <a:r>
                        <a:rPr lang="en-US"/>
                        <a:t>23</a:t>
                      </a:r>
                    </a:p>
                  </a:txBody>
                  <a:tcPr/>
                </a:tc>
                <a:extLst>
                  <a:ext uri="{0D108BD9-81ED-4DB2-BD59-A6C34878D82A}">
                    <a16:rowId xmlns:a16="http://schemas.microsoft.com/office/drawing/2014/main" val="2788209910"/>
                  </a:ext>
                </a:extLst>
              </a:tr>
              <a:tr h="387433">
                <a:tc>
                  <a:txBody>
                    <a:bodyPr/>
                    <a:lstStyle/>
                    <a:p>
                      <a:r>
                        <a:rPr lang="en-US"/>
                        <a:t>1</a:t>
                      </a:r>
                    </a:p>
                  </a:txBody>
                  <a:tcPr/>
                </a:tc>
                <a:tc>
                  <a:txBody>
                    <a:bodyPr/>
                    <a:lstStyle/>
                    <a:p>
                      <a:r>
                        <a:rPr lang="en-US"/>
                        <a:t>Bob</a:t>
                      </a:r>
                    </a:p>
                  </a:txBody>
                  <a:tcPr/>
                </a:tc>
                <a:tc>
                  <a:txBody>
                    <a:bodyPr/>
                    <a:lstStyle/>
                    <a:p>
                      <a:r>
                        <a:rPr lang="en-US"/>
                        <a:t>Male</a:t>
                      </a:r>
                    </a:p>
                  </a:txBody>
                  <a:tcPr/>
                </a:tc>
                <a:tc>
                  <a:txBody>
                    <a:bodyPr/>
                    <a:lstStyle/>
                    <a:p>
                      <a:r>
                        <a:rPr lang="en-US"/>
                        <a:t>26</a:t>
                      </a:r>
                    </a:p>
                  </a:txBody>
                  <a:tcPr/>
                </a:tc>
                <a:extLst>
                  <a:ext uri="{0D108BD9-81ED-4DB2-BD59-A6C34878D82A}">
                    <a16:rowId xmlns:a16="http://schemas.microsoft.com/office/drawing/2014/main" val="815399638"/>
                  </a:ext>
                </a:extLst>
              </a:tr>
              <a:tr h="387433">
                <a:tc>
                  <a:txBody>
                    <a:bodyPr/>
                    <a:lstStyle/>
                    <a:p>
                      <a:r>
                        <a:rPr lang="en-US"/>
                        <a:t>2</a:t>
                      </a:r>
                    </a:p>
                  </a:txBody>
                  <a:tcPr/>
                </a:tc>
                <a:tc>
                  <a:txBody>
                    <a:bodyPr/>
                    <a:lstStyle/>
                    <a:p>
                      <a:r>
                        <a:rPr lang="en-US"/>
                        <a:t>Charlie</a:t>
                      </a:r>
                    </a:p>
                  </a:txBody>
                  <a:tcPr/>
                </a:tc>
                <a:tc>
                  <a:txBody>
                    <a:bodyPr/>
                    <a:lstStyle/>
                    <a:p>
                      <a:r>
                        <a:rPr lang="en-US"/>
                        <a:t>Male</a:t>
                      </a:r>
                    </a:p>
                  </a:txBody>
                  <a:tcPr/>
                </a:tc>
                <a:tc>
                  <a:txBody>
                    <a:bodyPr/>
                    <a:lstStyle/>
                    <a:p>
                      <a:r>
                        <a:rPr lang="en-US"/>
                        <a:t>25</a:t>
                      </a:r>
                    </a:p>
                  </a:txBody>
                  <a:tcPr/>
                </a:tc>
                <a:extLst>
                  <a:ext uri="{0D108BD9-81ED-4DB2-BD59-A6C34878D82A}">
                    <a16:rowId xmlns:a16="http://schemas.microsoft.com/office/drawing/2014/main" val="2697763599"/>
                  </a:ext>
                </a:extLst>
              </a:tr>
              <a:tr h="387433">
                <a:tc>
                  <a:txBody>
                    <a:bodyPr/>
                    <a:lstStyle/>
                    <a:p>
                      <a:r>
                        <a:rPr lang="en-US"/>
                        <a:t>3</a:t>
                      </a:r>
                    </a:p>
                  </a:txBody>
                  <a:tcPr/>
                </a:tc>
                <a:tc>
                  <a:txBody>
                    <a:bodyPr/>
                    <a:lstStyle/>
                    <a:p>
                      <a:r>
                        <a:rPr lang="en-US"/>
                        <a:t>Dave</a:t>
                      </a:r>
                    </a:p>
                  </a:txBody>
                  <a:tcPr/>
                </a:tc>
                <a:tc>
                  <a:txBody>
                    <a:bodyPr/>
                    <a:lstStyle/>
                    <a:p>
                      <a:r>
                        <a:rPr lang="en-US"/>
                        <a:t>Male</a:t>
                      </a:r>
                    </a:p>
                  </a:txBody>
                  <a:tcPr/>
                </a:tc>
                <a:tc>
                  <a:txBody>
                    <a:bodyPr/>
                    <a:lstStyle/>
                    <a:p>
                      <a:r>
                        <a:rPr lang="en-US"/>
                        <a:t>24</a:t>
                      </a:r>
                    </a:p>
                  </a:txBody>
                  <a:tcPr/>
                </a:tc>
                <a:extLst>
                  <a:ext uri="{0D108BD9-81ED-4DB2-BD59-A6C34878D82A}">
                    <a16:rowId xmlns:a16="http://schemas.microsoft.com/office/drawing/2014/main" val="738169375"/>
                  </a:ext>
                </a:extLst>
              </a:tr>
            </a:tbl>
          </a:graphicData>
        </a:graphic>
      </p:graphicFrame>
      <p:graphicFrame>
        <p:nvGraphicFramePr>
          <p:cNvPr id="6" name="Table 5">
            <a:extLst>
              <a:ext uri="{FF2B5EF4-FFF2-40B4-BE49-F238E27FC236}">
                <a16:creationId xmlns:a16="http://schemas.microsoft.com/office/drawing/2014/main" id="{26B8853F-9B75-6147-9A04-1C733149038C}"/>
              </a:ext>
            </a:extLst>
          </p:cNvPr>
          <p:cNvGraphicFramePr>
            <a:graphicFrameLocks noGrp="1"/>
          </p:cNvGraphicFramePr>
          <p:nvPr/>
        </p:nvGraphicFramePr>
        <p:xfrm>
          <a:off x="4705741" y="3542864"/>
          <a:ext cx="2253366" cy="1854200"/>
        </p:xfrm>
        <a:graphic>
          <a:graphicData uri="http://schemas.openxmlformats.org/drawingml/2006/table">
            <a:tbl>
              <a:tblPr firstRow="1" bandRow="1">
                <a:tableStyleId>{5C22544A-7EE6-4342-B048-85BDC9FD1C3A}</a:tableStyleId>
              </a:tblPr>
              <a:tblGrid>
                <a:gridCol w="1126683">
                  <a:extLst>
                    <a:ext uri="{9D8B030D-6E8A-4147-A177-3AD203B41FA5}">
                      <a16:colId xmlns:a16="http://schemas.microsoft.com/office/drawing/2014/main" val="131865904"/>
                    </a:ext>
                  </a:extLst>
                </a:gridCol>
                <a:gridCol w="1126683">
                  <a:extLst>
                    <a:ext uri="{9D8B030D-6E8A-4147-A177-3AD203B41FA5}">
                      <a16:colId xmlns:a16="http://schemas.microsoft.com/office/drawing/2014/main" val="1230616181"/>
                    </a:ext>
                  </a:extLst>
                </a:gridCol>
              </a:tblGrid>
              <a:tr h="370840">
                <a:tc>
                  <a:txBody>
                    <a:bodyPr/>
                    <a:lstStyle/>
                    <a:p>
                      <a:r>
                        <a:rPr lang="en-US"/>
                        <a:t>Index</a:t>
                      </a:r>
                    </a:p>
                  </a:txBody>
                  <a:tcPr/>
                </a:tc>
                <a:tc>
                  <a:txBody>
                    <a:bodyPr/>
                    <a:lstStyle/>
                    <a:p>
                      <a:r>
                        <a:rPr lang="en-US"/>
                        <a:t>Group</a:t>
                      </a:r>
                    </a:p>
                  </a:txBody>
                  <a:tcPr/>
                </a:tc>
                <a:extLst>
                  <a:ext uri="{0D108BD9-81ED-4DB2-BD59-A6C34878D82A}">
                    <a16:rowId xmlns:a16="http://schemas.microsoft.com/office/drawing/2014/main" val="2495005497"/>
                  </a:ext>
                </a:extLst>
              </a:tr>
              <a:tr h="370840">
                <a:tc>
                  <a:txBody>
                    <a:bodyPr/>
                    <a:lstStyle/>
                    <a:p>
                      <a:r>
                        <a:rPr lang="en-US"/>
                        <a:t>0</a:t>
                      </a:r>
                    </a:p>
                  </a:txBody>
                  <a:tcPr/>
                </a:tc>
                <a:tc>
                  <a:txBody>
                    <a:bodyPr/>
                    <a:lstStyle/>
                    <a:p>
                      <a:r>
                        <a:rPr lang="en-US"/>
                        <a:t>A</a:t>
                      </a:r>
                    </a:p>
                  </a:txBody>
                  <a:tcPr/>
                </a:tc>
                <a:extLst>
                  <a:ext uri="{0D108BD9-81ED-4DB2-BD59-A6C34878D82A}">
                    <a16:rowId xmlns:a16="http://schemas.microsoft.com/office/drawing/2014/main" val="3819700258"/>
                  </a:ext>
                </a:extLst>
              </a:tr>
              <a:tr h="370840">
                <a:tc>
                  <a:txBody>
                    <a:bodyPr/>
                    <a:lstStyle/>
                    <a:p>
                      <a:r>
                        <a:rPr lang="en-US"/>
                        <a:t>1</a:t>
                      </a:r>
                    </a:p>
                  </a:txBody>
                  <a:tcPr/>
                </a:tc>
                <a:tc>
                  <a:txBody>
                    <a:bodyPr/>
                    <a:lstStyle/>
                    <a:p>
                      <a:r>
                        <a:rPr lang="en-US"/>
                        <a:t>B</a:t>
                      </a:r>
                    </a:p>
                  </a:txBody>
                  <a:tcPr/>
                </a:tc>
                <a:extLst>
                  <a:ext uri="{0D108BD9-81ED-4DB2-BD59-A6C34878D82A}">
                    <a16:rowId xmlns:a16="http://schemas.microsoft.com/office/drawing/2014/main" val="2815823116"/>
                  </a:ext>
                </a:extLst>
              </a:tr>
              <a:tr h="370840">
                <a:tc>
                  <a:txBody>
                    <a:bodyPr/>
                    <a:lstStyle/>
                    <a:p>
                      <a:r>
                        <a:rPr lang="en-US"/>
                        <a:t>2</a:t>
                      </a:r>
                    </a:p>
                  </a:txBody>
                  <a:tcPr/>
                </a:tc>
                <a:tc>
                  <a:txBody>
                    <a:bodyPr/>
                    <a:lstStyle/>
                    <a:p>
                      <a:r>
                        <a:rPr lang="en-US"/>
                        <a:t>A</a:t>
                      </a:r>
                    </a:p>
                  </a:txBody>
                  <a:tcPr/>
                </a:tc>
                <a:extLst>
                  <a:ext uri="{0D108BD9-81ED-4DB2-BD59-A6C34878D82A}">
                    <a16:rowId xmlns:a16="http://schemas.microsoft.com/office/drawing/2014/main" val="208306412"/>
                  </a:ext>
                </a:extLst>
              </a:tr>
              <a:tr h="370840">
                <a:tc>
                  <a:txBody>
                    <a:bodyPr/>
                    <a:lstStyle/>
                    <a:p>
                      <a:r>
                        <a:rPr lang="en-US"/>
                        <a:t>3</a:t>
                      </a:r>
                    </a:p>
                  </a:txBody>
                  <a:tcPr/>
                </a:tc>
                <a:tc>
                  <a:txBody>
                    <a:bodyPr/>
                    <a:lstStyle/>
                    <a:p>
                      <a:r>
                        <a:rPr lang="en-US"/>
                        <a:t>B</a:t>
                      </a:r>
                    </a:p>
                  </a:txBody>
                  <a:tcPr/>
                </a:tc>
                <a:extLst>
                  <a:ext uri="{0D108BD9-81ED-4DB2-BD59-A6C34878D82A}">
                    <a16:rowId xmlns:a16="http://schemas.microsoft.com/office/drawing/2014/main" val="2681942922"/>
                  </a:ext>
                </a:extLst>
              </a:tr>
            </a:tbl>
          </a:graphicData>
        </a:graphic>
      </p:graphicFrame>
      <p:graphicFrame>
        <p:nvGraphicFramePr>
          <p:cNvPr id="8" name="Table 7">
            <a:extLst>
              <a:ext uri="{FF2B5EF4-FFF2-40B4-BE49-F238E27FC236}">
                <a16:creationId xmlns:a16="http://schemas.microsoft.com/office/drawing/2014/main" id="{AE25EA34-62CD-5640-97BD-C6D6CAA48F2C}"/>
              </a:ext>
            </a:extLst>
          </p:cNvPr>
          <p:cNvGraphicFramePr>
            <a:graphicFrameLocks noGrp="1"/>
          </p:cNvGraphicFramePr>
          <p:nvPr/>
        </p:nvGraphicFramePr>
        <p:xfrm>
          <a:off x="7086428" y="2939417"/>
          <a:ext cx="4463739" cy="1162299"/>
        </p:xfrm>
        <a:graphic>
          <a:graphicData uri="http://schemas.openxmlformats.org/drawingml/2006/table">
            <a:tbl>
              <a:tblPr firstRow="1" bandRow="1">
                <a:tableStyleId>{5C22544A-7EE6-4342-B048-85BDC9FD1C3A}</a:tableStyleId>
              </a:tblPr>
              <a:tblGrid>
                <a:gridCol w="1055935">
                  <a:extLst>
                    <a:ext uri="{9D8B030D-6E8A-4147-A177-3AD203B41FA5}">
                      <a16:colId xmlns:a16="http://schemas.microsoft.com/office/drawing/2014/main" val="3809616170"/>
                    </a:ext>
                  </a:extLst>
                </a:gridCol>
                <a:gridCol w="1223930">
                  <a:extLst>
                    <a:ext uri="{9D8B030D-6E8A-4147-A177-3AD203B41FA5}">
                      <a16:colId xmlns:a16="http://schemas.microsoft.com/office/drawing/2014/main" val="2318358672"/>
                    </a:ext>
                  </a:extLst>
                </a:gridCol>
                <a:gridCol w="1319923">
                  <a:extLst>
                    <a:ext uri="{9D8B030D-6E8A-4147-A177-3AD203B41FA5}">
                      <a16:colId xmlns:a16="http://schemas.microsoft.com/office/drawing/2014/main" val="1498962528"/>
                    </a:ext>
                  </a:extLst>
                </a:gridCol>
                <a:gridCol w="863951">
                  <a:extLst>
                    <a:ext uri="{9D8B030D-6E8A-4147-A177-3AD203B41FA5}">
                      <a16:colId xmlns:a16="http://schemas.microsoft.com/office/drawing/2014/main" val="3153557628"/>
                    </a:ext>
                  </a:extLst>
                </a:gridCol>
              </a:tblGrid>
              <a:tr h="387433">
                <a:tc>
                  <a:txBody>
                    <a:bodyPr/>
                    <a:lstStyle/>
                    <a:p>
                      <a:r>
                        <a:rPr lang="en-US"/>
                        <a:t>Group</a:t>
                      </a:r>
                    </a:p>
                  </a:txBody>
                  <a:tcPr/>
                </a:tc>
                <a:tc>
                  <a:txBody>
                    <a:bodyPr/>
                    <a:lstStyle/>
                    <a:p>
                      <a:r>
                        <a:rPr lang="en-US"/>
                        <a:t>Name</a:t>
                      </a:r>
                    </a:p>
                  </a:txBody>
                  <a:tcPr/>
                </a:tc>
                <a:tc>
                  <a:txBody>
                    <a:bodyPr/>
                    <a:lstStyle/>
                    <a:p>
                      <a:r>
                        <a:rPr lang="en-US"/>
                        <a:t>Gender</a:t>
                      </a:r>
                    </a:p>
                  </a:txBody>
                  <a:tcPr/>
                </a:tc>
                <a:tc>
                  <a:txBody>
                    <a:bodyPr/>
                    <a:lstStyle/>
                    <a:p>
                      <a:r>
                        <a:rPr lang="en-US"/>
                        <a:t>Age</a:t>
                      </a:r>
                    </a:p>
                  </a:txBody>
                  <a:tcPr/>
                </a:tc>
                <a:extLst>
                  <a:ext uri="{0D108BD9-81ED-4DB2-BD59-A6C34878D82A}">
                    <a16:rowId xmlns:a16="http://schemas.microsoft.com/office/drawing/2014/main" val="1929190485"/>
                  </a:ext>
                </a:extLst>
              </a:tr>
              <a:tr h="387433">
                <a:tc>
                  <a:txBody>
                    <a:bodyPr/>
                    <a:lstStyle/>
                    <a:p>
                      <a:r>
                        <a:rPr lang="en-US"/>
                        <a:t>A</a:t>
                      </a:r>
                    </a:p>
                  </a:txBody>
                  <a:tcPr/>
                </a:tc>
                <a:tc>
                  <a:txBody>
                    <a:bodyPr/>
                    <a:lstStyle/>
                    <a:p>
                      <a:r>
                        <a:rPr lang="en-US"/>
                        <a:t>Alice</a:t>
                      </a:r>
                    </a:p>
                  </a:txBody>
                  <a:tcPr/>
                </a:tc>
                <a:tc>
                  <a:txBody>
                    <a:bodyPr/>
                    <a:lstStyle/>
                    <a:p>
                      <a:r>
                        <a:rPr lang="en-US"/>
                        <a:t>Female</a:t>
                      </a:r>
                    </a:p>
                  </a:txBody>
                  <a:tcPr/>
                </a:tc>
                <a:tc>
                  <a:txBody>
                    <a:bodyPr/>
                    <a:lstStyle/>
                    <a:p>
                      <a:r>
                        <a:rPr lang="en-US"/>
                        <a:t>23</a:t>
                      </a:r>
                    </a:p>
                  </a:txBody>
                  <a:tcPr/>
                </a:tc>
                <a:extLst>
                  <a:ext uri="{0D108BD9-81ED-4DB2-BD59-A6C34878D82A}">
                    <a16:rowId xmlns:a16="http://schemas.microsoft.com/office/drawing/2014/main" val="2788209910"/>
                  </a:ext>
                </a:extLst>
              </a:tr>
              <a:tr h="387433">
                <a:tc>
                  <a:txBody>
                    <a:bodyPr/>
                    <a:lstStyle/>
                    <a:p>
                      <a:r>
                        <a:rPr lang="en-US"/>
                        <a:t>A</a:t>
                      </a:r>
                    </a:p>
                  </a:txBody>
                  <a:tcPr/>
                </a:tc>
                <a:tc>
                  <a:txBody>
                    <a:bodyPr/>
                    <a:lstStyle/>
                    <a:p>
                      <a:r>
                        <a:rPr lang="en-US"/>
                        <a:t>Charlie</a:t>
                      </a:r>
                    </a:p>
                  </a:txBody>
                  <a:tcPr/>
                </a:tc>
                <a:tc>
                  <a:txBody>
                    <a:bodyPr/>
                    <a:lstStyle/>
                    <a:p>
                      <a:r>
                        <a:rPr lang="en-US"/>
                        <a:t>Male</a:t>
                      </a:r>
                    </a:p>
                  </a:txBody>
                  <a:tcPr/>
                </a:tc>
                <a:tc>
                  <a:txBody>
                    <a:bodyPr/>
                    <a:lstStyle/>
                    <a:p>
                      <a:r>
                        <a:rPr lang="en-US"/>
                        <a:t>25</a:t>
                      </a:r>
                    </a:p>
                  </a:txBody>
                  <a:tcPr/>
                </a:tc>
                <a:extLst>
                  <a:ext uri="{0D108BD9-81ED-4DB2-BD59-A6C34878D82A}">
                    <a16:rowId xmlns:a16="http://schemas.microsoft.com/office/drawing/2014/main" val="815399638"/>
                  </a:ext>
                </a:extLst>
              </a:tr>
            </a:tbl>
          </a:graphicData>
        </a:graphic>
      </p:graphicFrame>
      <p:graphicFrame>
        <p:nvGraphicFramePr>
          <p:cNvPr id="9" name="Table 8">
            <a:extLst>
              <a:ext uri="{FF2B5EF4-FFF2-40B4-BE49-F238E27FC236}">
                <a16:creationId xmlns:a16="http://schemas.microsoft.com/office/drawing/2014/main" id="{06E09ECF-89C3-9B4F-877D-59CE344614A4}"/>
              </a:ext>
            </a:extLst>
          </p:cNvPr>
          <p:cNvGraphicFramePr>
            <a:graphicFrameLocks noGrp="1"/>
          </p:cNvGraphicFramePr>
          <p:nvPr/>
        </p:nvGraphicFramePr>
        <p:xfrm>
          <a:off x="7086428" y="4386999"/>
          <a:ext cx="4463739" cy="1162299"/>
        </p:xfrm>
        <a:graphic>
          <a:graphicData uri="http://schemas.openxmlformats.org/drawingml/2006/table">
            <a:tbl>
              <a:tblPr firstRow="1" bandRow="1">
                <a:tableStyleId>{5C22544A-7EE6-4342-B048-85BDC9FD1C3A}</a:tableStyleId>
              </a:tblPr>
              <a:tblGrid>
                <a:gridCol w="1055935">
                  <a:extLst>
                    <a:ext uri="{9D8B030D-6E8A-4147-A177-3AD203B41FA5}">
                      <a16:colId xmlns:a16="http://schemas.microsoft.com/office/drawing/2014/main" val="3809616170"/>
                    </a:ext>
                  </a:extLst>
                </a:gridCol>
                <a:gridCol w="1223930">
                  <a:extLst>
                    <a:ext uri="{9D8B030D-6E8A-4147-A177-3AD203B41FA5}">
                      <a16:colId xmlns:a16="http://schemas.microsoft.com/office/drawing/2014/main" val="2318358672"/>
                    </a:ext>
                  </a:extLst>
                </a:gridCol>
                <a:gridCol w="1319923">
                  <a:extLst>
                    <a:ext uri="{9D8B030D-6E8A-4147-A177-3AD203B41FA5}">
                      <a16:colId xmlns:a16="http://schemas.microsoft.com/office/drawing/2014/main" val="1498962528"/>
                    </a:ext>
                  </a:extLst>
                </a:gridCol>
                <a:gridCol w="863951">
                  <a:extLst>
                    <a:ext uri="{9D8B030D-6E8A-4147-A177-3AD203B41FA5}">
                      <a16:colId xmlns:a16="http://schemas.microsoft.com/office/drawing/2014/main" val="3153557628"/>
                    </a:ext>
                  </a:extLst>
                </a:gridCol>
              </a:tblGrid>
              <a:tr h="387433">
                <a:tc>
                  <a:txBody>
                    <a:bodyPr/>
                    <a:lstStyle/>
                    <a:p>
                      <a:r>
                        <a:rPr lang="en-US"/>
                        <a:t>Group</a:t>
                      </a:r>
                    </a:p>
                  </a:txBody>
                  <a:tcPr/>
                </a:tc>
                <a:tc>
                  <a:txBody>
                    <a:bodyPr/>
                    <a:lstStyle/>
                    <a:p>
                      <a:r>
                        <a:rPr lang="en-US"/>
                        <a:t>Name</a:t>
                      </a:r>
                    </a:p>
                  </a:txBody>
                  <a:tcPr/>
                </a:tc>
                <a:tc>
                  <a:txBody>
                    <a:bodyPr/>
                    <a:lstStyle/>
                    <a:p>
                      <a:r>
                        <a:rPr lang="en-US"/>
                        <a:t>Gender</a:t>
                      </a:r>
                    </a:p>
                  </a:txBody>
                  <a:tcPr/>
                </a:tc>
                <a:tc>
                  <a:txBody>
                    <a:bodyPr/>
                    <a:lstStyle/>
                    <a:p>
                      <a:r>
                        <a:rPr lang="en-US"/>
                        <a:t>Age</a:t>
                      </a:r>
                    </a:p>
                  </a:txBody>
                  <a:tcPr/>
                </a:tc>
                <a:extLst>
                  <a:ext uri="{0D108BD9-81ED-4DB2-BD59-A6C34878D82A}">
                    <a16:rowId xmlns:a16="http://schemas.microsoft.com/office/drawing/2014/main" val="1929190485"/>
                  </a:ext>
                </a:extLst>
              </a:tr>
              <a:tr h="387433">
                <a:tc>
                  <a:txBody>
                    <a:bodyPr/>
                    <a:lstStyle/>
                    <a:p>
                      <a:r>
                        <a:rPr lang="en-US"/>
                        <a:t>B</a:t>
                      </a:r>
                    </a:p>
                  </a:txBody>
                  <a:tcPr/>
                </a:tc>
                <a:tc>
                  <a:txBody>
                    <a:bodyPr/>
                    <a:lstStyle/>
                    <a:p>
                      <a:r>
                        <a:rPr lang="en-US"/>
                        <a:t>Bob</a:t>
                      </a:r>
                    </a:p>
                  </a:txBody>
                  <a:tcPr/>
                </a:tc>
                <a:tc>
                  <a:txBody>
                    <a:bodyPr/>
                    <a:lstStyle/>
                    <a:p>
                      <a:r>
                        <a:rPr lang="en-US"/>
                        <a:t>Male</a:t>
                      </a:r>
                    </a:p>
                  </a:txBody>
                  <a:tcPr/>
                </a:tc>
                <a:tc>
                  <a:txBody>
                    <a:bodyPr/>
                    <a:lstStyle/>
                    <a:p>
                      <a:r>
                        <a:rPr lang="en-US"/>
                        <a:t>26</a:t>
                      </a:r>
                    </a:p>
                  </a:txBody>
                  <a:tcPr/>
                </a:tc>
                <a:extLst>
                  <a:ext uri="{0D108BD9-81ED-4DB2-BD59-A6C34878D82A}">
                    <a16:rowId xmlns:a16="http://schemas.microsoft.com/office/drawing/2014/main" val="2788209910"/>
                  </a:ext>
                </a:extLst>
              </a:tr>
              <a:tr h="387433">
                <a:tc>
                  <a:txBody>
                    <a:bodyPr/>
                    <a:lstStyle/>
                    <a:p>
                      <a:r>
                        <a:rPr lang="en-US"/>
                        <a:t>B</a:t>
                      </a:r>
                    </a:p>
                  </a:txBody>
                  <a:tcPr/>
                </a:tc>
                <a:tc>
                  <a:txBody>
                    <a:bodyPr/>
                    <a:lstStyle/>
                    <a:p>
                      <a:r>
                        <a:rPr lang="en-US"/>
                        <a:t>Dave</a:t>
                      </a:r>
                    </a:p>
                  </a:txBody>
                  <a:tcPr/>
                </a:tc>
                <a:tc>
                  <a:txBody>
                    <a:bodyPr/>
                    <a:lstStyle/>
                    <a:p>
                      <a:r>
                        <a:rPr lang="en-US"/>
                        <a:t>Male</a:t>
                      </a:r>
                    </a:p>
                  </a:txBody>
                  <a:tcPr/>
                </a:tc>
                <a:tc>
                  <a:txBody>
                    <a:bodyPr/>
                    <a:lstStyle/>
                    <a:p>
                      <a:r>
                        <a:rPr lang="en-US"/>
                        <a:t>24</a:t>
                      </a:r>
                    </a:p>
                  </a:txBody>
                  <a:tcPr/>
                </a:tc>
                <a:extLst>
                  <a:ext uri="{0D108BD9-81ED-4DB2-BD59-A6C34878D82A}">
                    <a16:rowId xmlns:a16="http://schemas.microsoft.com/office/drawing/2014/main" val="815399638"/>
                  </a:ext>
                </a:extLst>
              </a:tr>
            </a:tbl>
          </a:graphicData>
        </a:graphic>
      </p:graphicFrame>
      <p:sp>
        <p:nvSpPr>
          <p:cNvPr id="10" name="TextBox 9">
            <a:extLst>
              <a:ext uri="{FF2B5EF4-FFF2-40B4-BE49-F238E27FC236}">
                <a16:creationId xmlns:a16="http://schemas.microsoft.com/office/drawing/2014/main" id="{62EE3195-8A25-6045-8A66-EB0F0AD29ED3}"/>
              </a:ext>
            </a:extLst>
          </p:cNvPr>
          <p:cNvSpPr txBox="1"/>
          <p:nvPr/>
        </p:nvSpPr>
        <p:spPr>
          <a:xfrm>
            <a:off x="6952106" y="5815698"/>
            <a:ext cx="4758299" cy="400110"/>
          </a:xfrm>
          <a:prstGeom prst="rect">
            <a:avLst/>
          </a:prstGeom>
          <a:noFill/>
        </p:spPr>
        <p:txBody>
          <a:bodyPr wrap="square" rtlCol="0">
            <a:spAutoFit/>
          </a:bodyPr>
          <a:lstStyle/>
          <a:p>
            <a:r>
              <a:rPr lang="en-US" sz="2000" err="1"/>
              <a:t>my_dataframe.groupby</a:t>
            </a:r>
            <a:r>
              <a:rPr lang="en-US" sz="2000"/>
              <a:t>(criteria)</a:t>
            </a:r>
          </a:p>
        </p:txBody>
      </p:sp>
      <p:sp>
        <p:nvSpPr>
          <p:cNvPr id="11" name="TextBox 10">
            <a:extLst>
              <a:ext uri="{FF2B5EF4-FFF2-40B4-BE49-F238E27FC236}">
                <a16:creationId xmlns:a16="http://schemas.microsoft.com/office/drawing/2014/main" id="{1DC4C5D7-EE29-6742-AB03-756239752E47}"/>
              </a:ext>
            </a:extLst>
          </p:cNvPr>
          <p:cNvSpPr txBox="1"/>
          <p:nvPr/>
        </p:nvSpPr>
        <p:spPr>
          <a:xfrm>
            <a:off x="4868687" y="5816494"/>
            <a:ext cx="1246214" cy="400110"/>
          </a:xfrm>
          <a:prstGeom prst="rect">
            <a:avLst/>
          </a:prstGeom>
          <a:noFill/>
        </p:spPr>
        <p:txBody>
          <a:bodyPr wrap="square" rtlCol="0">
            <a:spAutoFit/>
          </a:bodyPr>
          <a:lstStyle/>
          <a:p>
            <a:r>
              <a:rPr lang="en-US" sz="2000"/>
              <a:t>criteria</a:t>
            </a:r>
          </a:p>
        </p:txBody>
      </p:sp>
      <p:sp>
        <p:nvSpPr>
          <p:cNvPr id="12" name="TextBox 11">
            <a:extLst>
              <a:ext uri="{FF2B5EF4-FFF2-40B4-BE49-F238E27FC236}">
                <a16:creationId xmlns:a16="http://schemas.microsoft.com/office/drawing/2014/main" id="{AD645AA7-6BE7-2B44-8F62-B024FF34DFF9}"/>
              </a:ext>
            </a:extLst>
          </p:cNvPr>
          <p:cNvSpPr txBox="1"/>
          <p:nvPr/>
        </p:nvSpPr>
        <p:spPr>
          <a:xfrm>
            <a:off x="1416546" y="5815698"/>
            <a:ext cx="2413140" cy="400110"/>
          </a:xfrm>
          <a:prstGeom prst="rect">
            <a:avLst/>
          </a:prstGeom>
          <a:noFill/>
        </p:spPr>
        <p:txBody>
          <a:bodyPr wrap="square" rtlCol="0">
            <a:spAutoFit/>
          </a:bodyPr>
          <a:lstStyle/>
          <a:p>
            <a:r>
              <a:rPr lang="en-US" sz="2000" err="1"/>
              <a:t>my_dataframe</a:t>
            </a:r>
            <a:endParaRPr lang="en-US" sz="2000"/>
          </a:p>
        </p:txBody>
      </p:sp>
      <p:sp>
        <p:nvSpPr>
          <p:cNvPr id="13" name="Right Arrow 12">
            <a:extLst>
              <a:ext uri="{FF2B5EF4-FFF2-40B4-BE49-F238E27FC236}">
                <a16:creationId xmlns:a16="http://schemas.microsoft.com/office/drawing/2014/main" id="{7E150F6F-9C5D-BF4B-A0E4-FF813DC521F1}"/>
              </a:ext>
            </a:extLst>
          </p:cNvPr>
          <p:cNvSpPr/>
          <p:nvPr/>
        </p:nvSpPr>
        <p:spPr>
          <a:xfrm rot="20022830">
            <a:off x="6589794" y="3809384"/>
            <a:ext cx="1110272" cy="313101"/>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solidFill>
                <a:schemeClr val="tx1"/>
              </a:solidFill>
              <a:cs typeface="Arial" pitchFamily="34" charset="0"/>
            </a:endParaRPr>
          </a:p>
        </p:txBody>
      </p:sp>
      <p:sp>
        <p:nvSpPr>
          <p:cNvPr id="14" name="Right Arrow 13">
            <a:extLst>
              <a:ext uri="{FF2B5EF4-FFF2-40B4-BE49-F238E27FC236}">
                <a16:creationId xmlns:a16="http://schemas.microsoft.com/office/drawing/2014/main" id="{E7E432DC-2F67-3F41-A706-33C1600BE029}"/>
              </a:ext>
            </a:extLst>
          </p:cNvPr>
          <p:cNvSpPr/>
          <p:nvPr/>
        </p:nvSpPr>
        <p:spPr>
          <a:xfrm rot="2279636">
            <a:off x="6527153" y="4604633"/>
            <a:ext cx="1110272" cy="313101"/>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solidFill>
                <a:schemeClr val="tx1"/>
              </a:solidFill>
              <a:cs typeface="Arial" pitchFamily="34" charset="0"/>
            </a:endParaRPr>
          </a:p>
        </p:txBody>
      </p:sp>
      <p:sp>
        <p:nvSpPr>
          <p:cNvPr id="15" name="TextBox 14">
            <a:extLst>
              <a:ext uri="{FF2B5EF4-FFF2-40B4-BE49-F238E27FC236}">
                <a16:creationId xmlns:a16="http://schemas.microsoft.com/office/drawing/2014/main" id="{1E3C44B7-5733-2646-87E5-4F61C3CE51D8}"/>
              </a:ext>
            </a:extLst>
          </p:cNvPr>
          <p:cNvSpPr txBox="1"/>
          <p:nvPr/>
        </p:nvSpPr>
        <p:spPr>
          <a:xfrm>
            <a:off x="4817546" y="2957504"/>
            <a:ext cx="1246214" cy="400110"/>
          </a:xfrm>
          <a:prstGeom prst="rect">
            <a:avLst/>
          </a:prstGeom>
          <a:noFill/>
        </p:spPr>
        <p:txBody>
          <a:bodyPr wrap="square" rtlCol="0">
            <a:spAutoFit/>
          </a:bodyPr>
          <a:lstStyle/>
          <a:p>
            <a:r>
              <a:rPr lang="en-US" sz="2000"/>
              <a:t>Series</a:t>
            </a:r>
          </a:p>
        </p:txBody>
      </p:sp>
      <p:sp>
        <p:nvSpPr>
          <p:cNvPr id="16" name="TextBox 15">
            <a:extLst>
              <a:ext uri="{FF2B5EF4-FFF2-40B4-BE49-F238E27FC236}">
                <a16:creationId xmlns:a16="http://schemas.microsoft.com/office/drawing/2014/main" id="{FE8EC2E2-2CC9-8D48-99D5-C7FCCEA04D16}"/>
              </a:ext>
            </a:extLst>
          </p:cNvPr>
          <p:cNvSpPr txBox="1"/>
          <p:nvPr/>
        </p:nvSpPr>
        <p:spPr>
          <a:xfrm>
            <a:off x="1732921" y="2957504"/>
            <a:ext cx="1829677" cy="400110"/>
          </a:xfrm>
          <a:prstGeom prst="rect">
            <a:avLst/>
          </a:prstGeom>
          <a:noFill/>
        </p:spPr>
        <p:txBody>
          <a:bodyPr wrap="square" rtlCol="0">
            <a:spAutoFit/>
          </a:bodyPr>
          <a:lstStyle/>
          <a:p>
            <a:r>
              <a:rPr lang="en-US" sz="2000" err="1"/>
              <a:t>DataFrame</a:t>
            </a:r>
            <a:endParaRPr lang="en-US" sz="2000"/>
          </a:p>
        </p:txBody>
      </p:sp>
    </p:spTree>
    <p:extLst>
      <p:ext uri="{BB962C8B-B14F-4D97-AF65-F5344CB8AC3E}">
        <p14:creationId xmlns:p14="http://schemas.microsoft.com/office/powerpoint/2010/main" val="3306215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0955C837-54B1-2DC8-D319-4CC6193280B0}"/>
              </a:ext>
            </a:extLst>
          </p:cNvPr>
          <p:cNvSpPr>
            <a:spLocks noGrp="1"/>
          </p:cNvSpPr>
          <p:nvPr>
            <p:ph type="body" sz="quarter" idx="10"/>
          </p:nvPr>
        </p:nvSpPr>
        <p:spPr/>
        <p:txBody>
          <a:bodyPr/>
          <a:lstStyle/>
          <a:p>
            <a:r>
              <a:rPr lang="en-GB"/>
              <a:t>Group by</a:t>
            </a:r>
          </a:p>
        </p:txBody>
      </p:sp>
      <p:sp>
        <p:nvSpPr>
          <p:cNvPr id="4" name="Slide Number Placeholder 3">
            <a:extLst>
              <a:ext uri="{FF2B5EF4-FFF2-40B4-BE49-F238E27FC236}">
                <a16:creationId xmlns:a16="http://schemas.microsoft.com/office/drawing/2014/main" id="{061D987B-A885-674E-9C6C-AD5F3F839F16}"/>
              </a:ext>
            </a:extLst>
          </p:cNvPr>
          <p:cNvSpPr>
            <a:spLocks noGrp="1"/>
          </p:cNvSpPr>
          <p:nvPr>
            <p:ph type="sldNum" sz="quarter" idx="4"/>
          </p:nvPr>
        </p:nvSpPr>
        <p:spPr/>
        <p:txBody>
          <a:bodyPr/>
          <a:lstStyle/>
          <a:p>
            <a:fld id="{0193C6E7-1B9C-0C41-9E7F-77C82165728E}" type="slidenum">
              <a:rPr lang="en-US" smtClean="0"/>
              <a:t>33</a:t>
            </a:fld>
            <a:endParaRPr lang="en-US"/>
          </a:p>
        </p:txBody>
      </p:sp>
      <p:sp>
        <p:nvSpPr>
          <p:cNvPr id="11" name="Content Placeholder 2">
            <a:extLst>
              <a:ext uri="{FF2B5EF4-FFF2-40B4-BE49-F238E27FC236}">
                <a16:creationId xmlns:a16="http://schemas.microsoft.com/office/drawing/2014/main" id="{4E185D0A-9DB3-0C5D-D36A-9C0F1347193A}"/>
              </a:ext>
            </a:extLst>
          </p:cNvPr>
          <p:cNvSpPr txBox="1">
            <a:spLocks/>
          </p:cNvSpPr>
          <p:nvPr/>
        </p:nvSpPr>
        <p:spPr>
          <a:xfrm>
            <a:off x="4536374" y="676895"/>
            <a:ext cx="6852062" cy="5500068"/>
          </a:xfrm>
          <a:prstGeom prst="rect">
            <a:avLst/>
          </a:prstGeom>
        </p:spPr>
        <p:txBody>
          <a:bodyPr/>
          <a:lstStyle>
            <a:lvl1pPr marL="270000" indent="-270000" algn="l" defTabSz="914400" rtl="0" eaLnBrk="1" latinLnBrk="0" hangingPunct="1">
              <a:lnSpc>
                <a:spcPts val="2200"/>
              </a:lnSpc>
              <a:spcBef>
                <a:spcPts val="0"/>
              </a:spcBef>
              <a:spcAft>
                <a:spcPts val="650"/>
              </a:spcAft>
              <a:buSzPct val="115000"/>
              <a:buFontTx/>
              <a:buBlip>
                <a:blip r:embed="rId3"/>
              </a:buBlip>
              <a:defRPr sz="1800" b="1" i="0" kern="1200">
                <a:solidFill>
                  <a:schemeClr val="tx1"/>
                </a:solidFill>
                <a:latin typeface="Montserrat" pitchFamily="2" charset="77"/>
                <a:ea typeface="+mn-ea"/>
                <a:cs typeface="+mn-cs"/>
              </a:defRPr>
            </a:lvl1pPr>
            <a:lvl2pPr marL="180000" indent="-180000" algn="l" defTabSz="914400" rtl="0" eaLnBrk="1" latinLnBrk="0" hangingPunct="1">
              <a:lnSpc>
                <a:spcPts val="1400"/>
              </a:lnSpc>
              <a:spcBef>
                <a:spcPts val="0"/>
              </a:spcBef>
              <a:spcAft>
                <a:spcPts val="650"/>
              </a:spcAft>
              <a:buSzPct val="125000"/>
              <a:buFontTx/>
              <a:buBlip>
                <a:blip r:embed="rId3"/>
              </a:buBlip>
              <a:tabLst/>
              <a:defRPr sz="1200" kern="1200">
                <a:solidFill>
                  <a:schemeClr val="tx1"/>
                </a:solidFill>
                <a:latin typeface="Montserrat" pitchFamily="2" charset="77"/>
                <a:ea typeface="+mn-ea"/>
                <a:cs typeface="+mn-cs"/>
              </a:defRPr>
            </a:lvl2pPr>
            <a:lvl3pPr marL="180000" indent="-180000" algn="l" defTabSz="914400" rtl="0" eaLnBrk="1" latinLnBrk="0" hangingPunct="1">
              <a:lnSpc>
                <a:spcPts val="1400"/>
              </a:lnSpc>
              <a:spcBef>
                <a:spcPts val="0"/>
              </a:spcBef>
              <a:spcAft>
                <a:spcPts val="650"/>
              </a:spcAft>
              <a:buSzPct val="120000"/>
              <a:buFontTx/>
              <a:buBlip>
                <a:blip r:embed="rId3"/>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ts val="1200"/>
              </a:lnSpc>
              <a:spcBef>
                <a:spcPts val="0"/>
              </a:spcBef>
              <a:spcAft>
                <a:spcPts val="650"/>
              </a:spcAft>
              <a:buSzPct val="120000"/>
              <a:buFontTx/>
              <a:buBlip>
                <a:blip r:embed="rId3"/>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ts val="1000"/>
              </a:lnSpc>
              <a:spcBef>
                <a:spcPts val="0"/>
              </a:spcBef>
              <a:spcAft>
                <a:spcPts val="650"/>
              </a:spcAft>
              <a:buSzPct val="125000"/>
              <a:buFontTx/>
              <a:buBlip>
                <a:blip r:embed="rId3"/>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000"/>
              <a:t>GROUP BY and:</a:t>
            </a:r>
          </a:p>
          <a:p>
            <a:pPr>
              <a:lnSpc>
                <a:spcPct val="100000"/>
              </a:lnSpc>
            </a:pPr>
            <a:r>
              <a:rPr lang="en-US" sz="2000" b="0"/>
              <a:t>Counting the number of rows in each group:</a:t>
            </a:r>
          </a:p>
          <a:p>
            <a:pPr marL="0" indent="0">
              <a:lnSpc>
                <a:spcPct val="100000"/>
              </a:lnSpc>
              <a:buNone/>
            </a:pPr>
            <a:r>
              <a:rPr lang="en-US" sz="2000" err="1">
                <a:solidFill>
                  <a:srgbClr val="FF0000"/>
                </a:solidFill>
              </a:rPr>
              <a:t>my_dataframe.groupby</a:t>
            </a:r>
            <a:r>
              <a:rPr lang="en-US" sz="2000">
                <a:solidFill>
                  <a:srgbClr val="FF0000"/>
                </a:solidFill>
              </a:rPr>
              <a:t>(criteria).size()</a:t>
            </a:r>
          </a:p>
          <a:p>
            <a:pPr marL="0" indent="0">
              <a:lnSpc>
                <a:spcPct val="100000"/>
              </a:lnSpc>
              <a:buNone/>
            </a:pPr>
            <a:endParaRPr lang="en-US" sz="2000"/>
          </a:p>
          <a:p>
            <a:pPr>
              <a:lnSpc>
                <a:spcPct val="100000"/>
              </a:lnSpc>
            </a:pPr>
            <a:r>
              <a:rPr lang="en-US" sz="2000" b="0"/>
              <a:t>Sum of every numerical column in each group:</a:t>
            </a:r>
          </a:p>
          <a:p>
            <a:pPr marL="0" indent="0">
              <a:lnSpc>
                <a:spcPct val="100000"/>
              </a:lnSpc>
              <a:buNone/>
            </a:pPr>
            <a:r>
              <a:rPr lang="en-US" sz="2000" err="1">
                <a:solidFill>
                  <a:srgbClr val="FF0000"/>
                </a:solidFill>
              </a:rPr>
              <a:t>my_dataframe.groupby</a:t>
            </a:r>
            <a:r>
              <a:rPr lang="en-US" sz="2000">
                <a:solidFill>
                  <a:srgbClr val="FF0000"/>
                </a:solidFill>
              </a:rPr>
              <a:t>(criteria).sum()</a:t>
            </a:r>
          </a:p>
          <a:p>
            <a:pPr marL="0" indent="0">
              <a:lnSpc>
                <a:spcPct val="100000"/>
              </a:lnSpc>
              <a:buNone/>
            </a:pPr>
            <a:endParaRPr lang="en-US" sz="2000"/>
          </a:p>
          <a:p>
            <a:pPr>
              <a:lnSpc>
                <a:spcPct val="100000"/>
              </a:lnSpc>
            </a:pPr>
            <a:r>
              <a:rPr lang="en-US" sz="2000" b="0"/>
              <a:t>Mean of every numerical column in each group:</a:t>
            </a:r>
          </a:p>
          <a:p>
            <a:pPr marL="0" indent="0">
              <a:lnSpc>
                <a:spcPct val="100000"/>
              </a:lnSpc>
              <a:buNone/>
            </a:pPr>
            <a:r>
              <a:rPr lang="en-US" sz="2000" err="1">
                <a:solidFill>
                  <a:srgbClr val="FF0000"/>
                </a:solidFill>
              </a:rPr>
              <a:t>my_dataframe.groupby</a:t>
            </a:r>
            <a:r>
              <a:rPr lang="en-US" sz="2000">
                <a:solidFill>
                  <a:srgbClr val="FF0000"/>
                </a:solidFill>
              </a:rPr>
              <a:t>(criteria).mean()</a:t>
            </a:r>
          </a:p>
        </p:txBody>
      </p:sp>
    </p:spTree>
    <p:extLst>
      <p:ext uri="{BB962C8B-B14F-4D97-AF65-F5344CB8AC3E}">
        <p14:creationId xmlns:p14="http://schemas.microsoft.com/office/powerpoint/2010/main" val="15484099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0955C837-54B1-2DC8-D319-4CC6193280B0}"/>
              </a:ext>
            </a:extLst>
          </p:cNvPr>
          <p:cNvSpPr>
            <a:spLocks noGrp="1"/>
          </p:cNvSpPr>
          <p:nvPr>
            <p:ph type="body" sz="quarter" idx="10"/>
          </p:nvPr>
        </p:nvSpPr>
        <p:spPr/>
        <p:txBody>
          <a:bodyPr/>
          <a:lstStyle/>
          <a:p>
            <a:r>
              <a:rPr lang="en-GB"/>
              <a:t>Transform</a:t>
            </a:r>
          </a:p>
        </p:txBody>
      </p:sp>
      <p:sp>
        <p:nvSpPr>
          <p:cNvPr id="4" name="Slide Number Placeholder 3">
            <a:extLst>
              <a:ext uri="{FF2B5EF4-FFF2-40B4-BE49-F238E27FC236}">
                <a16:creationId xmlns:a16="http://schemas.microsoft.com/office/drawing/2014/main" id="{061D987B-A885-674E-9C6C-AD5F3F839F16}"/>
              </a:ext>
            </a:extLst>
          </p:cNvPr>
          <p:cNvSpPr>
            <a:spLocks noGrp="1"/>
          </p:cNvSpPr>
          <p:nvPr>
            <p:ph type="sldNum" sz="quarter" idx="4"/>
          </p:nvPr>
        </p:nvSpPr>
        <p:spPr/>
        <p:txBody>
          <a:bodyPr/>
          <a:lstStyle/>
          <a:p>
            <a:fld id="{0193C6E7-1B9C-0C41-9E7F-77C82165728E}" type="slidenum">
              <a:rPr lang="en-US" smtClean="0"/>
              <a:t>34</a:t>
            </a:fld>
            <a:endParaRPr lang="en-US"/>
          </a:p>
        </p:txBody>
      </p:sp>
      <p:pic>
        <p:nvPicPr>
          <p:cNvPr id="3" name="Picture 2" descr="A screenshot of a computer&#10;&#10;Description automatically generated">
            <a:extLst>
              <a:ext uri="{FF2B5EF4-FFF2-40B4-BE49-F238E27FC236}">
                <a16:creationId xmlns:a16="http://schemas.microsoft.com/office/drawing/2014/main" id="{E1463BBF-9CC4-A94B-BA3C-7EB3F071615F}"/>
              </a:ext>
            </a:extLst>
          </p:cNvPr>
          <p:cNvPicPr>
            <a:picLocks noChangeAspect="1"/>
          </p:cNvPicPr>
          <p:nvPr/>
        </p:nvPicPr>
        <p:blipFill>
          <a:blip r:embed="rId3"/>
          <a:stretch>
            <a:fillRect/>
          </a:stretch>
        </p:blipFill>
        <p:spPr>
          <a:xfrm>
            <a:off x="4237752" y="2019458"/>
            <a:ext cx="7804152" cy="3042009"/>
          </a:xfrm>
          <a:prstGeom prst="rect">
            <a:avLst/>
          </a:prstGeom>
        </p:spPr>
      </p:pic>
      <p:sp>
        <p:nvSpPr>
          <p:cNvPr id="2" name="Text Placeholder 3">
            <a:extLst>
              <a:ext uri="{FF2B5EF4-FFF2-40B4-BE49-F238E27FC236}">
                <a16:creationId xmlns:a16="http://schemas.microsoft.com/office/drawing/2014/main" id="{6519A34F-2565-BB3F-96D8-81A983D27398}"/>
              </a:ext>
            </a:extLst>
          </p:cNvPr>
          <p:cNvSpPr>
            <a:spLocks noGrp="1"/>
          </p:cNvSpPr>
          <p:nvPr>
            <p:ph type="body" sz="quarter" idx="15"/>
          </p:nvPr>
        </p:nvSpPr>
        <p:spPr>
          <a:xfrm>
            <a:off x="5037137" y="653143"/>
            <a:ext cx="6770688" cy="1583871"/>
          </a:xfrm>
        </p:spPr>
        <p:txBody>
          <a:bodyPr/>
          <a:lstStyle/>
          <a:p>
            <a:pPr marL="285750" indent="-285750">
              <a:buFont typeface="Arial" panose="020B0604020202020204" pitchFamily="34" charset="0"/>
              <a:buChar char="•"/>
            </a:pPr>
            <a:r>
              <a:rPr lang="en-GB" dirty="0"/>
              <a:t>Transform is uses to calculate quantities over a group, but return as many rows as input</a:t>
            </a:r>
          </a:p>
          <a:p>
            <a:pPr marL="285750" indent="-285750">
              <a:buFont typeface="Arial" panose="020B0604020202020204" pitchFamily="34" charset="0"/>
              <a:buChar char="•"/>
            </a:pPr>
            <a:r>
              <a:rPr lang="en-GB" dirty="0"/>
              <a:t>Can be used to add e.g. a grouped average column</a:t>
            </a:r>
          </a:p>
        </p:txBody>
      </p:sp>
    </p:spTree>
    <p:extLst>
      <p:ext uri="{BB962C8B-B14F-4D97-AF65-F5344CB8AC3E}">
        <p14:creationId xmlns:p14="http://schemas.microsoft.com/office/powerpoint/2010/main" val="37365078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4E200F-4A51-4D63-8981-9326025F4334}"/>
              </a:ext>
            </a:extLst>
          </p:cNvPr>
          <p:cNvSpPr>
            <a:spLocks noGrp="1"/>
          </p:cNvSpPr>
          <p:nvPr>
            <p:ph type="body" sz="quarter" idx="15"/>
          </p:nvPr>
        </p:nvSpPr>
        <p:spPr>
          <a:xfrm>
            <a:off x="4978141" y="947214"/>
            <a:ext cx="6770688" cy="5564458"/>
          </a:xfrm>
        </p:spPr>
        <p:txBody>
          <a:bodyPr>
            <a:normAutofit/>
          </a:bodyPr>
          <a:lstStyle/>
          <a:p>
            <a:r>
              <a:rPr lang="en-GB" dirty="0"/>
              <a:t>05_Introduction_to_Pandas_Exercise.docx</a:t>
            </a:r>
          </a:p>
        </p:txBody>
      </p:sp>
      <p:sp>
        <p:nvSpPr>
          <p:cNvPr id="3" name="Slide Number Placeholder 2">
            <a:extLst>
              <a:ext uri="{FF2B5EF4-FFF2-40B4-BE49-F238E27FC236}">
                <a16:creationId xmlns:a16="http://schemas.microsoft.com/office/drawing/2014/main" id="{F4E0992E-F708-499A-94FD-DCB5D63A244E}"/>
              </a:ext>
            </a:extLst>
          </p:cNvPr>
          <p:cNvSpPr>
            <a:spLocks noGrp="1"/>
          </p:cNvSpPr>
          <p:nvPr>
            <p:ph type="sldNum" sz="quarter" idx="4"/>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EF892D59-8F09-EF4B-AD6D-DA609442F868}" type="slidenum">
              <a:rPr kumimoji="0" lang="en-GB" sz="760" b="1" i="0" u="none" strike="noStrike" kern="1200" cap="none" spc="0" normalizeH="0" baseline="0" noProof="0" smtClean="0">
                <a:ln>
                  <a:noFill/>
                </a:ln>
                <a:solidFill>
                  <a:srgbClr val="004050"/>
                </a:solidFill>
                <a:effectLst/>
                <a:uLnTx/>
                <a:uFillTx/>
                <a:latin typeface="Montserrat" pitchFamily="2" charset="77"/>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35</a:t>
            </a:fld>
            <a:endParaRPr kumimoji="0" lang="en-GB" sz="760" b="1" i="0" u="none" strike="noStrike" kern="1200" cap="none" spc="0" normalizeH="0" baseline="0" noProof="0">
              <a:ln>
                <a:noFill/>
              </a:ln>
              <a:solidFill>
                <a:srgbClr val="004050"/>
              </a:solidFill>
              <a:effectLst/>
              <a:uLnTx/>
              <a:uFillTx/>
              <a:latin typeface="Montserrat" pitchFamily="2" charset="77"/>
              <a:ea typeface="+mn-ea"/>
              <a:cs typeface="+mn-cs"/>
            </a:endParaRPr>
          </a:p>
        </p:txBody>
      </p:sp>
      <p:sp>
        <p:nvSpPr>
          <p:cNvPr id="4" name="Text Placeholder 3">
            <a:extLst>
              <a:ext uri="{FF2B5EF4-FFF2-40B4-BE49-F238E27FC236}">
                <a16:creationId xmlns:a16="http://schemas.microsoft.com/office/drawing/2014/main" id="{413AE037-648A-4FB7-945E-25C4E657AF33}"/>
              </a:ext>
            </a:extLst>
          </p:cNvPr>
          <p:cNvSpPr>
            <a:spLocks noGrp="1"/>
          </p:cNvSpPr>
          <p:nvPr>
            <p:ph type="body" sz="quarter" idx="10"/>
          </p:nvPr>
        </p:nvSpPr>
        <p:spPr/>
        <p:txBody>
          <a:bodyPr>
            <a:normAutofit/>
          </a:bodyPr>
          <a:lstStyle/>
          <a:p>
            <a:r>
              <a:rPr lang="en-GB" sz="3200" dirty="0"/>
              <a:t>Exercise</a:t>
            </a:r>
          </a:p>
        </p:txBody>
      </p:sp>
    </p:spTree>
    <p:extLst>
      <p:ext uri="{BB962C8B-B14F-4D97-AF65-F5344CB8AC3E}">
        <p14:creationId xmlns:p14="http://schemas.microsoft.com/office/powerpoint/2010/main" val="2640212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261AB66-C484-447D-ADDA-07270AC142B0}"/>
              </a:ext>
            </a:extLst>
          </p:cNvPr>
          <p:cNvSpPr>
            <a:spLocks noGrp="1"/>
          </p:cNvSpPr>
          <p:nvPr>
            <p:ph type="body" sz="quarter" idx="10"/>
          </p:nvPr>
        </p:nvSpPr>
        <p:spPr/>
        <p:txBody>
          <a:bodyPr/>
          <a:lstStyle/>
          <a:p>
            <a:r>
              <a:rPr lang="en-GB"/>
              <a:t>Learning check</a:t>
            </a:r>
          </a:p>
        </p:txBody>
      </p:sp>
      <p:sp>
        <p:nvSpPr>
          <p:cNvPr id="3" name="Slide Number Placeholder 2">
            <a:extLst>
              <a:ext uri="{FF2B5EF4-FFF2-40B4-BE49-F238E27FC236}">
                <a16:creationId xmlns:a16="http://schemas.microsoft.com/office/drawing/2014/main" id="{2AFC4046-146A-4C00-A62A-E052966DC3FC}"/>
              </a:ext>
            </a:extLst>
          </p:cNvPr>
          <p:cNvSpPr>
            <a:spLocks noGrp="1"/>
          </p:cNvSpPr>
          <p:nvPr>
            <p:ph type="sldNum" sz="quarter" idx="4"/>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F892D59-8F09-EF4B-AD6D-DA609442F868}" type="slidenum">
              <a:rPr kumimoji="0" lang="en-GB" sz="760" b="1" i="0" u="none" strike="noStrike" kern="1200" cap="none" spc="0" normalizeH="0" baseline="0" noProof="0" smtClean="0">
                <a:ln>
                  <a:noFill/>
                </a:ln>
                <a:solidFill>
                  <a:srgbClr val="004050"/>
                </a:solidFill>
                <a:effectLst/>
                <a:uLnTx/>
                <a:uFillTx/>
                <a:latin typeface="Montserrat" pitchFamily="2" charset="77"/>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0" lang="en-GB" sz="760" b="1" i="0" u="none" strike="noStrike" kern="1200" cap="none" spc="0" normalizeH="0" baseline="0" noProof="0">
              <a:ln>
                <a:noFill/>
              </a:ln>
              <a:solidFill>
                <a:srgbClr val="004050"/>
              </a:solidFill>
              <a:effectLst/>
              <a:uLnTx/>
              <a:uFillTx/>
              <a:latin typeface="Montserrat" pitchFamily="2" charset="77"/>
              <a:ea typeface="+mn-ea"/>
              <a:cs typeface="+mn-cs"/>
            </a:endParaRPr>
          </a:p>
        </p:txBody>
      </p:sp>
      <p:sp>
        <p:nvSpPr>
          <p:cNvPr id="4" name="Text Placeholder 3">
            <a:extLst>
              <a:ext uri="{FF2B5EF4-FFF2-40B4-BE49-F238E27FC236}">
                <a16:creationId xmlns:a16="http://schemas.microsoft.com/office/drawing/2014/main" id="{15BC58DC-BFA1-4974-AAFC-8AE984E3119E}"/>
              </a:ext>
            </a:extLst>
          </p:cNvPr>
          <p:cNvSpPr>
            <a:spLocks noGrp="1"/>
          </p:cNvSpPr>
          <p:nvPr>
            <p:ph type="body" sz="quarter" idx="15"/>
          </p:nvPr>
        </p:nvSpPr>
        <p:spPr/>
        <p:txBody>
          <a:bodyPr/>
          <a:lstStyle/>
          <a:p>
            <a:r>
              <a:rPr lang="en-GB" dirty="0"/>
              <a:t>Think about your answers to these questions </a:t>
            </a:r>
          </a:p>
          <a:p>
            <a:endParaRPr lang="en-GB" dirty="0"/>
          </a:p>
          <a:p>
            <a:pPr algn="l">
              <a:buFont typeface="Arial" panose="020B0604020202020204" pitchFamily="34" charset="0"/>
              <a:buChar char="•"/>
            </a:pPr>
            <a:r>
              <a:rPr lang="en-GB" b="0" i="0" dirty="0">
                <a:solidFill>
                  <a:srgbClr val="000000"/>
                </a:solidFill>
                <a:effectLst/>
                <a:latin typeface="Monserat"/>
              </a:rPr>
              <a:t>What is the difference between Series &amp; </a:t>
            </a:r>
            <a:r>
              <a:rPr lang="en-GB" b="0" i="0" dirty="0" err="1">
                <a:solidFill>
                  <a:srgbClr val="000000"/>
                </a:solidFill>
                <a:effectLst/>
                <a:latin typeface="Monserat"/>
              </a:rPr>
              <a:t>DataFrames</a:t>
            </a:r>
            <a:r>
              <a:rPr lang="en-GB" b="0" i="0" dirty="0">
                <a:solidFill>
                  <a:srgbClr val="000000"/>
                </a:solidFill>
                <a:effectLst/>
                <a:latin typeface="Monserat"/>
              </a:rPr>
              <a:t>?</a:t>
            </a:r>
          </a:p>
          <a:p>
            <a:pPr algn="l">
              <a:buFont typeface="Arial" panose="020B0604020202020204" pitchFamily="34" charset="0"/>
              <a:buChar char="•"/>
            </a:pPr>
            <a:r>
              <a:rPr lang="en-GB" b="0" i="0" dirty="0">
                <a:solidFill>
                  <a:srgbClr val="000000"/>
                </a:solidFill>
                <a:effectLst/>
                <a:latin typeface="Monserat"/>
              </a:rPr>
              <a:t>Are </a:t>
            </a:r>
            <a:r>
              <a:rPr lang="en-GB" b="0" i="0" dirty="0" err="1">
                <a:solidFill>
                  <a:srgbClr val="000000"/>
                </a:solidFill>
                <a:effectLst/>
                <a:latin typeface="Monserat"/>
              </a:rPr>
              <a:t>DataFrame</a:t>
            </a:r>
            <a:r>
              <a:rPr lang="en-GB" b="0" i="0" dirty="0">
                <a:solidFill>
                  <a:srgbClr val="000000"/>
                </a:solidFill>
                <a:effectLst/>
                <a:latin typeface="Monserat"/>
              </a:rPr>
              <a:t> indices fixed?</a:t>
            </a:r>
          </a:p>
          <a:p>
            <a:pPr algn="l">
              <a:buFont typeface="Arial" panose="020B0604020202020204" pitchFamily="34" charset="0"/>
              <a:buChar char="•"/>
            </a:pPr>
            <a:r>
              <a:rPr lang="en-GB" b="0" i="0" dirty="0">
                <a:solidFill>
                  <a:srgbClr val="000000"/>
                </a:solidFill>
                <a:effectLst/>
                <a:latin typeface="Monserat"/>
              </a:rPr>
              <a:t>Which functions can we use to change column types? What types does Pandas use? </a:t>
            </a:r>
            <a:r>
              <a:rPr lang="en-GB" dirty="0">
                <a:solidFill>
                  <a:srgbClr val="000000"/>
                </a:solidFill>
                <a:latin typeface="Monserat"/>
              </a:rPr>
              <a:t>Do we use the same functions for time data?</a:t>
            </a:r>
            <a:endParaRPr lang="en-GB" b="0" i="0" dirty="0">
              <a:solidFill>
                <a:srgbClr val="000000"/>
              </a:solidFill>
              <a:effectLst/>
              <a:latin typeface="Monserat"/>
            </a:endParaRPr>
          </a:p>
          <a:p>
            <a:pPr algn="l">
              <a:buFont typeface="Arial" panose="020B0604020202020204" pitchFamily="34" charset="0"/>
              <a:buChar char="•"/>
            </a:pPr>
            <a:r>
              <a:rPr lang="en-GB" b="0" i="0" dirty="0">
                <a:solidFill>
                  <a:srgbClr val="000000"/>
                </a:solidFill>
                <a:effectLst/>
                <a:latin typeface="Monserat"/>
              </a:rPr>
              <a:t>Which types of file can Pandas read &amp; </a:t>
            </a:r>
            <a:r>
              <a:rPr lang="en-GB" b="0" i="0">
                <a:solidFill>
                  <a:srgbClr val="000000"/>
                </a:solidFill>
                <a:effectLst/>
                <a:latin typeface="Monserat"/>
              </a:rPr>
              <a:t>write from?</a:t>
            </a:r>
            <a:endParaRPr lang="en-GB" b="0" i="0" dirty="0">
              <a:solidFill>
                <a:srgbClr val="000000"/>
              </a:solidFill>
              <a:effectLst/>
              <a:latin typeface="Monserat"/>
            </a:endParaRPr>
          </a:p>
          <a:p>
            <a:endParaRPr lang="en-GB" dirty="0"/>
          </a:p>
        </p:txBody>
      </p:sp>
    </p:spTree>
    <p:extLst>
      <p:ext uri="{BB962C8B-B14F-4D97-AF65-F5344CB8AC3E}">
        <p14:creationId xmlns:p14="http://schemas.microsoft.com/office/powerpoint/2010/main" val="35242884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D7086-6DA9-4E7C-BE94-94C764D3FFB7}"/>
              </a:ext>
            </a:extLst>
          </p:cNvPr>
          <p:cNvSpPr>
            <a:spLocks noGrp="1"/>
          </p:cNvSpPr>
          <p:nvPr>
            <p:ph type="ctrTitle"/>
          </p:nvPr>
        </p:nvSpPr>
        <p:spPr/>
        <p:txBody>
          <a:bodyPr/>
          <a:lstStyle/>
          <a:p>
            <a:r>
              <a:rPr lang="en-GB"/>
              <a:t>How did you get on?</a:t>
            </a:r>
          </a:p>
        </p:txBody>
      </p:sp>
      <p:sp>
        <p:nvSpPr>
          <p:cNvPr id="3" name="Text Placeholder 2">
            <a:extLst>
              <a:ext uri="{FF2B5EF4-FFF2-40B4-BE49-F238E27FC236}">
                <a16:creationId xmlns:a16="http://schemas.microsoft.com/office/drawing/2014/main" id="{F72E4B59-72E6-47AB-B355-2D7F7EDBB2AB}"/>
              </a:ext>
            </a:extLst>
          </p:cNvPr>
          <p:cNvSpPr>
            <a:spLocks noGrp="1"/>
          </p:cNvSpPr>
          <p:nvPr>
            <p:ph type="body" sz="quarter" idx="10"/>
          </p:nvPr>
        </p:nvSpPr>
        <p:spPr>
          <a:xfrm>
            <a:off x="7123413" y="3201192"/>
            <a:ext cx="4679121" cy="3297579"/>
          </a:xfrm>
        </p:spPr>
        <p:txBody>
          <a:bodyPr>
            <a:normAutofit fontScale="85000" lnSpcReduction="20000"/>
          </a:bodyPr>
          <a:lstStyle/>
          <a:p>
            <a:pPr algn="l"/>
            <a:r>
              <a:rPr lang="en-GB" b="0" dirty="0">
                <a:solidFill>
                  <a:srgbClr val="000000"/>
                </a:solidFill>
                <a:latin typeface="Helvetica Neue"/>
              </a:rPr>
              <a:t>Learning Objectives</a:t>
            </a:r>
            <a:endParaRPr lang="en-GB" b="0" i="0" dirty="0">
              <a:solidFill>
                <a:srgbClr val="000000"/>
              </a:solidFill>
              <a:effectLst/>
              <a:latin typeface="Helvetica Neue"/>
            </a:endParaRPr>
          </a:p>
          <a:p>
            <a:pPr algn="l">
              <a:buFont typeface="Arial" panose="020B0604020202020204" pitchFamily="34" charset="0"/>
              <a:buChar char="•"/>
            </a:pPr>
            <a:r>
              <a:rPr lang="en-GB" b="0" i="0" dirty="0">
                <a:solidFill>
                  <a:srgbClr val="000000"/>
                </a:solidFill>
                <a:effectLst/>
                <a:latin typeface="Helvetica Neue"/>
              </a:rPr>
              <a:t>Create, manipulate, and alter Series and </a:t>
            </a:r>
            <a:r>
              <a:rPr lang="en-GB" b="0" i="0" dirty="0" err="1">
                <a:solidFill>
                  <a:srgbClr val="000000"/>
                </a:solidFill>
                <a:effectLst/>
                <a:latin typeface="Helvetica Neue"/>
              </a:rPr>
              <a:t>DataFrames</a:t>
            </a:r>
            <a:r>
              <a:rPr lang="en-GB" b="0" i="0" dirty="0">
                <a:solidFill>
                  <a:srgbClr val="000000"/>
                </a:solidFill>
                <a:effectLst/>
                <a:latin typeface="Helvetica Neue"/>
              </a:rPr>
              <a:t> with Pandas</a:t>
            </a:r>
          </a:p>
          <a:p>
            <a:pPr algn="l">
              <a:buFont typeface="Arial" panose="020B0604020202020204" pitchFamily="34" charset="0"/>
              <a:buChar char="•"/>
            </a:pPr>
            <a:r>
              <a:rPr lang="en-GB" b="0" i="0" dirty="0">
                <a:solidFill>
                  <a:srgbClr val="000000"/>
                </a:solidFill>
                <a:effectLst/>
                <a:latin typeface="Helvetica Neue"/>
              </a:rPr>
              <a:t>Define and change the indices of Series &amp; </a:t>
            </a:r>
            <a:r>
              <a:rPr lang="en-GB" b="0" i="0" dirty="0" err="1">
                <a:solidFill>
                  <a:srgbClr val="000000"/>
                </a:solidFill>
                <a:effectLst/>
                <a:latin typeface="Helvetica Neue"/>
              </a:rPr>
              <a:t>Dataframes</a:t>
            </a:r>
            <a:endParaRPr lang="en-GB" b="0" i="0" dirty="0">
              <a:solidFill>
                <a:srgbClr val="000000"/>
              </a:solidFill>
              <a:effectLst/>
              <a:latin typeface="Helvetica Neue"/>
            </a:endParaRPr>
          </a:p>
          <a:p>
            <a:pPr algn="l">
              <a:buFont typeface="Arial" panose="020B0604020202020204" pitchFamily="34" charset="0"/>
              <a:buChar char="•"/>
            </a:pPr>
            <a:r>
              <a:rPr lang="en-GB" b="0" i="0" dirty="0">
                <a:solidFill>
                  <a:srgbClr val="000000"/>
                </a:solidFill>
                <a:effectLst/>
                <a:latin typeface="Helvetica Neue"/>
              </a:rPr>
              <a:t>Use Pandas' functions and methods to change column types, compute summary statistics and aggregate data</a:t>
            </a:r>
          </a:p>
          <a:p>
            <a:pPr algn="l">
              <a:buFont typeface="Arial" panose="020B0604020202020204" pitchFamily="34" charset="0"/>
              <a:buChar char="•"/>
            </a:pPr>
            <a:r>
              <a:rPr lang="en-GB" b="0" i="0" dirty="0">
                <a:solidFill>
                  <a:srgbClr val="000000"/>
                </a:solidFill>
                <a:effectLst/>
                <a:latin typeface="Helvetica Neue"/>
              </a:rPr>
              <a:t>Read, manipulate, and write data from csv, xlsx, </a:t>
            </a:r>
            <a:r>
              <a:rPr lang="en-GB" b="0" i="0" dirty="0" err="1">
                <a:solidFill>
                  <a:srgbClr val="000000"/>
                </a:solidFill>
                <a:effectLst/>
                <a:latin typeface="Helvetica Neue"/>
              </a:rPr>
              <a:t>json</a:t>
            </a:r>
            <a:r>
              <a:rPr lang="en-GB" b="0" i="0" dirty="0">
                <a:solidFill>
                  <a:srgbClr val="000000"/>
                </a:solidFill>
                <a:effectLst/>
                <a:latin typeface="Helvetica Neue"/>
              </a:rPr>
              <a:t> and other structured file formats</a:t>
            </a:r>
          </a:p>
          <a:p>
            <a:endParaRPr lang="en-GB" dirty="0"/>
          </a:p>
        </p:txBody>
      </p:sp>
    </p:spTree>
    <p:extLst>
      <p:ext uri="{BB962C8B-B14F-4D97-AF65-F5344CB8AC3E}">
        <p14:creationId xmlns:p14="http://schemas.microsoft.com/office/powerpoint/2010/main" val="136770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9A6B3-3E51-8AB2-3002-4EA92E6DD2A8}"/>
              </a:ext>
            </a:extLst>
          </p:cNvPr>
          <p:cNvSpPr>
            <a:spLocks noGrp="1"/>
          </p:cNvSpPr>
          <p:nvPr>
            <p:ph type="ctrTitle"/>
          </p:nvPr>
        </p:nvSpPr>
        <p:spPr/>
        <p:txBody>
          <a:bodyPr/>
          <a:lstStyle/>
          <a:p>
            <a:r>
              <a:rPr lang="en-GB"/>
              <a:t>Series</a:t>
            </a:r>
          </a:p>
        </p:txBody>
      </p:sp>
    </p:spTree>
    <p:extLst>
      <p:ext uri="{BB962C8B-B14F-4D97-AF65-F5344CB8AC3E}">
        <p14:creationId xmlns:p14="http://schemas.microsoft.com/office/powerpoint/2010/main" val="2472192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1A7224A0-7C72-FA8F-C3F2-1E0D8DE179B0}"/>
              </a:ext>
            </a:extLst>
          </p:cNvPr>
          <p:cNvSpPr>
            <a:spLocks noGrp="1"/>
          </p:cNvSpPr>
          <p:nvPr>
            <p:ph type="body" sz="quarter" idx="10"/>
          </p:nvPr>
        </p:nvSpPr>
        <p:spPr/>
        <p:txBody>
          <a:bodyPr/>
          <a:lstStyle/>
          <a:p>
            <a:r>
              <a:rPr lang="en-GB"/>
              <a:t>series</a:t>
            </a:r>
          </a:p>
        </p:txBody>
      </p:sp>
      <p:sp>
        <p:nvSpPr>
          <p:cNvPr id="4" name="Slide Number Placeholder 3">
            <a:extLst>
              <a:ext uri="{FF2B5EF4-FFF2-40B4-BE49-F238E27FC236}">
                <a16:creationId xmlns:a16="http://schemas.microsoft.com/office/drawing/2014/main" id="{612B6CB2-4171-5843-8A64-8862EE7B1699}"/>
              </a:ext>
            </a:extLst>
          </p:cNvPr>
          <p:cNvSpPr>
            <a:spLocks noGrp="1"/>
          </p:cNvSpPr>
          <p:nvPr>
            <p:ph type="sldNum" sz="quarter" idx="4"/>
          </p:nvPr>
        </p:nvSpPr>
        <p:spPr/>
        <p:txBody>
          <a:bodyPr/>
          <a:lstStyle/>
          <a:p>
            <a:fld id="{0193C6E7-1B9C-0C41-9E7F-77C82165728E}" type="slidenum">
              <a:rPr lang="en-US" smtClean="0"/>
              <a:t>5</a:t>
            </a:fld>
            <a:endParaRPr lang="en-US"/>
          </a:p>
        </p:txBody>
      </p:sp>
      <p:sp>
        <p:nvSpPr>
          <p:cNvPr id="13" name="Content Placeholder 2">
            <a:extLst>
              <a:ext uri="{FF2B5EF4-FFF2-40B4-BE49-F238E27FC236}">
                <a16:creationId xmlns:a16="http://schemas.microsoft.com/office/drawing/2014/main" id="{AC10BBC4-D786-6FB8-2E55-CA6B626471DA}"/>
              </a:ext>
            </a:extLst>
          </p:cNvPr>
          <p:cNvSpPr txBox="1">
            <a:spLocks/>
          </p:cNvSpPr>
          <p:nvPr/>
        </p:nvSpPr>
        <p:spPr>
          <a:xfrm>
            <a:off x="4453247" y="1126670"/>
            <a:ext cx="7540831" cy="5175553"/>
          </a:xfrm>
          <a:prstGeom prst="rect">
            <a:avLst/>
          </a:prstGeom>
        </p:spPr>
        <p:txBody>
          <a:bodyPr/>
          <a:lstStyle>
            <a:lvl1pPr marL="270000" indent="-270000" algn="l" defTabSz="914400" rtl="0" eaLnBrk="1" latinLnBrk="0" hangingPunct="1">
              <a:lnSpc>
                <a:spcPts val="2200"/>
              </a:lnSpc>
              <a:spcBef>
                <a:spcPts val="0"/>
              </a:spcBef>
              <a:spcAft>
                <a:spcPts val="650"/>
              </a:spcAft>
              <a:buSzPct val="115000"/>
              <a:buFontTx/>
              <a:buBlip>
                <a:blip r:embed="rId3"/>
              </a:buBlip>
              <a:defRPr sz="1800" b="1" i="0" kern="1200">
                <a:solidFill>
                  <a:schemeClr val="tx1"/>
                </a:solidFill>
                <a:latin typeface="Montserrat" pitchFamily="2" charset="77"/>
                <a:ea typeface="+mn-ea"/>
                <a:cs typeface="+mn-cs"/>
              </a:defRPr>
            </a:lvl1pPr>
            <a:lvl2pPr marL="180000" indent="-180000" algn="l" defTabSz="914400" rtl="0" eaLnBrk="1" latinLnBrk="0" hangingPunct="1">
              <a:lnSpc>
                <a:spcPts val="1400"/>
              </a:lnSpc>
              <a:spcBef>
                <a:spcPts val="0"/>
              </a:spcBef>
              <a:spcAft>
                <a:spcPts val="650"/>
              </a:spcAft>
              <a:buSzPct val="125000"/>
              <a:buFontTx/>
              <a:buBlip>
                <a:blip r:embed="rId3"/>
              </a:buBlip>
              <a:tabLst/>
              <a:defRPr sz="1200" kern="1200">
                <a:solidFill>
                  <a:schemeClr val="tx1"/>
                </a:solidFill>
                <a:latin typeface="Montserrat" pitchFamily="2" charset="77"/>
                <a:ea typeface="+mn-ea"/>
                <a:cs typeface="+mn-cs"/>
              </a:defRPr>
            </a:lvl2pPr>
            <a:lvl3pPr marL="180000" indent="-180000" algn="l" defTabSz="914400" rtl="0" eaLnBrk="1" latinLnBrk="0" hangingPunct="1">
              <a:lnSpc>
                <a:spcPts val="1400"/>
              </a:lnSpc>
              <a:spcBef>
                <a:spcPts val="0"/>
              </a:spcBef>
              <a:spcAft>
                <a:spcPts val="650"/>
              </a:spcAft>
              <a:buSzPct val="120000"/>
              <a:buFontTx/>
              <a:buBlip>
                <a:blip r:embed="rId3"/>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ts val="1200"/>
              </a:lnSpc>
              <a:spcBef>
                <a:spcPts val="0"/>
              </a:spcBef>
              <a:spcAft>
                <a:spcPts val="650"/>
              </a:spcAft>
              <a:buSzPct val="120000"/>
              <a:buFontTx/>
              <a:buBlip>
                <a:blip r:embed="rId3"/>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ts val="1000"/>
              </a:lnSpc>
              <a:spcBef>
                <a:spcPts val="0"/>
              </a:spcBef>
              <a:spcAft>
                <a:spcPts val="650"/>
              </a:spcAft>
              <a:buSzPct val="125000"/>
              <a:buFontTx/>
              <a:buBlip>
                <a:blip r:embed="rId3"/>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2000" b="0" dirty="0"/>
              <a:t>A </a:t>
            </a:r>
            <a:r>
              <a:rPr lang="en-US" sz="2000" dirty="0"/>
              <a:t>series</a:t>
            </a:r>
            <a:r>
              <a:rPr lang="en-US" sz="2000" b="0" dirty="0"/>
              <a:t> is a one-dimensional, single type array</a:t>
            </a:r>
          </a:p>
          <a:p>
            <a:pPr lvl="1">
              <a:buFont typeface="Wingdings" panose="05000000000000000000" pitchFamily="2" charset="2"/>
              <a:buChar char="§"/>
            </a:pPr>
            <a:r>
              <a:rPr lang="en-US" sz="1400" b="0" dirty="0"/>
              <a:t>Represents a column in a table.</a:t>
            </a:r>
          </a:p>
          <a:p>
            <a:pPr lvl="1">
              <a:buFont typeface="Wingdings" panose="05000000000000000000" pitchFamily="2" charset="2"/>
              <a:buChar char="§"/>
            </a:pPr>
            <a:endParaRPr lang="en-US" sz="1400" b="0" dirty="0"/>
          </a:p>
          <a:p>
            <a:pPr>
              <a:buFont typeface="Wingdings" panose="05000000000000000000" pitchFamily="2" charset="2"/>
              <a:buChar char="§"/>
            </a:pPr>
            <a:r>
              <a:rPr lang="en-US" sz="2000" b="0" dirty="0"/>
              <a:t>It consists of two NumPy arrays:</a:t>
            </a:r>
          </a:p>
          <a:p>
            <a:pPr marL="0" indent="0">
              <a:buNone/>
            </a:pPr>
            <a:r>
              <a:rPr lang="en-US" sz="2000" dirty="0">
                <a:sym typeface="Wingdings" panose="05000000000000000000" pitchFamily="2" charset="2"/>
              </a:rPr>
              <a:t>	 </a:t>
            </a:r>
            <a:r>
              <a:rPr lang="en-US" sz="2000" dirty="0"/>
              <a:t>Index array</a:t>
            </a:r>
            <a:endParaRPr lang="en-US" sz="2000" b="0" dirty="0"/>
          </a:p>
          <a:p>
            <a:pPr marL="0" indent="0">
              <a:buNone/>
            </a:pPr>
            <a:r>
              <a:rPr lang="en-US" sz="2000" dirty="0">
                <a:sym typeface="Wingdings" panose="05000000000000000000" pitchFamily="2" charset="2"/>
              </a:rPr>
              <a:t>	 </a:t>
            </a:r>
            <a:r>
              <a:rPr lang="en-US" sz="2000" dirty="0"/>
              <a:t>Values array</a:t>
            </a:r>
          </a:p>
          <a:p>
            <a:pPr marL="0" indent="0">
              <a:buNone/>
            </a:pPr>
            <a:endParaRPr lang="en-US" sz="2000" b="0" dirty="0"/>
          </a:p>
          <a:p>
            <a:pPr>
              <a:buFont typeface="Wingdings" panose="05000000000000000000" pitchFamily="2" charset="2"/>
              <a:buChar char="§"/>
            </a:pPr>
            <a:r>
              <a:rPr lang="en-US" sz="2000" b="0" dirty="0"/>
              <a:t>Each element has a unique index (ID)</a:t>
            </a:r>
          </a:p>
          <a:p>
            <a:pPr>
              <a:buFont typeface="Wingdings" panose="05000000000000000000" pitchFamily="2" charset="2"/>
              <a:buChar char="§"/>
            </a:pPr>
            <a:endParaRPr lang="en-US" sz="2000" b="0" dirty="0"/>
          </a:p>
          <a:p>
            <a:pPr>
              <a:buFont typeface="Wingdings" panose="05000000000000000000" pitchFamily="2" charset="2"/>
              <a:buChar char="§"/>
            </a:pPr>
            <a:r>
              <a:rPr lang="en-US" sz="2000" b="0" dirty="0"/>
              <a:t>Indices do not have to be sequential</a:t>
            </a:r>
          </a:p>
          <a:p>
            <a:pPr lvl="1">
              <a:buFont typeface="Wingdings" panose="05000000000000000000" pitchFamily="2" charset="2"/>
              <a:buChar char="§"/>
            </a:pPr>
            <a:r>
              <a:rPr lang="en-US" sz="1400" b="0" dirty="0"/>
              <a:t>Like primary keys</a:t>
            </a:r>
          </a:p>
        </p:txBody>
      </p:sp>
    </p:spTree>
    <p:extLst>
      <p:ext uri="{BB962C8B-B14F-4D97-AF65-F5344CB8AC3E}">
        <p14:creationId xmlns:p14="http://schemas.microsoft.com/office/powerpoint/2010/main" val="1503388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05AD6CD9-21B8-3689-FEB2-F1C500C6162F}"/>
              </a:ext>
            </a:extLst>
          </p:cNvPr>
          <p:cNvSpPr txBox="1">
            <a:spLocks/>
          </p:cNvSpPr>
          <p:nvPr/>
        </p:nvSpPr>
        <p:spPr>
          <a:xfrm>
            <a:off x="4656136" y="308758"/>
            <a:ext cx="7493331" cy="6412675"/>
          </a:xfrm>
          <a:prstGeom prst="rect">
            <a:avLst/>
          </a:prstGeom>
        </p:spPr>
        <p:txBody>
          <a:bodyPr/>
          <a:lstStyle>
            <a:lvl1pPr marL="270000" indent="-270000" algn="l" defTabSz="914400" rtl="0" eaLnBrk="1" latinLnBrk="0" hangingPunct="1">
              <a:lnSpc>
                <a:spcPts val="2200"/>
              </a:lnSpc>
              <a:spcBef>
                <a:spcPts val="0"/>
              </a:spcBef>
              <a:spcAft>
                <a:spcPts val="650"/>
              </a:spcAft>
              <a:buSzPct val="115000"/>
              <a:buFontTx/>
              <a:buBlip>
                <a:blip r:embed="rId3"/>
              </a:buBlip>
              <a:defRPr sz="1800" b="1" i="0" kern="1200">
                <a:solidFill>
                  <a:schemeClr val="tx1"/>
                </a:solidFill>
                <a:latin typeface="Montserrat" pitchFamily="2" charset="77"/>
                <a:ea typeface="+mn-ea"/>
                <a:cs typeface="+mn-cs"/>
              </a:defRPr>
            </a:lvl1pPr>
            <a:lvl2pPr marL="180000" indent="-180000" algn="l" defTabSz="914400" rtl="0" eaLnBrk="1" latinLnBrk="0" hangingPunct="1">
              <a:lnSpc>
                <a:spcPts val="1400"/>
              </a:lnSpc>
              <a:spcBef>
                <a:spcPts val="0"/>
              </a:spcBef>
              <a:spcAft>
                <a:spcPts val="650"/>
              </a:spcAft>
              <a:buSzPct val="125000"/>
              <a:buFontTx/>
              <a:buBlip>
                <a:blip r:embed="rId3"/>
              </a:buBlip>
              <a:tabLst/>
              <a:defRPr sz="1200" kern="1200">
                <a:solidFill>
                  <a:schemeClr val="tx1"/>
                </a:solidFill>
                <a:latin typeface="Montserrat" pitchFamily="2" charset="77"/>
                <a:ea typeface="+mn-ea"/>
                <a:cs typeface="+mn-cs"/>
              </a:defRPr>
            </a:lvl2pPr>
            <a:lvl3pPr marL="180000" indent="-180000" algn="l" defTabSz="914400" rtl="0" eaLnBrk="1" latinLnBrk="0" hangingPunct="1">
              <a:lnSpc>
                <a:spcPts val="1400"/>
              </a:lnSpc>
              <a:spcBef>
                <a:spcPts val="0"/>
              </a:spcBef>
              <a:spcAft>
                <a:spcPts val="650"/>
              </a:spcAft>
              <a:buSzPct val="120000"/>
              <a:buFontTx/>
              <a:buBlip>
                <a:blip r:embed="rId3"/>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ts val="1200"/>
              </a:lnSpc>
              <a:spcBef>
                <a:spcPts val="0"/>
              </a:spcBef>
              <a:spcAft>
                <a:spcPts val="650"/>
              </a:spcAft>
              <a:buSzPct val="120000"/>
              <a:buFontTx/>
              <a:buBlip>
                <a:blip r:embed="rId3"/>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ts val="1000"/>
              </a:lnSpc>
              <a:spcBef>
                <a:spcPts val="0"/>
              </a:spcBef>
              <a:spcAft>
                <a:spcPts val="650"/>
              </a:spcAft>
              <a:buSzPct val="125000"/>
              <a:buFontTx/>
              <a:buBlip>
                <a:blip r:embed="rId3"/>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000" b="0" dirty="0"/>
              <a:t>A </a:t>
            </a:r>
            <a:r>
              <a:rPr lang="en-US" sz="2000" dirty="0"/>
              <a:t>Pandas series</a:t>
            </a:r>
            <a:r>
              <a:rPr lang="en-US" sz="2000" b="0" dirty="0"/>
              <a:t> can be created from a Python list or a NumPy array:</a:t>
            </a:r>
          </a:p>
          <a:p>
            <a:pPr marL="0" indent="0">
              <a:lnSpc>
                <a:spcPct val="100000"/>
              </a:lnSpc>
              <a:buNone/>
            </a:pPr>
            <a:endParaRPr lang="en-US" sz="2000" b="0" dirty="0"/>
          </a:p>
          <a:p>
            <a:pPr marL="0" indent="0">
              <a:lnSpc>
                <a:spcPct val="100000"/>
              </a:lnSpc>
              <a:buNone/>
            </a:pPr>
            <a:endParaRPr lang="en-US" sz="2000" b="0" dirty="0"/>
          </a:p>
          <a:p>
            <a:pPr marL="0" indent="0">
              <a:lnSpc>
                <a:spcPct val="100000"/>
              </a:lnSpc>
              <a:buNone/>
            </a:pPr>
            <a:endParaRPr lang="en-US" sz="2000" b="0" dirty="0"/>
          </a:p>
          <a:p>
            <a:pPr marL="0" indent="0">
              <a:lnSpc>
                <a:spcPct val="100000"/>
              </a:lnSpc>
              <a:buNone/>
            </a:pPr>
            <a:endParaRPr lang="en-US" sz="2000" b="0" dirty="0"/>
          </a:p>
          <a:p>
            <a:pPr marL="0" indent="0">
              <a:lnSpc>
                <a:spcPct val="100000"/>
              </a:lnSpc>
              <a:buNone/>
            </a:pPr>
            <a:endParaRPr lang="en-US" sz="2000" b="0" dirty="0"/>
          </a:p>
          <a:p>
            <a:pPr marL="0" indent="0">
              <a:lnSpc>
                <a:spcPct val="100000"/>
              </a:lnSpc>
              <a:buNone/>
            </a:pPr>
            <a:endParaRPr lang="en-US" sz="2000" b="0" dirty="0"/>
          </a:p>
          <a:p>
            <a:pPr marL="0" indent="0">
              <a:lnSpc>
                <a:spcPct val="100000"/>
              </a:lnSpc>
              <a:buNone/>
            </a:pPr>
            <a:endParaRPr lang="en-US" sz="2000" b="0" dirty="0"/>
          </a:p>
          <a:p>
            <a:pPr marL="0" indent="0">
              <a:lnSpc>
                <a:spcPct val="100000"/>
              </a:lnSpc>
              <a:buNone/>
            </a:pPr>
            <a:endParaRPr lang="en-US" sz="2000" b="0" dirty="0"/>
          </a:p>
          <a:p>
            <a:pPr marL="0" indent="0">
              <a:lnSpc>
                <a:spcPct val="100000"/>
              </a:lnSpc>
              <a:buNone/>
            </a:pPr>
            <a:endParaRPr lang="en-US" sz="2000" b="0" dirty="0"/>
          </a:p>
          <a:p>
            <a:pPr>
              <a:lnSpc>
                <a:spcPct val="100000"/>
              </a:lnSpc>
              <a:buFont typeface="Wingdings" panose="05000000000000000000" pitchFamily="2" charset="2"/>
              <a:buChar char="à"/>
            </a:pPr>
            <a:r>
              <a:rPr lang="en-US" sz="2000" b="0" dirty="0">
                <a:sym typeface="Wingdings" panose="05000000000000000000" pitchFamily="2" charset="2"/>
              </a:rPr>
              <a:t>T</a:t>
            </a:r>
            <a:r>
              <a:rPr lang="en-US" sz="2000" b="0" dirty="0"/>
              <a:t>he index starts from 0, and increments by 1 for each subsequent element in the series.</a:t>
            </a:r>
          </a:p>
          <a:p>
            <a:pPr>
              <a:lnSpc>
                <a:spcPct val="100000"/>
              </a:lnSpc>
              <a:buFont typeface="Wingdings" panose="05000000000000000000" pitchFamily="2" charset="2"/>
              <a:buChar char="à"/>
            </a:pPr>
            <a:r>
              <a:rPr lang="en-US" sz="2000" b="0" dirty="0"/>
              <a:t>The index is used to access the corresponding value.</a:t>
            </a:r>
          </a:p>
          <a:p>
            <a:pPr marL="0" indent="0">
              <a:lnSpc>
                <a:spcPct val="100000"/>
              </a:lnSpc>
              <a:buNone/>
            </a:pPr>
            <a:endParaRPr lang="en-US" sz="2000" b="0" dirty="0"/>
          </a:p>
          <a:p>
            <a:pPr marL="0" indent="0">
              <a:lnSpc>
                <a:spcPct val="100000"/>
              </a:lnSpc>
              <a:buNone/>
            </a:pPr>
            <a:endParaRPr lang="en-US" sz="2000" b="0" dirty="0"/>
          </a:p>
          <a:p>
            <a:pPr marL="0" indent="0">
              <a:lnSpc>
                <a:spcPct val="100000"/>
              </a:lnSpc>
              <a:buNone/>
            </a:pPr>
            <a:endParaRPr lang="en-US" sz="2200" dirty="0">
              <a:solidFill>
                <a:srgbClr val="FF0000"/>
              </a:solidFill>
            </a:endParaRPr>
          </a:p>
        </p:txBody>
      </p:sp>
      <p:sp>
        <p:nvSpPr>
          <p:cNvPr id="9" name="Text Placeholder 8">
            <a:extLst>
              <a:ext uri="{FF2B5EF4-FFF2-40B4-BE49-F238E27FC236}">
                <a16:creationId xmlns:a16="http://schemas.microsoft.com/office/drawing/2014/main" id="{E9E5A36F-0D20-FE69-F650-4A0E91DB417A}"/>
              </a:ext>
            </a:extLst>
          </p:cNvPr>
          <p:cNvSpPr>
            <a:spLocks noGrp="1"/>
          </p:cNvSpPr>
          <p:nvPr>
            <p:ph type="body" sz="quarter" idx="10"/>
          </p:nvPr>
        </p:nvSpPr>
        <p:spPr/>
        <p:txBody>
          <a:bodyPr/>
          <a:lstStyle/>
          <a:p>
            <a:r>
              <a:rPr lang="en-GB"/>
              <a:t>Creating series</a:t>
            </a:r>
          </a:p>
        </p:txBody>
      </p:sp>
      <p:sp>
        <p:nvSpPr>
          <p:cNvPr id="4" name="Slide Number Placeholder 3">
            <a:extLst>
              <a:ext uri="{FF2B5EF4-FFF2-40B4-BE49-F238E27FC236}">
                <a16:creationId xmlns:a16="http://schemas.microsoft.com/office/drawing/2014/main" id="{5C03DA85-EE68-7B4D-8600-644854489715}"/>
              </a:ext>
            </a:extLst>
          </p:cNvPr>
          <p:cNvSpPr>
            <a:spLocks noGrp="1"/>
          </p:cNvSpPr>
          <p:nvPr>
            <p:ph type="sldNum" sz="quarter" idx="4"/>
          </p:nvPr>
        </p:nvSpPr>
        <p:spPr/>
        <p:txBody>
          <a:bodyPr/>
          <a:lstStyle/>
          <a:p>
            <a:fld id="{0193C6E7-1B9C-0C41-9E7F-77C82165728E}" type="slidenum">
              <a:rPr lang="en-US" smtClean="0"/>
              <a:t>6</a:t>
            </a:fld>
            <a:endParaRPr lang="en-US"/>
          </a:p>
        </p:txBody>
      </p:sp>
      <p:pic>
        <p:nvPicPr>
          <p:cNvPr id="3" name="Picture 2">
            <a:extLst>
              <a:ext uri="{FF2B5EF4-FFF2-40B4-BE49-F238E27FC236}">
                <a16:creationId xmlns:a16="http://schemas.microsoft.com/office/drawing/2014/main" id="{9E53E692-A4EA-CE89-BEAC-E3A23DFDC8D5}"/>
              </a:ext>
            </a:extLst>
          </p:cNvPr>
          <p:cNvPicPr>
            <a:picLocks noChangeAspect="1"/>
          </p:cNvPicPr>
          <p:nvPr/>
        </p:nvPicPr>
        <p:blipFill>
          <a:blip r:embed="rId4"/>
          <a:stretch>
            <a:fillRect/>
          </a:stretch>
        </p:blipFill>
        <p:spPr>
          <a:xfrm>
            <a:off x="4488871" y="1070759"/>
            <a:ext cx="3314700" cy="3505200"/>
          </a:xfrm>
          <a:prstGeom prst="rect">
            <a:avLst/>
          </a:prstGeom>
        </p:spPr>
      </p:pic>
      <p:sp>
        <p:nvSpPr>
          <p:cNvPr id="5" name="TextBox 4">
            <a:extLst>
              <a:ext uri="{FF2B5EF4-FFF2-40B4-BE49-F238E27FC236}">
                <a16:creationId xmlns:a16="http://schemas.microsoft.com/office/drawing/2014/main" id="{C86C55D7-054A-3B17-A5ED-01BD5957672E}"/>
              </a:ext>
            </a:extLst>
          </p:cNvPr>
          <p:cNvSpPr txBox="1"/>
          <p:nvPr/>
        </p:nvSpPr>
        <p:spPr>
          <a:xfrm>
            <a:off x="8326582" y="3073778"/>
            <a:ext cx="1805049" cy="451262"/>
          </a:xfrm>
          <a:prstGeom prst="rect">
            <a:avLst/>
          </a:prstGeom>
        </p:spPr>
        <p:txBody>
          <a:bodyPr vert="horz" wrap="square" lIns="0" tIns="0" rIns="0" bIns="0" rtlCol="0" anchor="t" anchorCtr="0">
            <a:normAutofit/>
          </a:bodyPr>
          <a:lstStyle/>
          <a:p>
            <a:pPr algn="l"/>
            <a:r>
              <a:rPr lang="en-GB" b="1">
                <a:solidFill>
                  <a:srgbClr val="FF0000"/>
                </a:solidFill>
              </a:rPr>
              <a:t>Index array</a:t>
            </a:r>
          </a:p>
        </p:txBody>
      </p:sp>
      <p:sp>
        <p:nvSpPr>
          <p:cNvPr id="10" name="TextBox 9">
            <a:extLst>
              <a:ext uri="{FF2B5EF4-FFF2-40B4-BE49-F238E27FC236}">
                <a16:creationId xmlns:a16="http://schemas.microsoft.com/office/drawing/2014/main" id="{85F7ABC5-1C5E-BA3D-9468-C6D20ECCC7BE}"/>
              </a:ext>
            </a:extLst>
          </p:cNvPr>
          <p:cNvSpPr txBox="1"/>
          <p:nvPr/>
        </p:nvSpPr>
        <p:spPr>
          <a:xfrm>
            <a:off x="8336478" y="3757598"/>
            <a:ext cx="1805049" cy="451262"/>
          </a:xfrm>
          <a:prstGeom prst="rect">
            <a:avLst/>
          </a:prstGeom>
        </p:spPr>
        <p:txBody>
          <a:bodyPr vert="horz" wrap="square" lIns="0" tIns="0" rIns="0" bIns="0" rtlCol="0" anchor="t" anchorCtr="0">
            <a:normAutofit/>
          </a:bodyPr>
          <a:lstStyle/>
          <a:p>
            <a:pPr algn="l"/>
            <a:r>
              <a:rPr lang="en-GB" b="1">
                <a:solidFill>
                  <a:srgbClr val="FF0000"/>
                </a:solidFill>
              </a:rPr>
              <a:t>values array</a:t>
            </a:r>
          </a:p>
        </p:txBody>
      </p:sp>
      <p:cxnSp>
        <p:nvCxnSpPr>
          <p:cNvPr id="12" name="Straight Arrow Connector 11">
            <a:extLst>
              <a:ext uri="{FF2B5EF4-FFF2-40B4-BE49-F238E27FC236}">
                <a16:creationId xmlns:a16="http://schemas.microsoft.com/office/drawing/2014/main" id="{7FB2C9D4-B70A-8B7F-609C-5189554048C9}"/>
              </a:ext>
            </a:extLst>
          </p:cNvPr>
          <p:cNvCxnSpPr/>
          <p:nvPr/>
        </p:nvCxnSpPr>
        <p:spPr>
          <a:xfrm flipH="1">
            <a:off x="4773881" y="3218213"/>
            <a:ext cx="3218213" cy="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F1FC523-9606-BC47-4AA1-3B4CF4E22616}"/>
              </a:ext>
            </a:extLst>
          </p:cNvPr>
          <p:cNvCxnSpPr>
            <a:cxnSpLocks/>
          </p:cNvCxnSpPr>
          <p:nvPr/>
        </p:nvCxnSpPr>
        <p:spPr>
          <a:xfrm flipH="1">
            <a:off x="5581403" y="3869376"/>
            <a:ext cx="2410691" cy="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477BBA28-F1CF-2038-2F9E-B683FC0604AE}"/>
              </a:ext>
            </a:extLst>
          </p:cNvPr>
          <p:cNvPicPr>
            <a:picLocks noChangeAspect="1"/>
          </p:cNvPicPr>
          <p:nvPr/>
        </p:nvPicPr>
        <p:blipFill>
          <a:blip r:embed="rId5"/>
          <a:stretch>
            <a:fillRect/>
          </a:stretch>
        </p:blipFill>
        <p:spPr>
          <a:xfrm>
            <a:off x="4641334" y="5787241"/>
            <a:ext cx="2695575" cy="1000125"/>
          </a:xfrm>
          <a:prstGeom prst="rect">
            <a:avLst/>
          </a:prstGeom>
        </p:spPr>
      </p:pic>
    </p:spTree>
    <p:extLst>
      <p:ext uri="{BB962C8B-B14F-4D97-AF65-F5344CB8AC3E}">
        <p14:creationId xmlns:p14="http://schemas.microsoft.com/office/powerpoint/2010/main" val="4132500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0069A9A4-060B-7FC2-8EB8-CA1BFA9D7B9F}"/>
              </a:ext>
            </a:extLst>
          </p:cNvPr>
          <p:cNvSpPr>
            <a:spLocks noGrp="1"/>
          </p:cNvSpPr>
          <p:nvPr>
            <p:ph type="body" sz="quarter" idx="10"/>
          </p:nvPr>
        </p:nvSpPr>
        <p:spPr/>
        <p:txBody>
          <a:bodyPr/>
          <a:lstStyle/>
          <a:p>
            <a:r>
              <a:rPr lang="en-GB"/>
              <a:t>Querying series</a:t>
            </a:r>
          </a:p>
        </p:txBody>
      </p:sp>
      <p:sp>
        <p:nvSpPr>
          <p:cNvPr id="4" name="Slide Number Placeholder 3">
            <a:extLst>
              <a:ext uri="{FF2B5EF4-FFF2-40B4-BE49-F238E27FC236}">
                <a16:creationId xmlns:a16="http://schemas.microsoft.com/office/drawing/2014/main" id="{0111DFF2-E214-0140-BE80-D44935E97904}"/>
              </a:ext>
            </a:extLst>
          </p:cNvPr>
          <p:cNvSpPr>
            <a:spLocks noGrp="1"/>
          </p:cNvSpPr>
          <p:nvPr>
            <p:ph type="sldNum" sz="quarter" idx="4"/>
          </p:nvPr>
        </p:nvSpPr>
        <p:spPr/>
        <p:txBody>
          <a:bodyPr/>
          <a:lstStyle/>
          <a:p>
            <a:fld id="{0193C6E7-1B9C-0C41-9E7F-77C82165728E}" type="slidenum">
              <a:rPr lang="en-US" smtClean="0"/>
              <a:t>7</a:t>
            </a:fld>
            <a:endParaRPr lang="en-US"/>
          </a:p>
        </p:txBody>
      </p:sp>
      <p:sp>
        <p:nvSpPr>
          <p:cNvPr id="11" name="Content Placeholder 2">
            <a:extLst>
              <a:ext uri="{FF2B5EF4-FFF2-40B4-BE49-F238E27FC236}">
                <a16:creationId xmlns:a16="http://schemas.microsoft.com/office/drawing/2014/main" id="{862723E0-5570-6489-4564-2720DF0DCC1C}"/>
              </a:ext>
            </a:extLst>
          </p:cNvPr>
          <p:cNvSpPr txBox="1">
            <a:spLocks/>
          </p:cNvSpPr>
          <p:nvPr/>
        </p:nvSpPr>
        <p:spPr>
          <a:xfrm>
            <a:off x="4628694" y="452559"/>
            <a:ext cx="7469582" cy="5952882"/>
          </a:xfrm>
          <a:prstGeom prst="rect">
            <a:avLst/>
          </a:prstGeom>
        </p:spPr>
        <p:txBody>
          <a:bodyPr/>
          <a:lstStyle>
            <a:lvl1pPr marL="270000" indent="-270000" algn="l" defTabSz="914400" rtl="0" eaLnBrk="1" latinLnBrk="0" hangingPunct="1">
              <a:lnSpc>
                <a:spcPts val="2200"/>
              </a:lnSpc>
              <a:spcBef>
                <a:spcPts val="0"/>
              </a:spcBef>
              <a:spcAft>
                <a:spcPts val="650"/>
              </a:spcAft>
              <a:buSzPct val="115000"/>
              <a:buFontTx/>
              <a:buBlip>
                <a:blip r:embed="rId3"/>
              </a:buBlip>
              <a:defRPr sz="1800" b="1" i="0" kern="1200">
                <a:solidFill>
                  <a:schemeClr val="tx1"/>
                </a:solidFill>
                <a:latin typeface="Montserrat" pitchFamily="2" charset="77"/>
                <a:ea typeface="+mn-ea"/>
                <a:cs typeface="+mn-cs"/>
              </a:defRPr>
            </a:lvl1pPr>
            <a:lvl2pPr marL="180000" indent="-180000" algn="l" defTabSz="914400" rtl="0" eaLnBrk="1" latinLnBrk="0" hangingPunct="1">
              <a:lnSpc>
                <a:spcPts val="1400"/>
              </a:lnSpc>
              <a:spcBef>
                <a:spcPts val="0"/>
              </a:spcBef>
              <a:spcAft>
                <a:spcPts val="650"/>
              </a:spcAft>
              <a:buSzPct val="125000"/>
              <a:buFontTx/>
              <a:buBlip>
                <a:blip r:embed="rId3"/>
              </a:buBlip>
              <a:tabLst/>
              <a:defRPr sz="1200" kern="1200">
                <a:solidFill>
                  <a:schemeClr val="tx1"/>
                </a:solidFill>
                <a:latin typeface="Montserrat" pitchFamily="2" charset="77"/>
                <a:ea typeface="+mn-ea"/>
                <a:cs typeface="+mn-cs"/>
              </a:defRPr>
            </a:lvl2pPr>
            <a:lvl3pPr marL="180000" indent="-180000" algn="l" defTabSz="914400" rtl="0" eaLnBrk="1" latinLnBrk="0" hangingPunct="1">
              <a:lnSpc>
                <a:spcPts val="1400"/>
              </a:lnSpc>
              <a:spcBef>
                <a:spcPts val="0"/>
              </a:spcBef>
              <a:spcAft>
                <a:spcPts val="650"/>
              </a:spcAft>
              <a:buSzPct val="120000"/>
              <a:buFontTx/>
              <a:buBlip>
                <a:blip r:embed="rId3"/>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ts val="1200"/>
              </a:lnSpc>
              <a:spcBef>
                <a:spcPts val="0"/>
              </a:spcBef>
              <a:spcAft>
                <a:spcPts val="650"/>
              </a:spcAft>
              <a:buSzPct val="120000"/>
              <a:buFontTx/>
              <a:buBlip>
                <a:blip r:embed="rId3"/>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ts val="1000"/>
              </a:lnSpc>
              <a:spcBef>
                <a:spcPts val="0"/>
              </a:spcBef>
              <a:spcAft>
                <a:spcPts val="650"/>
              </a:spcAft>
              <a:buSzPct val="125000"/>
              <a:buFontTx/>
              <a:buBlip>
                <a:blip r:embed="rId3"/>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400" b="0"/>
              <a:t>Series can be used like an array, except the indices must correspond to the elements in the index array</a:t>
            </a:r>
          </a:p>
          <a:p>
            <a:pPr marL="0" indent="0">
              <a:lnSpc>
                <a:spcPct val="100000"/>
              </a:lnSpc>
              <a:buNone/>
            </a:pPr>
            <a:endParaRPr lang="en-US" sz="2400" b="0"/>
          </a:p>
          <a:p>
            <a:pPr marL="0" indent="0">
              <a:lnSpc>
                <a:spcPct val="100000"/>
              </a:lnSpc>
              <a:buNone/>
            </a:pPr>
            <a:r>
              <a:rPr lang="en-US" sz="2400" err="1"/>
              <a:t>series.index</a:t>
            </a:r>
            <a:r>
              <a:rPr lang="en-US" sz="2400" b="0"/>
              <a:t> returns the index array</a:t>
            </a:r>
          </a:p>
          <a:p>
            <a:pPr marL="0" indent="0">
              <a:lnSpc>
                <a:spcPct val="100000"/>
              </a:lnSpc>
              <a:buNone/>
            </a:pPr>
            <a:endParaRPr lang="en-US" sz="2400"/>
          </a:p>
          <a:p>
            <a:pPr marL="0" indent="0">
              <a:lnSpc>
                <a:spcPct val="100000"/>
              </a:lnSpc>
              <a:buNone/>
            </a:pPr>
            <a:r>
              <a:rPr lang="en-US" sz="2400" err="1"/>
              <a:t>series.values</a:t>
            </a:r>
            <a:r>
              <a:rPr lang="en-US" sz="2400" b="0"/>
              <a:t> returns the values array</a:t>
            </a:r>
          </a:p>
          <a:p>
            <a:pPr marL="0" indent="0">
              <a:lnSpc>
                <a:spcPct val="100000"/>
              </a:lnSpc>
              <a:buNone/>
            </a:pPr>
            <a:endParaRPr lang="en-US" sz="2400"/>
          </a:p>
          <a:p>
            <a:pPr marL="0" indent="0">
              <a:lnSpc>
                <a:spcPct val="100000"/>
              </a:lnSpc>
              <a:buNone/>
            </a:pPr>
            <a:r>
              <a:rPr lang="en-US" sz="2400"/>
              <a:t>series[</a:t>
            </a:r>
            <a:r>
              <a:rPr lang="en-US" sz="2400" err="1"/>
              <a:t>ind</a:t>
            </a:r>
            <a:r>
              <a:rPr lang="en-US" sz="2400"/>
              <a:t>]</a:t>
            </a:r>
            <a:r>
              <a:rPr lang="en-US" sz="2400" b="0"/>
              <a:t> is equivalent to </a:t>
            </a:r>
            <a:r>
              <a:rPr lang="en-US" sz="2400" err="1"/>
              <a:t>series.loc</a:t>
            </a:r>
            <a:r>
              <a:rPr lang="en-US" sz="2400"/>
              <a:t>[</a:t>
            </a:r>
            <a:r>
              <a:rPr lang="en-US" sz="2400" err="1"/>
              <a:t>ind</a:t>
            </a:r>
            <a:r>
              <a:rPr lang="en-US" sz="2400"/>
              <a:t>]</a:t>
            </a:r>
            <a:r>
              <a:rPr lang="en-US" sz="2400" b="0"/>
              <a:t>, returns the element in the series with ID equal to </a:t>
            </a:r>
            <a:r>
              <a:rPr lang="en-US" sz="2400" b="0" err="1"/>
              <a:t>ind</a:t>
            </a:r>
            <a:endParaRPr lang="en-US" sz="2400" b="0"/>
          </a:p>
          <a:p>
            <a:pPr marL="0" indent="0">
              <a:lnSpc>
                <a:spcPct val="100000"/>
              </a:lnSpc>
              <a:buNone/>
            </a:pPr>
            <a:endParaRPr lang="en-US" sz="2400"/>
          </a:p>
          <a:p>
            <a:pPr marL="0" indent="0">
              <a:lnSpc>
                <a:spcPct val="100000"/>
              </a:lnSpc>
              <a:buNone/>
            </a:pPr>
            <a:r>
              <a:rPr lang="en-US" sz="2400" err="1"/>
              <a:t>series.iloc</a:t>
            </a:r>
            <a:r>
              <a:rPr lang="en-US" sz="2400"/>
              <a:t>[</a:t>
            </a:r>
            <a:r>
              <a:rPr lang="en-US" sz="2400" err="1"/>
              <a:t>i</a:t>
            </a:r>
            <a:r>
              <a:rPr lang="en-US" sz="2400"/>
              <a:t>]</a:t>
            </a:r>
            <a:r>
              <a:rPr lang="en-US" sz="2400" b="0"/>
              <a:t> returns the </a:t>
            </a:r>
            <a:r>
              <a:rPr lang="en-US" sz="2400" b="0" err="1"/>
              <a:t>i-th</a:t>
            </a:r>
            <a:r>
              <a:rPr lang="en-US" sz="2400" b="0"/>
              <a:t> element in the series</a:t>
            </a:r>
          </a:p>
        </p:txBody>
      </p:sp>
    </p:spTree>
    <p:extLst>
      <p:ext uri="{BB962C8B-B14F-4D97-AF65-F5344CB8AC3E}">
        <p14:creationId xmlns:p14="http://schemas.microsoft.com/office/powerpoint/2010/main" val="2163848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0069A9A4-060B-7FC2-8EB8-CA1BFA9D7B9F}"/>
              </a:ext>
            </a:extLst>
          </p:cNvPr>
          <p:cNvSpPr>
            <a:spLocks noGrp="1"/>
          </p:cNvSpPr>
          <p:nvPr>
            <p:ph type="body" sz="quarter" idx="10"/>
          </p:nvPr>
        </p:nvSpPr>
        <p:spPr/>
        <p:txBody>
          <a:bodyPr/>
          <a:lstStyle/>
          <a:p>
            <a:r>
              <a:rPr lang="en-GB"/>
              <a:t>Querying series</a:t>
            </a:r>
          </a:p>
        </p:txBody>
      </p:sp>
      <p:sp>
        <p:nvSpPr>
          <p:cNvPr id="4" name="Slide Number Placeholder 3">
            <a:extLst>
              <a:ext uri="{FF2B5EF4-FFF2-40B4-BE49-F238E27FC236}">
                <a16:creationId xmlns:a16="http://schemas.microsoft.com/office/drawing/2014/main" id="{0111DFF2-E214-0140-BE80-D44935E97904}"/>
              </a:ext>
            </a:extLst>
          </p:cNvPr>
          <p:cNvSpPr>
            <a:spLocks noGrp="1"/>
          </p:cNvSpPr>
          <p:nvPr>
            <p:ph type="sldNum" sz="quarter" idx="4"/>
          </p:nvPr>
        </p:nvSpPr>
        <p:spPr/>
        <p:txBody>
          <a:bodyPr/>
          <a:lstStyle/>
          <a:p>
            <a:fld id="{0193C6E7-1B9C-0C41-9E7F-77C82165728E}" type="slidenum">
              <a:rPr lang="en-US" smtClean="0"/>
              <a:t>8</a:t>
            </a:fld>
            <a:endParaRPr lang="en-US"/>
          </a:p>
        </p:txBody>
      </p:sp>
      <p:sp>
        <p:nvSpPr>
          <p:cNvPr id="11" name="Content Placeholder 2">
            <a:extLst>
              <a:ext uri="{FF2B5EF4-FFF2-40B4-BE49-F238E27FC236}">
                <a16:creationId xmlns:a16="http://schemas.microsoft.com/office/drawing/2014/main" id="{862723E0-5570-6489-4564-2720DF0DCC1C}"/>
              </a:ext>
            </a:extLst>
          </p:cNvPr>
          <p:cNvSpPr txBox="1">
            <a:spLocks/>
          </p:cNvSpPr>
          <p:nvPr/>
        </p:nvSpPr>
        <p:spPr>
          <a:xfrm>
            <a:off x="4571997" y="329165"/>
            <a:ext cx="7469582" cy="5952882"/>
          </a:xfrm>
          <a:prstGeom prst="rect">
            <a:avLst/>
          </a:prstGeom>
        </p:spPr>
        <p:txBody>
          <a:bodyPr/>
          <a:lstStyle>
            <a:lvl1pPr marL="270000" indent="-270000" algn="l" defTabSz="914400" rtl="0" eaLnBrk="1" latinLnBrk="0" hangingPunct="1">
              <a:lnSpc>
                <a:spcPts val="2200"/>
              </a:lnSpc>
              <a:spcBef>
                <a:spcPts val="0"/>
              </a:spcBef>
              <a:spcAft>
                <a:spcPts val="650"/>
              </a:spcAft>
              <a:buSzPct val="115000"/>
              <a:buFontTx/>
              <a:buBlip>
                <a:blip r:embed="rId3"/>
              </a:buBlip>
              <a:defRPr sz="1800" b="1" i="0" kern="1200">
                <a:solidFill>
                  <a:schemeClr val="tx1"/>
                </a:solidFill>
                <a:latin typeface="Montserrat" pitchFamily="2" charset="77"/>
                <a:ea typeface="+mn-ea"/>
                <a:cs typeface="+mn-cs"/>
              </a:defRPr>
            </a:lvl1pPr>
            <a:lvl2pPr marL="180000" indent="-180000" algn="l" defTabSz="914400" rtl="0" eaLnBrk="1" latinLnBrk="0" hangingPunct="1">
              <a:lnSpc>
                <a:spcPts val="1400"/>
              </a:lnSpc>
              <a:spcBef>
                <a:spcPts val="0"/>
              </a:spcBef>
              <a:spcAft>
                <a:spcPts val="650"/>
              </a:spcAft>
              <a:buSzPct val="125000"/>
              <a:buFontTx/>
              <a:buBlip>
                <a:blip r:embed="rId3"/>
              </a:buBlip>
              <a:tabLst/>
              <a:defRPr sz="1200" kern="1200">
                <a:solidFill>
                  <a:schemeClr val="tx1"/>
                </a:solidFill>
                <a:latin typeface="Montserrat" pitchFamily="2" charset="77"/>
                <a:ea typeface="+mn-ea"/>
                <a:cs typeface="+mn-cs"/>
              </a:defRPr>
            </a:lvl2pPr>
            <a:lvl3pPr marL="180000" indent="-180000" algn="l" defTabSz="914400" rtl="0" eaLnBrk="1" latinLnBrk="0" hangingPunct="1">
              <a:lnSpc>
                <a:spcPts val="1400"/>
              </a:lnSpc>
              <a:spcBef>
                <a:spcPts val="0"/>
              </a:spcBef>
              <a:spcAft>
                <a:spcPts val="650"/>
              </a:spcAft>
              <a:buSzPct val="120000"/>
              <a:buFontTx/>
              <a:buBlip>
                <a:blip r:embed="rId3"/>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ts val="1200"/>
              </a:lnSpc>
              <a:spcBef>
                <a:spcPts val="0"/>
              </a:spcBef>
              <a:spcAft>
                <a:spcPts val="650"/>
              </a:spcAft>
              <a:buSzPct val="120000"/>
              <a:buFontTx/>
              <a:buBlip>
                <a:blip r:embed="rId3"/>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ts val="1000"/>
              </a:lnSpc>
              <a:spcBef>
                <a:spcPts val="0"/>
              </a:spcBef>
              <a:spcAft>
                <a:spcPts val="650"/>
              </a:spcAft>
              <a:buSzPct val="125000"/>
              <a:buFontTx/>
              <a:buBlip>
                <a:blip r:embed="rId3"/>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sz="2400" b="0"/>
          </a:p>
        </p:txBody>
      </p:sp>
      <p:pic>
        <p:nvPicPr>
          <p:cNvPr id="6" name="Picture 5">
            <a:extLst>
              <a:ext uri="{FF2B5EF4-FFF2-40B4-BE49-F238E27FC236}">
                <a16:creationId xmlns:a16="http://schemas.microsoft.com/office/drawing/2014/main" id="{C11B48A2-4DBF-D97D-17E2-4ADFBE50ACF6}"/>
              </a:ext>
            </a:extLst>
          </p:cNvPr>
          <p:cNvPicPr>
            <a:picLocks noChangeAspect="1"/>
          </p:cNvPicPr>
          <p:nvPr/>
        </p:nvPicPr>
        <p:blipFill>
          <a:blip r:embed="rId4"/>
          <a:stretch>
            <a:fillRect/>
          </a:stretch>
        </p:blipFill>
        <p:spPr>
          <a:xfrm>
            <a:off x="4439020" y="232907"/>
            <a:ext cx="5761883" cy="4459956"/>
          </a:xfrm>
          <a:prstGeom prst="rect">
            <a:avLst/>
          </a:prstGeom>
        </p:spPr>
      </p:pic>
      <p:pic>
        <p:nvPicPr>
          <p:cNvPr id="8" name="Picture 7">
            <a:extLst>
              <a:ext uri="{FF2B5EF4-FFF2-40B4-BE49-F238E27FC236}">
                <a16:creationId xmlns:a16="http://schemas.microsoft.com/office/drawing/2014/main" id="{AF249286-D724-47EF-3075-1FA9CFC9A1CE}"/>
              </a:ext>
            </a:extLst>
          </p:cNvPr>
          <p:cNvPicPr>
            <a:picLocks noChangeAspect="1"/>
          </p:cNvPicPr>
          <p:nvPr/>
        </p:nvPicPr>
        <p:blipFill>
          <a:blip r:embed="rId5"/>
          <a:stretch>
            <a:fillRect/>
          </a:stretch>
        </p:blipFill>
        <p:spPr>
          <a:xfrm>
            <a:off x="4439021" y="4789121"/>
            <a:ext cx="1952625" cy="1828800"/>
          </a:xfrm>
          <a:prstGeom prst="rect">
            <a:avLst/>
          </a:prstGeom>
        </p:spPr>
      </p:pic>
      <p:sp>
        <p:nvSpPr>
          <p:cNvPr id="10" name="TextBox 9">
            <a:extLst>
              <a:ext uri="{FF2B5EF4-FFF2-40B4-BE49-F238E27FC236}">
                <a16:creationId xmlns:a16="http://schemas.microsoft.com/office/drawing/2014/main" id="{35A8222C-1F8F-B062-C1D7-CF50D2F6A32E}"/>
              </a:ext>
            </a:extLst>
          </p:cNvPr>
          <p:cNvSpPr txBox="1"/>
          <p:nvPr/>
        </p:nvSpPr>
        <p:spPr>
          <a:xfrm>
            <a:off x="7386452" y="4872249"/>
            <a:ext cx="2232561" cy="344384"/>
          </a:xfrm>
          <a:prstGeom prst="rect">
            <a:avLst/>
          </a:prstGeom>
        </p:spPr>
        <p:txBody>
          <a:bodyPr vert="horz" wrap="square" lIns="0" tIns="0" rIns="0" bIns="0" rtlCol="0" anchor="t" anchorCtr="0">
            <a:normAutofit/>
          </a:bodyPr>
          <a:lstStyle/>
          <a:p>
            <a:pPr algn="l"/>
            <a:r>
              <a:rPr lang="en-GB" sz="1600" b="1">
                <a:solidFill>
                  <a:srgbClr val="FF0000"/>
                </a:solidFill>
              </a:rPr>
              <a:t>Index 7</a:t>
            </a:r>
          </a:p>
        </p:txBody>
      </p:sp>
      <p:sp>
        <p:nvSpPr>
          <p:cNvPr id="12" name="TextBox 11">
            <a:extLst>
              <a:ext uri="{FF2B5EF4-FFF2-40B4-BE49-F238E27FC236}">
                <a16:creationId xmlns:a16="http://schemas.microsoft.com/office/drawing/2014/main" id="{133D5542-E3F9-08C8-429A-B2D958CC771D}"/>
              </a:ext>
            </a:extLst>
          </p:cNvPr>
          <p:cNvSpPr txBox="1"/>
          <p:nvPr/>
        </p:nvSpPr>
        <p:spPr>
          <a:xfrm>
            <a:off x="7386451" y="5855920"/>
            <a:ext cx="2232561" cy="344384"/>
          </a:xfrm>
          <a:prstGeom prst="rect">
            <a:avLst/>
          </a:prstGeom>
        </p:spPr>
        <p:txBody>
          <a:bodyPr vert="horz" wrap="square" lIns="0" tIns="0" rIns="0" bIns="0" rtlCol="0" anchor="t" anchorCtr="0">
            <a:normAutofit/>
          </a:bodyPr>
          <a:lstStyle/>
          <a:p>
            <a:pPr algn="l"/>
            <a:r>
              <a:rPr lang="en-GB" sz="1600" b="1">
                <a:solidFill>
                  <a:srgbClr val="FF0000"/>
                </a:solidFill>
              </a:rPr>
              <a:t>Position 0</a:t>
            </a:r>
          </a:p>
        </p:txBody>
      </p:sp>
      <p:cxnSp>
        <p:nvCxnSpPr>
          <p:cNvPr id="14" name="Straight Arrow Connector 13">
            <a:extLst>
              <a:ext uri="{FF2B5EF4-FFF2-40B4-BE49-F238E27FC236}">
                <a16:creationId xmlns:a16="http://schemas.microsoft.com/office/drawing/2014/main" id="{4ABA0C23-F789-82AA-6984-0A63DA9E6858}"/>
              </a:ext>
            </a:extLst>
          </p:cNvPr>
          <p:cNvCxnSpPr>
            <a:cxnSpLocks/>
          </p:cNvCxnSpPr>
          <p:nvPr/>
        </p:nvCxnSpPr>
        <p:spPr>
          <a:xfrm flipH="1">
            <a:off x="6391646" y="5006244"/>
            <a:ext cx="804801" cy="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FC34E7A-AA0F-F2EA-3154-5F210C88FA48}"/>
              </a:ext>
            </a:extLst>
          </p:cNvPr>
          <p:cNvCxnSpPr>
            <a:cxnSpLocks/>
          </p:cNvCxnSpPr>
          <p:nvPr/>
        </p:nvCxnSpPr>
        <p:spPr>
          <a:xfrm flipH="1">
            <a:off x="6443910" y="5968737"/>
            <a:ext cx="804801" cy="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9372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1E302-42A4-2364-7A3F-1D6A787540BD}"/>
              </a:ext>
            </a:extLst>
          </p:cNvPr>
          <p:cNvSpPr>
            <a:spLocks noGrp="1"/>
          </p:cNvSpPr>
          <p:nvPr>
            <p:ph type="ctrTitle"/>
          </p:nvPr>
        </p:nvSpPr>
        <p:spPr/>
        <p:txBody>
          <a:bodyPr/>
          <a:lstStyle/>
          <a:p>
            <a:r>
              <a:rPr lang="en-GB" err="1"/>
              <a:t>DataFrames</a:t>
            </a:r>
            <a:endParaRPr lang="en-GB"/>
          </a:p>
        </p:txBody>
      </p:sp>
    </p:spTree>
    <p:extLst>
      <p:ext uri="{BB962C8B-B14F-4D97-AF65-F5344CB8AC3E}">
        <p14:creationId xmlns:p14="http://schemas.microsoft.com/office/powerpoint/2010/main" val="626204542"/>
      </p:ext>
    </p:extLst>
  </p:cSld>
  <p:clrMapOvr>
    <a:masterClrMapping/>
  </p:clrMapOvr>
</p:sld>
</file>

<file path=ppt/theme/theme1.xml><?xml version="1.0" encoding="utf-8"?>
<a:theme xmlns:a="http://schemas.openxmlformats.org/drawingml/2006/main" name="Office Theme">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ndA">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QA - NEW Powerpoint template_v3.0" id="{757C6B63-E14D-49F7-B3A2-1526B7ACA66B}" vid="{484D6699-C988-4F0E-BCF1-0F878826832A}"/>
    </a:ext>
  </a:extLst>
</a:theme>
</file>

<file path=ppt/theme/theme2.xml><?xml version="1.0" encoding="utf-8"?>
<a:theme xmlns:a="http://schemas.openxmlformats.org/drawingml/2006/main" name="2_Office Theme">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ndA">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QA - NEW Powerpoint template_v3.0" id="{757C6B63-E14D-49F7-B3A2-1526B7ACA66B}" vid="{484D6699-C988-4F0E-BCF1-0F878826832A}"/>
    </a:ext>
  </a:extLst>
</a:theme>
</file>

<file path=ppt/theme/theme3.xml><?xml version="1.0" encoding="utf-8"?>
<a:theme xmlns:a="http://schemas.openxmlformats.org/drawingml/2006/main" name="1_Office Theme">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ndA">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QA - NEW Powerpoint template_v3.0" id="{757C6B63-E14D-49F7-B3A2-1526B7ACA66B}" vid="{484D6699-C988-4F0E-BCF1-0F878826832A}"/>
    </a:ext>
  </a:extLst>
</a:theme>
</file>

<file path=ppt/theme/theme4.xml><?xml version="1.0" encoding="utf-8"?>
<a:theme xmlns:a="http://schemas.openxmlformats.org/drawingml/2006/main" name="People">
  <a:themeElements>
    <a:clrScheme name="QA Branding">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ing">
      <a:majorFont>
        <a:latin typeface="Montserrat Black"/>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New!) Branding.potx" id="{83DCB673-379A-45B6-B7B1-E12343F6BFED}" vid="{12D1817D-E4DD-4395-8BCE-C12B090B719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53562A7F8CAFB43942423E6A5E04770" ma:contentTypeVersion="12" ma:contentTypeDescription="Create a new document." ma:contentTypeScope="" ma:versionID="a376d4a0d0f52cb5ac249cf11ad9a460">
  <xsd:schema xmlns:xsd="http://www.w3.org/2001/XMLSchema" xmlns:xs="http://www.w3.org/2001/XMLSchema" xmlns:p="http://schemas.microsoft.com/office/2006/metadata/properties" xmlns:ns2="dfd82559-97a2-4871-a676-597bf1b13ee5" xmlns:ns3="9066b849-06aa-4701-991f-7f0c0f6dedc9" targetNamespace="http://schemas.microsoft.com/office/2006/metadata/properties" ma:root="true" ma:fieldsID="21241462057b6fd1c4a89b704aeaebb0" ns2:_="" ns3:_="">
    <xsd:import namespace="dfd82559-97a2-4871-a676-597bf1b13ee5"/>
    <xsd:import namespace="9066b849-06aa-4701-991f-7f0c0f6dedc9"/>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ObjectDetectorVersion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d82559-97a2-4871-a676-597bf1b13e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85f1f1f9-0179-4c93-b971-8e9741e04503"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DateTaken" ma:index="19"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066b849-06aa-4701-991f-7f0c0f6dedc9"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525ba632-9444-4e55-8a21-0bc2359101d9}" ma:internalName="TaxCatchAll" ma:showField="CatchAllData" ma:web="9066b849-06aa-4701-991f-7f0c0f6dedc9">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dfd82559-97a2-4871-a676-597bf1b13ee5">
      <Terms xmlns="http://schemas.microsoft.com/office/infopath/2007/PartnerControls"/>
    </lcf76f155ced4ddcb4097134ff3c332f>
    <TaxCatchAll xmlns="9066b849-06aa-4701-991f-7f0c0f6dedc9"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993BF22-F3AF-4132-B709-951098280CFE}">
  <ds:schemaRefs>
    <ds:schemaRef ds:uri="9066b849-06aa-4701-991f-7f0c0f6dedc9"/>
    <ds:schemaRef ds:uri="dfd82559-97a2-4871-a676-597bf1b13ee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DBC0D1A9-62D4-4D38-98A5-BE95FE2B3BF6}">
  <ds:schemaRefs>
    <ds:schemaRef ds:uri="9066b849-06aa-4701-991f-7f0c0f6dedc9"/>
    <ds:schemaRef ds:uri="dfd82559-97a2-4871-a676-597bf1b13ee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1E30C460-91BC-4486-927B-7DEF612172C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NEW Powerpoint template_with instructions</Template>
  <TotalTime>24</TotalTime>
  <Words>2602</Words>
  <Application>Microsoft Office PowerPoint</Application>
  <PresentationFormat>Widescreen</PresentationFormat>
  <Paragraphs>353</Paragraphs>
  <Slides>37</Slides>
  <Notes>26</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37</vt:i4>
      </vt:variant>
    </vt:vector>
  </HeadingPairs>
  <TitlesOfParts>
    <vt:vector size="51" baseType="lpstr">
      <vt:lpstr>Arial</vt:lpstr>
      <vt:lpstr>Calibri</vt:lpstr>
      <vt:lpstr>Courier New</vt:lpstr>
      <vt:lpstr>Helvetica Neue</vt:lpstr>
      <vt:lpstr>Krana Fat B</vt:lpstr>
      <vt:lpstr>Monserat</vt:lpstr>
      <vt:lpstr>Montserrat</vt:lpstr>
      <vt:lpstr>Montserrat Black</vt:lpstr>
      <vt:lpstr>Roboto</vt:lpstr>
      <vt:lpstr>Wingdings</vt:lpstr>
      <vt:lpstr>Office Theme</vt:lpstr>
      <vt:lpstr>2_Office Theme</vt:lpstr>
      <vt:lpstr>1_Office Theme</vt:lpstr>
      <vt:lpstr>People</vt:lpstr>
      <vt:lpstr>PowerPoint Presentation</vt:lpstr>
      <vt:lpstr>Why Pandas?</vt:lpstr>
      <vt:lpstr>PowerPoint Presentation</vt:lpstr>
      <vt:lpstr>Series</vt:lpstr>
      <vt:lpstr>PowerPoint Presentation</vt:lpstr>
      <vt:lpstr>PowerPoint Presentation</vt:lpstr>
      <vt:lpstr>PowerPoint Presentation</vt:lpstr>
      <vt:lpstr>PowerPoint Presentation</vt:lpstr>
      <vt:lpstr>DataFrames</vt:lpstr>
      <vt:lpstr>PowerPoint Presentation</vt:lpstr>
      <vt:lpstr>PowerPoint Presentation</vt:lpstr>
      <vt:lpstr>Reading In Data</vt:lpstr>
      <vt:lpstr>PowerPoint Presentation</vt:lpstr>
      <vt:lpstr>PowerPoint Presentation</vt:lpstr>
      <vt:lpstr>PowerPoint Presentation</vt:lpstr>
      <vt:lpstr>PowerPoint Presentation</vt:lpstr>
      <vt:lpstr>Changing Types</vt:lpstr>
      <vt:lpstr>PowerPoint Presentation</vt:lpstr>
      <vt:lpstr>PowerPoint Presentation</vt:lpstr>
      <vt:lpstr>Indexing DataFrames</vt:lpstr>
      <vt:lpstr>PowerPoint Presentation</vt:lpstr>
      <vt:lpstr>PowerPoint Presentation</vt:lpstr>
      <vt:lpstr>PowerPoint Presentation</vt:lpstr>
      <vt:lpstr>PowerPoint Presentation</vt:lpstr>
      <vt:lpstr>PowerPoint Presentation</vt:lpstr>
      <vt:lpstr>PowerPoint Presentation</vt:lpstr>
      <vt:lpstr>Querying DataFrames</vt:lpstr>
      <vt:lpstr>PowerPoint Presentation</vt:lpstr>
      <vt:lpstr>PowerPoint Presentation</vt:lpstr>
      <vt:lpstr>PowerPoint Presentation</vt:lpstr>
      <vt:lpstr>Aggregation</vt:lpstr>
      <vt:lpstr>Group By</vt:lpstr>
      <vt:lpstr>PowerPoint Presentation</vt:lpstr>
      <vt:lpstr>PowerPoint Presentation</vt:lpstr>
      <vt:lpstr>PowerPoint Presentation</vt:lpstr>
      <vt:lpstr>PowerPoint Presentation</vt:lpstr>
      <vt:lpstr>How did you get on?</vt:lpstr>
    </vt:vector>
  </TitlesOfParts>
  <Manager/>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slide deck</dc:title>
  <dc:subject/>
  <dc:creator>Wood, Michael</dc:creator>
  <cp:keywords/>
  <dc:description/>
  <cp:lastModifiedBy>Holmes, Thomas</cp:lastModifiedBy>
  <cp:revision>1</cp:revision>
  <cp:lastPrinted>2021-06-30T10:37:00Z</cp:lastPrinted>
  <dcterms:created xsi:type="dcterms:W3CDTF">2020-01-02T14:03:43Z</dcterms:created>
  <dcterms:modified xsi:type="dcterms:W3CDTF">2023-09-27T15:30:51Z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0x010100753562A7F8CAFB43942423E6A5E04770</vt:lpwstr>
  </property>
  <property fmtid="{D5CDD505-2E9C-101B-9397-08002B2CF9AE}" pid="3" name="BookType">
    <vt:lpwstr>10</vt:lpwstr>
  </property>
  <property fmtid="{D5CDD505-2E9C-101B-9397-08002B2CF9AE}" pid="4" name="Order">
    <vt:r8>6400</vt:r8>
  </property>
  <property fmtid="{D5CDD505-2E9C-101B-9397-08002B2CF9AE}" pid="5" name="xd_Signature">
    <vt:bool>false</vt:bool>
  </property>
  <property fmtid="{D5CDD505-2E9C-101B-9397-08002B2CF9AE}" pid="6" name="xd_ProgID">
    <vt:lpwstr/>
  </property>
  <property fmtid="{D5CDD505-2E9C-101B-9397-08002B2CF9AE}" pid="7" name="_ExtendedDescription">
    <vt:lpwstr/>
  </property>
  <property fmtid="{D5CDD505-2E9C-101B-9397-08002B2CF9AE}" pid="8" name="TriggerFlowInfo">
    <vt:lpwstr/>
  </property>
  <property fmtid="{D5CDD505-2E9C-101B-9397-08002B2CF9AE}" pid="9" name="ComplianceAssetId">
    <vt:lpwstr/>
  </property>
  <property fmtid="{D5CDD505-2E9C-101B-9397-08002B2CF9AE}" pid="10" name="TemplateUrl">
    <vt:lpwstr/>
  </property>
  <property fmtid="{D5CDD505-2E9C-101B-9397-08002B2CF9AE}" pid="11" name="MediaServiceImageTags">
    <vt:lpwstr/>
  </property>
</Properties>
</file>