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0" r:id="rId5"/>
    <p:sldMasterId id="2147483836" r:id="rId6"/>
    <p:sldMasterId id="2147483924" r:id="rId7"/>
  </p:sldMasterIdLst>
  <p:notesMasterIdLst>
    <p:notesMasterId r:id="rId37"/>
  </p:notesMasterIdLst>
  <p:handoutMasterIdLst>
    <p:handoutMasterId r:id="rId38"/>
  </p:handoutMasterIdLst>
  <p:sldIdLst>
    <p:sldId id="1191" r:id="rId8"/>
    <p:sldId id="1209" r:id="rId9"/>
    <p:sldId id="1210" r:id="rId10"/>
    <p:sldId id="1192" r:id="rId11"/>
    <p:sldId id="579" r:id="rId12"/>
    <p:sldId id="1197" r:id="rId13"/>
    <p:sldId id="1198" r:id="rId14"/>
    <p:sldId id="1199" r:id="rId15"/>
    <p:sldId id="1200" r:id="rId16"/>
    <p:sldId id="1196" r:id="rId17"/>
    <p:sldId id="582" r:id="rId18"/>
    <p:sldId id="583" r:id="rId19"/>
    <p:sldId id="584" r:id="rId20"/>
    <p:sldId id="585" r:id="rId21"/>
    <p:sldId id="1193" r:id="rId22"/>
    <p:sldId id="1207" r:id="rId23"/>
    <p:sldId id="1204" r:id="rId24"/>
    <p:sldId id="1205" r:id="rId25"/>
    <p:sldId id="1201" r:id="rId26"/>
    <p:sldId id="1202" r:id="rId27"/>
    <p:sldId id="1206" r:id="rId28"/>
    <p:sldId id="1194" r:id="rId29"/>
    <p:sldId id="1208" r:id="rId30"/>
    <p:sldId id="1195" r:id="rId31"/>
    <p:sldId id="335" r:id="rId32"/>
    <p:sldId id="1203" r:id="rId33"/>
    <p:sldId id="412" r:id="rId34"/>
    <p:sldId id="258" r:id="rId35"/>
    <p:sldId id="259" r:id="rId36"/>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Slides" id="{DE8BF54A-1323-4403-83F8-D7B5510C9D53}">
          <p14:sldIdLst>
            <p14:sldId id="1191"/>
            <p14:sldId id="1209"/>
            <p14:sldId id="1210"/>
            <p14:sldId id="1192"/>
            <p14:sldId id="579"/>
            <p14:sldId id="1197"/>
            <p14:sldId id="1198"/>
            <p14:sldId id="1199"/>
            <p14:sldId id="1200"/>
            <p14:sldId id="1196"/>
            <p14:sldId id="582"/>
            <p14:sldId id="583"/>
            <p14:sldId id="584"/>
            <p14:sldId id="585"/>
            <p14:sldId id="1193"/>
            <p14:sldId id="1207"/>
            <p14:sldId id="1204"/>
            <p14:sldId id="1205"/>
            <p14:sldId id="1201"/>
            <p14:sldId id="1202"/>
            <p14:sldId id="1206"/>
            <p14:sldId id="1194"/>
            <p14:sldId id="1208"/>
            <p14:sldId id="1195"/>
            <p14:sldId id="335"/>
            <p14:sldId id="1203"/>
            <p14:sldId id="412"/>
            <p14:sldId id="2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FF9E6-5A50-46B3-A78C-5DA2FFE3BD05}" v="37" dt="2023-09-27T15:52:55.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5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mes, Thomas" userId="381fd8d0-cc7d-4866-93eb-33b5e8d9e450" providerId="ADAL" clId="{71CA8A8F-76AC-4DA1-87E4-6808774671C5}"/>
    <pc:docChg chg="addSld delSld modSld sldOrd modSection">
      <pc:chgData name="Holmes, Thomas" userId="381fd8d0-cc7d-4866-93eb-33b5e8d9e450" providerId="ADAL" clId="{71CA8A8F-76AC-4DA1-87E4-6808774671C5}" dt="2023-08-01T14:14:10.867" v="188" actId="729"/>
      <pc:docMkLst>
        <pc:docMk/>
      </pc:docMkLst>
      <pc:sldChg chg="modSp mod">
        <pc:chgData name="Holmes, Thomas" userId="381fd8d0-cc7d-4866-93eb-33b5e8d9e450" providerId="ADAL" clId="{71CA8A8F-76AC-4DA1-87E4-6808774671C5}" dt="2023-08-01T14:13:45.349" v="185" actId="404"/>
        <pc:sldMkLst>
          <pc:docMk/>
          <pc:sldMk cId="1806616886" sldId="335"/>
        </pc:sldMkLst>
        <pc:spChg chg="mod">
          <ac:chgData name="Holmes, Thomas" userId="381fd8d0-cc7d-4866-93eb-33b5e8d9e450" providerId="ADAL" clId="{71CA8A8F-76AC-4DA1-87E4-6808774671C5}" dt="2023-08-01T14:13:45.349" v="185" actId="404"/>
          <ac:spMkLst>
            <pc:docMk/>
            <pc:sldMk cId="1806616886" sldId="335"/>
            <ac:spMk id="5" creationId="{67BDD806-E4BE-453D-8ED6-E542591B9563}"/>
          </ac:spMkLst>
        </pc:spChg>
      </pc:sldChg>
      <pc:sldChg chg="add">
        <pc:chgData name="Holmes, Thomas" userId="381fd8d0-cc7d-4866-93eb-33b5e8d9e450" providerId="ADAL" clId="{71CA8A8F-76AC-4DA1-87E4-6808774671C5}" dt="2023-08-01T14:10:57.517" v="44"/>
        <pc:sldMkLst>
          <pc:docMk/>
          <pc:sldMk cId="2508556403" sldId="574"/>
        </pc:sldMkLst>
      </pc:sldChg>
      <pc:sldChg chg="add mod modShow">
        <pc:chgData name="Holmes, Thomas" userId="381fd8d0-cc7d-4866-93eb-33b5e8d9e450" providerId="ADAL" clId="{71CA8A8F-76AC-4DA1-87E4-6808774671C5}" dt="2023-08-01T14:14:10.867" v="188" actId="729"/>
        <pc:sldMkLst>
          <pc:docMk/>
          <pc:sldMk cId="76698726" sldId="575"/>
        </pc:sldMkLst>
      </pc:sldChg>
      <pc:sldChg chg="add">
        <pc:chgData name="Holmes, Thomas" userId="381fd8d0-cc7d-4866-93eb-33b5e8d9e450" providerId="ADAL" clId="{71CA8A8F-76AC-4DA1-87E4-6808774671C5}" dt="2023-08-01T14:10:57.517" v="44"/>
        <pc:sldMkLst>
          <pc:docMk/>
          <pc:sldMk cId="2037155973" sldId="576"/>
        </pc:sldMkLst>
      </pc:sldChg>
      <pc:sldChg chg="add">
        <pc:chgData name="Holmes, Thomas" userId="381fd8d0-cc7d-4866-93eb-33b5e8d9e450" providerId="ADAL" clId="{71CA8A8F-76AC-4DA1-87E4-6808774671C5}" dt="2023-08-01T14:10:57.517" v="44"/>
        <pc:sldMkLst>
          <pc:docMk/>
          <pc:sldMk cId="2483490404" sldId="577"/>
        </pc:sldMkLst>
      </pc:sldChg>
      <pc:sldChg chg="add">
        <pc:chgData name="Holmes, Thomas" userId="381fd8d0-cc7d-4866-93eb-33b5e8d9e450" providerId="ADAL" clId="{71CA8A8F-76AC-4DA1-87E4-6808774671C5}" dt="2023-08-01T14:10:57.517" v="44"/>
        <pc:sldMkLst>
          <pc:docMk/>
          <pc:sldMk cId="3191080513" sldId="579"/>
        </pc:sldMkLst>
      </pc:sldChg>
      <pc:sldChg chg="add del">
        <pc:chgData name="Holmes, Thomas" userId="381fd8d0-cc7d-4866-93eb-33b5e8d9e450" providerId="ADAL" clId="{71CA8A8F-76AC-4DA1-87E4-6808774671C5}" dt="2023-08-01T14:11:12.558" v="45" actId="47"/>
        <pc:sldMkLst>
          <pc:docMk/>
          <pc:sldMk cId="3617250645" sldId="581"/>
        </pc:sldMkLst>
      </pc:sldChg>
      <pc:sldChg chg="add">
        <pc:chgData name="Holmes, Thomas" userId="381fd8d0-cc7d-4866-93eb-33b5e8d9e450" providerId="ADAL" clId="{71CA8A8F-76AC-4DA1-87E4-6808774671C5}" dt="2023-08-01T14:10:57.517" v="44"/>
        <pc:sldMkLst>
          <pc:docMk/>
          <pc:sldMk cId="1518694999" sldId="582"/>
        </pc:sldMkLst>
      </pc:sldChg>
      <pc:sldChg chg="add">
        <pc:chgData name="Holmes, Thomas" userId="381fd8d0-cc7d-4866-93eb-33b5e8d9e450" providerId="ADAL" clId="{71CA8A8F-76AC-4DA1-87E4-6808774671C5}" dt="2023-08-01T14:10:57.517" v="44"/>
        <pc:sldMkLst>
          <pc:docMk/>
          <pc:sldMk cId="2822463267" sldId="583"/>
        </pc:sldMkLst>
      </pc:sldChg>
      <pc:sldChg chg="add">
        <pc:chgData name="Holmes, Thomas" userId="381fd8d0-cc7d-4866-93eb-33b5e8d9e450" providerId="ADAL" clId="{71CA8A8F-76AC-4DA1-87E4-6808774671C5}" dt="2023-08-01T14:10:57.517" v="44"/>
        <pc:sldMkLst>
          <pc:docMk/>
          <pc:sldMk cId="2804134144" sldId="584"/>
        </pc:sldMkLst>
      </pc:sldChg>
      <pc:sldChg chg="add">
        <pc:chgData name="Holmes, Thomas" userId="381fd8d0-cc7d-4866-93eb-33b5e8d9e450" providerId="ADAL" clId="{71CA8A8F-76AC-4DA1-87E4-6808774671C5}" dt="2023-08-01T14:10:57.517" v="44"/>
        <pc:sldMkLst>
          <pc:docMk/>
          <pc:sldMk cId="2272872521" sldId="585"/>
        </pc:sldMkLst>
      </pc:sldChg>
      <pc:sldChg chg="add">
        <pc:chgData name="Holmes, Thomas" userId="381fd8d0-cc7d-4866-93eb-33b5e8d9e450" providerId="ADAL" clId="{71CA8A8F-76AC-4DA1-87E4-6808774671C5}" dt="2023-08-01T14:10:57.517" v="44"/>
        <pc:sldMkLst>
          <pc:docMk/>
          <pc:sldMk cId="1406687255" sldId="586"/>
        </pc:sldMkLst>
      </pc:sldChg>
      <pc:sldChg chg="add">
        <pc:chgData name="Holmes, Thomas" userId="381fd8d0-cc7d-4866-93eb-33b5e8d9e450" providerId="ADAL" clId="{71CA8A8F-76AC-4DA1-87E4-6808774671C5}" dt="2023-08-01T14:10:57.517" v="44"/>
        <pc:sldMkLst>
          <pc:docMk/>
          <pc:sldMk cId="2605212768" sldId="587"/>
        </pc:sldMkLst>
      </pc:sldChg>
      <pc:sldChg chg="modSp mod">
        <pc:chgData name="Holmes, Thomas" userId="381fd8d0-cc7d-4866-93eb-33b5e8d9e450" providerId="ADAL" clId="{71CA8A8F-76AC-4DA1-87E4-6808774671C5}" dt="2023-08-01T14:12:20.670" v="108" actId="20577"/>
        <pc:sldMkLst>
          <pc:docMk/>
          <pc:sldMk cId="4005289180" sldId="1191"/>
        </pc:sldMkLst>
        <pc:spChg chg="mod">
          <ac:chgData name="Holmes, Thomas" userId="381fd8d0-cc7d-4866-93eb-33b5e8d9e450" providerId="ADAL" clId="{71CA8A8F-76AC-4DA1-87E4-6808774671C5}" dt="2023-08-01T14:05:16.211" v="24" actId="20577"/>
          <ac:spMkLst>
            <pc:docMk/>
            <pc:sldMk cId="4005289180" sldId="1191"/>
            <ac:spMk id="2" creationId="{851AB6A3-9715-4222-9B3E-9BAC74D25E74}"/>
          </ac:spMkLst>
        </pc:spChg>
        <pc:spChg chg="mod">
          <ac:chgData name="Holmes, Thomas" userId="381fd8d0-cc7d-4866-93eb-33b5e8d9e450" providerId="ADAL" clId="{71CA8A8F-76AC-4DA1-87E4-6808774671C5}" dt="2023-08-01T14:12:20.670" v="108" actId="20577"/>
          <ac:spMkLst>
            <pc:docMk/>
            <pc:sldMk cId="4005289180" sldId="1191"/>
            <ac:spMk id="3" creationId="{D4F9AAC1-BCB8-4F5D-BE4F-CB8E701D7425}"/>
          </ac:spMkLst>
        </pc:spChg>
      </pc:sldChg>
      <pc:sldChg chg="modSp new mod">
        <pc:chgData name="Holmes, Thomas" userId="381fd8d0-cc7d-4866-93eb-33b5e8d9e450" providerId="ADAL" clId="{71CA8A8F-76AC-4DA1-87E4-6808774671C5}" dt="2023-08-01T14:11:41.967" v="81" actId="20577"/>
        <pc:sldMkLst>
          <pc:docMk/>
          <pc:sldMk cId="503686279" sldId="1192"/>
        </pc:sldMkLst>
        <pc:spChg chg="mod">
          <ac:chgData name="Holmes, Thomas" userId="381fd8d0-cc7d-4866-93eb-33b5e8d9e450" providerId="ADAL" clId="{71CA8A8F-76AC-4DA1-87E4-6808774671C5}" dt="2023-08-01T14:11:41.967" v="81" actId="20577"/>
          <ac:spMkLst>
            <pc:docMk/>
            <pc:sldMk cId="503686279" sldId="1192"/>
            <ac:spMk id="2" creationId="{AB322056-48DB-D659-C9DD-6DB04822728F}"/>
          </ac:spMkLst>
        </pc:spChg>
      </pc:sldChg>
      <pc:sldChg chg="modSp new mod">
        <pc:chgData name="Holmes, Thomas" userId="381fd8d0-cc7d-4866-93eb-33b5e8d9e450" providerId="ADAL" clId="{71CA8A8F-76AC-4DA1-87E4-6808774671C5}" dt="2023-08-01T14:12:05.063" v="103" actId="20577"/>
        <pc:sldMkLst>
          <pc:docMk/>
          <pc:sldMk cId="926916132" sldId="1193"/>
        </pc:sldMkLst>
        <pc:spChg chg="mod">
          <ac:chgData name="Holmes, Thomas" userId="381fd8d0-cc7d-4866-93eb-33b5e8d9e450" providerId="ADAL" clId="{71CA8A8F-76AC-4DA1-87E4-6808774671C5}" dt="2023-08-01T14:12:05.063" v="103" actId="20577"/>
          <ac:spMkLst>
            <pc:docMk/>
            <pc:sldMk cId="926916132" sldId="1193"/>
            <ac:spMk id="2" creationId="{D42B975E-367A-4E8D-251F-CF5D5AF8F770}"/>
          </ac:spMkLst>
        </pc:spChg>
      </pc:sldChg>
      <pc:sldChg chg="modSp add mod">
        <pc:chgData name="Holmes, Thomas" userId="381fd8d0-cc7d-4866-93eb-33b5e8d9e450" providerId="ADAL" clId="{71CA8A8F-76AC-4DA1-87E4-6808774671C5}" dt="2023-08-01T14:13:19.210" v="142" actId="20577"/>
        <pc:sldMkLst>
          <pc:docMk/>
          <pc:sldMk cId="815900566" sldId="1194"/>
        </pc:sldMkLst>
        <pc:spChg chg="mod">
          <ac:chgData name="Holmes, Thomas" userId="381fd8d0-cc7d-4866-93eb-33b5e8d9e450" providerId="ADAL" clId="{71CA8A8F-76AC-4DA1-87E4-6808774671C5}" dt="2023-08-01T14:13:19.210" v="142" actId="20577"/>
          <ac:spMkLst>
            <pc:docMk/>
            <pc:sldMk cId="815900566" sldId="1194"/>
            <ac:spMk id="2" creationId="{D42B975E-367A-4E8D-251F-CF5D5AF8F770}"/>
          </ac:spMkLst>
        </pc:spChg>
      </pc:sldChg>
      <pc:sldChg chg="add ord">
        <pc:chgData name="Holmes, Thomas" userId="381fd8d0-cc7d-4866-93eb-33b5e8d9e450" providerId="ADAL" clId="{71CA8A8F-76AC-4DA1-87E4-6808774671C5}" dt="2023-08-01T14:13:51.257" v="186"/>
        <pc:sldMkLst>
          <pc:docMk/>
          <pc:sldMk cId="1717190198" sldId="1195"/>
        </pc:sldMkLst>
      </pc:sldChg>
      <pc:sldChg chg="add">
        <pc:chgData name="Holmes, Thomas" userId="381fd8d0-cc7d-4866-93eb-33b5e8d9e450" providerId="ADAL" clId="{71CA8A8F-76AC-4DA1-87E4-6808774671C5}" dt="2023-08-01T14:13:53.104" v="187"/>
        <pc:sldMkLst>
          <pc:docMk/>
          <pc:sldMk cId="3488393740" sldId="1196"/>
        </pc:sldMkLst>
      </pc:sldChg>
    </pc:docChg>
  </pc:docChgLst>
  <pc:docChgLst>
    <pc:chgData name="Crockett, Vicky" userId="4a741779-e5fa-48eb-bd65-a03606f528a3" providerId="ADAL" clId="{5A0347B6-D4CA-4ABD-AFAF-0CEE8E529AC1}"/>
    <pc:docChg chg="undo custSel addSld delSld modSection">
      <pc:chgData name="Crockett, Vicky" userId="4a741779-e5fa-48eb-bd65-a03606f528a3" providerId="ADAL" clId="{5A0347B6-D4CA-4ABD-AFAF-0CEE8E529AC1}" dt="2023-09-26T17:23:20.918" v="1" actId="680"/>
      <pc:docMkLst>
        <pc:docMk/>
      </pc:docMkLst>
      <pc:sldChg chg="new del">
        <pc:chgData name="Crockett, Vicky" userId="4a741779-e5fa-48eb-bd65-a03606f528a3" providerId="ADAL" clId="{5A0347B6-D4CA-4ABD-AFAF-0CEE8E529AC1}" dt="2023-09-26T17:23:20.918" v="1" actId="680"/>
        <pc:sldMkLst>
          <pc:docMk/>
          <pc:sldMk cId="2045884573" sldId="1207"/>
        </pc:sldMkLst>
      </pc:sldChg>
    </pc:docChg>
  </pc:docChgLst>
  <pc:docChgLst>
    <pc:chgData name="Holmes, Thomas" userId="381fd8d0-cc7d-4866-93eb-33b5e8d9e450" providerId="ADAL" clId="{F8EFF9E6-5A50-46B3-A78C-5DA2FFE3BD05}"/>
    <pc:docChg chg="undo custSel addSld delSld modSld sldOrd modSection">
      <pc:chgData name="Holmes, Thomas" userId="381fd8d0-cc7d-4866-93eb-33b5e8d9e450" providerId="ADAL" clId="{F8EFF9E6-5A50-46B3-A78C-5DA2FFE3BD05}" dt="2023-09-27T15:52:55.373" v="7243" actId="20577"/>
      <pc:docMkLst>
        <pc:docMk/>
      </pc:docMkLst>
      <pc:sldChg chg="modSp mod">
        <pc:chgData name="Holmes, Thomas" userId="381fd8d0-cc7d-4866-93eb-33b5e8d9e450" providerId="ADAL" clId="{F8EFF9E6-5A50-46B3-A78C-5DA2FFE3BD05}" dt="2023-09-27T15:48:36.334" v="7187" actId="20577"/>
        <pc:sldMkLst>
          <pc:docMk/>
          <pc:sldMk cId="3524288453" sldId="258"/>
        </pc:sldMkLst>
        <pc:spChg chg="mod">
          <ac:chgData name="Holmes, Thomas" userId="381fd8d0-cc7d-4866-93eb-33b5e8d9e450" providerId="ADAL" clId="{F8EFF9E6-5A50-46B3-A78C-5DA2FFE3BD05}" dt="2023-09-27T15:48:36.334" v="7187" actId="20577"/>
          <ac:spMkLst>
            <pc:docMk/>
            <pc:sldMk cId="3524288453" sldId="258"/>
            <ac:spMk id="4" creationId="{15BC58DC-BFA1-4974-AAFC-8AE984E3119E}"/>
          </ac:spMkLst>
        </pc:spChg>
      </pc:sldChg>
      <pc:sldChg chg="modSp mod">
        <pc:chgData name="Holmes, Thomas" userId="381fd8d0-cc7d-4866-93eb-33b5e8d9e450" providerId="ADAL" clId="{F8EFF9E6-5A50-46B3-A78C-5DA2FFE3BD05}" dt="2023-09-27T15:48:45.843" v="7189" actId="27636"/>
        <pc:sldMkLst>
          <pc:docMk/>
          <pc:sldMk cId="136770938" sldId="259"/>
        </pc:sldMkLst>
        <pc:spChg chg="mod">
          <ac:chgData name="Holmes, Thomas" userId="381fd8d0-cc7d-4866-93eb-33b5e8d9e450" providerId="ADAL" clId="{F8EFF9E6-5A50-46B3-A78C-5DA2FFE3BD05}" dt="2023-09-27T15:48:45.843" v="7189" actId="27636"/>
          <ac:spMkLst>
            <pc:docMk/>
            <pc:sldMk cId="136770938" sldId="259"/>
            <ac:spMk id="3" creationId="{F72E4B59-72E6-47AB-B355-2D7F7EDBB2AB}"/>
          </ac:spMkLst>
        </pc:spChg>
      </pc:sldChg>
      <pc:sldChg chg="add del">
        <pc:chgData name="Holmes, Thomas" userId="381fd8d0-cc7d-4866-93eb-33b5e8d9e450" providerId="ADAL" clId="{F8EFF9E6-5A50-46B3-A78C-5DA2FFE3BD05}" dt="2023-09-01T15:20:37.425" v="439"/>
        <pc:sldMkLst>
          <pc:docMk/>
          <pc:sldMk cId="1533950639" sldId="285"/>
        </pc:sldMkLst>
      </pc:sldChg>
      <pc:sldChg chg="del">
        <pc:chgData name="Holmes, Thomas" userId="381fd8d0-cc7d-4866-93eb-33b5e8d9e450" providerId="ADAL" clId="{F8EFF9E6-5A50-46B3-A78C-5DA2FFE3BD05}" dt="2023-09-01T14:32:22.916" v="118" actId="47"/>
        <pc:sldMkLst>
          <pc:docMk/>
          <pc:sldMk cId="1304311029" sldId="320"/>
        </pc:sldMkLst>
      </pc:sldChg>
      <pc:sldChg chg="addSp delSp modSp mod ord modClrScheme chgLayout modNotesTx">
        <pc:chgData name="Holmes, Thomas" userId="381fd8d0-cc7d-4866-93eb-33b5e8d9e450" providerId="ADAL" clId="{F8EFF9E6-5A50-46B3-A78C-5DA2FFE3BD05}" dt="2023-09-15T16:20:52.785" v="5799" actId="14100"/>
        <pc:sldMkLst>
          <pc:docMk/>
          <pc:sldMk cId="1806616886" sldId="335"/>
        </pc:sldMkLst>
        <pc:spChg chg="add del mod ord">
          <ac:chgData name="Holmes, Thomas" userId="381fd8d0-cc7d-4866-93eb-33b5e8d9e450" providerId="ADAL" clId="{F8EFF9E6-5A50-46B3-A78C-5DA2FFE3BD05}" dt="2023-09-01T15:20:16.343" v="393" actId="478"/>
          <ac:spMkLst>
            <pc:docMk/>
            <pc:sldMk cId="1806616886" sldId="335"/>
            <ac:spMk id="2" creationId="{73C722E1-E5D2-8111-1480-B89B54662023}"/>
          </ac:spMkLst>
        </pc:spChg>
        <pc:spChg chg="mod ord">
          <ac:chgData name="Holmes, Thomas" userId="381fd8d0-cc7d-4866-93eb-33b5e8d9e450" providerId="ADAL" clId="{F8EFF9E6-5A50-46B3-A78C-5DA2FFE3BD05}" dt="2023-09-01T14:38:26.246" v="392" actId="700"/>
          <ac:spMkLst>
            <pc:docMk/>
            <pc:sldMk cId="1806616886" sldId="335"/>
            <ac:spMk id="3" creationId="{2592A1A2-42EE-4293-A805-2B8AECDA3DE8}"/>
          </ac:spMkLst>
        </pc:spChg>
        <pc:spChg chg="add del mod">
          <ac:chgData name="Holmes, Thomas" userId="381fd8d0-cc7d-4866-93eb-33b5e8d9e450" providerId="ADAL" clId="{F8EFF9E6-5A50-46B3-A78C-5DA2FFE3BD05}" dt="2023-09-01T15:20:25.690" v="437"/>
          <ac:spMkLst>
            <pc:docMk/>
            <pc:sldMk cId="1806616886" sldId="335"/>
            <ac:spMk id="4" creationId="{A7A02510-C952-8AB4-BEE3-B4B2240DE323}"/>
          </ac:spMkLst>
        </pc:spChg>
        <pc:spChg chg="mod ord">
          <ac:chgData name="Holmes, Thomas" userId="381fd8d0-cc7d-4866-93eb-33b5e8d9e450" providerId="ADAL" clId="{F8EFF9E6-5A50-46B3-A78C-5DA2FFE3BD05}" dt="2023-09-01T14:38:26.246" v="392" actId="700"/>
          <ac:spMkLst>
            <pc:docMk/>
            <pc:sldMk cId="1806616886" sldId="335"/>
            <ac:spMk id="5" creationId="{67BDD806-E4BE-453D-8ED6-E542591B9563}"/>
          </ac:spMkLst>
        </pc:spChg>
        <pc:spChg chg="del mod ord">
          <ac:chgData name="Holmes, Thomas" userId="381fd8d0-cc7d-4866-93eb-33b5e8d9e450" providerId="ADAL" clId="{F8EFF9E6-5A50-46B3-A78C-5DA2FFE3BD05}" dt="2023-09-01T14:38:26.246" v="392" actId="700"/>
          <ac:spMkLst>
            <pc:docMk/>
            <pc:sldMk cId="1806616886" sldId="335"/>
            <ac:spMk id="6" creationId="{7FBA69C6-1095-4B4F-85D3-BEEF9B1B8183}"/>
          </ac:spMkLst>
        </pc:spChg>
        <pc:spChg chg="add del mod">
          <ac:chgData name="Holmes, Thomas" userId="381fd8d0-cc7d-4866-93eb-33b5e8d9e450" providerId="ADAL" clId="{F8EFF9E6-5A50-46B3-A78C-5DA2FFE3BD05}" dt="2023-09-01T15:20:25.690" v="437"/>
          <ac:spMkLst>
            <pc:docMk/>
            <pc:sldMk cId="1806616886" sldId="335"/>
            <ac:spMk id="7" creationId="{EA62F7D1-2C5A-EA22-41EE-3D9EF11DC585}"/>
          </ac:spMkLst>
        </pc:spChg>
        <pc:spChg chg="add del mod">
          <ac:chgData name="Holmes, Thomas" userId="381fd8d0-cc7d-4866-93eb-33b5e8d9e450" providerId="ADAL" clId="{F8EFF9E6-5A50-46B3-A78C-5DA2FFE3BD05}" dt="2023-09-01T15:20:25.690" v="437"/>
          <ac:spMkLst>
            <pc:docMk/>
            <pc:sldMk cId="1806616886" sldId="335"/>
            <ac:spMk id="8" creationId="{183E3FDD-AF43-A38C-D3ED-DFB04C1B10F1}"/>
          </ac:spMkLst>
        </pc:spChg>
        <pc:spChg chg="add del mod">
          <ac:chgData name="Holmes, Thomas" userId="381fd8d0-cc7d-4866-93eb-33b5e8d9e450" providerId="ADAL" clId="{F8EFF9E6-5A50-46B3-A78C-5DA2FFE3BD05}" dt="2023-09-01T15:20:25.690" v="437"/>
          <ac:spMkLst>
            <pc:docMk/>
            <pc:sldMk cId="1806616886" sldId="335"/>
            <ac:spMk id="9" creationId="{9D5124D3-8844-BA24-5D9F-E0AB0866A839}"/>
          </ac:spMkLst>
        </pc:spChg>
        <pc:spChg chg="add del mod">
          <ac:chgData name="Holmes, Thomas" userId="381fd8d0-cc7d-4866-93eb-33b5e8d9e450" providerId="ADAL" clId="{F8EFF9E6-5A50-46B3-A78C-5DA2FFE3BD05}" dt="2023-09-01T15:20:25.690" v="437"/>
          <ac:spMkLst>
            <pc:docMk/>
            <pc:sldMk cId="1806616886" sldId="335"/>
            <ac:spMk id="10" creationId="{7A847F0F-22BE-2CBE-98C8-C35A6A7AE12F}"/>
          </ac:spMkLst>
        </pc:spChg>
        <pc:picChg chg="add mod">
          <ac:chgData name="Holmes, Thomas" userId="381fd8d0-cc7d-4866-93eb-33b5e8d9e450" providerId="ADAL" clId="{F8EFF9E6-5A50-46B3-A78C-5DA2FFE3BD05}" dt="2023-09-15T16:20:52.785" v="5799" actId="14100"/>
          <ac:picMkLst>
            <pc:docMk/>
            <pc:sldMk cId="1806616886" sldId="335"/>
            <ac:picMk id="4" creationId="{4AB38FC9-10D1-1E5F-3377-A74111713F45}"/>
          </ac:picMkLst>
        </pc:picChg>
      </pc:sldChg>
      <pc:sldChg chg="del">
        <pc:chgData name="Holmes, Thomas" userId="381fd8d0-cc7d-4866-93eb-33b5e8d9e450" providerId="ADAL" clId="{F8EFF9E6-5A50-46B3-A78C-5DA2FFE3BD05}" dt="2023-09-01T14:32:22.247" v="117" actId="47"/>
        <pc:sldMkLst>
          <pc:docMk/>
          <pc:sldMk cId="2081086166" sldId="337"/>
        </pc:sldMkLst>
      </pc:sldChg>
      <pc:sldChg chg="modSp mod">
        <pc:chgData name="Holmes, Thomas" userId="381fd8d0-cc7d-4866-93eb-33b5e8d9e450" providerId="ADAL" clId="{F8EFF9E6-5A50-46B3-A78C-5DA2FFE3BD05}" dt="2023-09-27T15:46:17.294" v="6902" actId="20577"/>
        <pc:sldMkLst>
          <pc:docMk/>
          <pc:sldMk cId="264021216" sldId="412"/>
        </pc:sldMkLst>
        <pc:spChg chg="mod">
          <ac:chgData name="Holmes, Thomas" userId="381fd8d0-cc7d-4866-93eb-33b5e8d9e450" providerId="ADAL" clId="{F8EFF9E6-5A50-46B3-A78C-5DA2FFE3BD05}" dt="2023-09-27T15:46:17.294" v="6902" actId="20577"/>
          <ac:spMkLst>
            <pc:docMk/>
            <pc:sldMk cId="264021216" sldId="412"/>
            <ac:spMk id="2" creationId="{214E200F-4A51-4D63-8981-9326025F4334}"/>
          </ac:spMkLst>
        </pc:spChg>
        <pc:spChg chg="mod">
          <ac:chgData name="Holmes, Thomas" userId="381fd8d0-cc7d-4866-93eb-33b5e8d9e450" providerId="ADAL" clId="{F8EFF9E6-5A50-46B3-A78C-5DA2FFE3BD05}" dt="2023-09-27T15:45:58.954" v="6896" actId="403"/>
          <ac:spMkLst>
            <pc:docMk/>
            <pc:sldMk cId="264021216" sldId="412"/>
            <ac:spMk id="4" creationId="{413AE037-648A-4FB7-945E-25C4E657AF33}"/>
          </ac:spMkLst>
        </pc:spChg>
      </pc:sldChg>
      <pc:sldChg chg="modSp del mod ord">
        <pc:chgData name="Holmes, Thomas" userId="381fd8d0-cc7d-4866-93eb-33b5e8d9e450" providerId="ADAL" clId="{F8EFF9E6-5A50-46B3-A78C-5DA2FFE3BD05}" dt="2023-09-01T15:24:40.812" v="512" actId="47"/>
        <pc:sldMkLst>
          <pc:docMk/>
          <pc:sldMk cId="2508556403" sldId="574"/>
        </pc:sldMkLst>
        <pc:spChg chg="mod">
          <ac:chgData name="Holmes, Thomas" userId="381fd8d0-cc7d-4866-93eb-33b5e8d9e450" providerId="ADAL" clId="{F8EFF9E6-5A50-46B3-A78C-5DA2FFE3BD05}" dt="2023-09-01T14:29:39.947" v="47" actId="20577"/>
          <ac:spMkLst>
            <pc:docMk/>
            <pc:sldMk cId="2508556403" sldId="574"/>
            <ac:spMk id="2" creationId="{CF542FC7-3308-3A47-9984-3AB7367BF6F9}"/>
          </ac:spMkLst>
        </pc:spChg>
      </pc:sldChg>
      <pc:sldChg chg="add del">
        <pc:chgData name="Holmes, Thomas" userId="381fd8d0-cc7d-4866-93eb-33b5e8d9e450" providerId="ADAL" clId="{F8EFF9E6-5A50-46B3-A78C-5DA2FFE3BD05}" dt="2023-09-01T14:28:08.775" v="7" actId="47"/>
        <pc:sldMkLst>
          <pc:docMk/>
          <pc:sldMk cId="76698726" sldId="575"/>
        </pc:sldMkLst>
      </pc:sldChg>
      <pc:sldChg chg="add del">
        <pc:chgData name="Holmes, Thomas" userId="381fd8d0-cc7d-4866-93eb-33b5e8d9e450" providerId="ADAL" clId="{F8EFF9E6-5A50-46B3-A78C-5DA2FFE3BD05}" dt="2023-09-01T14:28:06.658" v="6" actId="47"/>
        <pc:sldMkLst>
          <pc:docMk/>
          <pc:sldMk cId="2037155973" sldId="576"/>
        </pc:sldMkLst>
      </pc:sldChg>
      <pc:sldChg chg="del">
        <pc:chgData name="Holmes, Thomas" userId="381fd8d0-cc7d-4866-93eb-33b5e8d9e450" providerId="ADAL" clId="{F8EFF9E6-5A50-46B3-A78C-5DA2FFE3BD05}" dt="2023-09-01T14:29:57.267" v="48" actId="47"/>
        <pc:sldMkLst>
          <pc:docMk/>
          <pc:sldMk cId="2483490404" sldId="577"/>
        </pc:sldMkLst>
      </pc:sldChg>
      <pc:sldChg chg="modSp add del mod ord modClrScheme chgLayout">
        <pc:chgData name="Holmes, Thomas" userId="381fd8d0-cc7d-4866-93eb-33b5e8d9e450" providerId="ADAL" clId="{F8EFF9E6-5A50-46B3-A78C-5DA2FFE3BD05}" dt="2023-09-27T15:35:55.266" v="5951" actId="20577"/>
        <pc:sldMkLst>
          <pc:docMk/>
          <pc:sldMk cId="3191080513" sldId="579"/>
        </pc:sldMkLst>
        <pc:spChg chg="mod ord">
          <ac:chgData name="Holmes, Thomas" userId="381fd8d0-cc7d-4866-93eb-33b5e8d9e450" providerId="ADAL" clId="{F8EFF9E6-5A50-46B3-A78C-5DA2FFE3BD05}" dt="2023-09-27T15:34:32.857" v="5811" actId="20577"/>
          <ac:spMkLst>
            <pc:docMk/>
            <pc:sldMk cId="3191080513" sldId="579"/>
            <ac:spMk id="2" creationId="{85300B6E-8D31-51A3-7372-7AC935F33907}"/>
          </ac:spMkLst>
        </pc:spChg>
        <pc:spChg chg="mod ord">
          <ac:chgData name="Holmes, Thomas" userId="381fd8d0-cc7d-4866-93eb-33b5e8d9e450" providerId="ADAL" clId="{F8EFF9E6-5A50-46B3-A78C-5DA2FFE3BD05}" dt="2023-09-27T15:35:55.266" v="5951" actId="20577"/>
          <ac:spMkLst>
            <pc:docMk/>
            <pc:sldMk cId="3191080513" sldId="579"/>
            <ac:spMk id="3" creationId="{12F7A1E4-C91C-99AA-CD37-46C3BBE8419B}"/>
          </ac:spMkLst>
        </pc:spChg>
        <pc:spChg chg="mod ord">
          <ac:chgData name="Holmes, Thomas" userId="381fd8d0-cc7d-4866-93eb-33b5e8d9e450" providerId="ADAL" clId="{F8EFF9E6-5A50-46B3-A78C-5DA2FFE3BD05}" dt="2023-09-01T15:25:03.450" v="514" actId="700"/>
          <ac:spMkLst>
            <pc:docMk/>
            <pc:sldMk cId="3191080513" sldId="579"/>
            <ac:spMk id="4" creationId="{090AD5E8-B9DD-BCF2-AFA9-BE7E387B729E}"/>
          </ac:spMkLst>
        </pc:spChg>
      </pc:sldChg>
      <pc:sldChg chg="addSp delSp modSp mod modClrScheme chgLayout modNotesTx">
        <pc:chgData name="Holmes, Thomas" userId="381fd8d0-cc7d-4866-93eb-33b5e8d9e450" providerId="ADAL" clId="{F8EFF9E6-5A50-46B3-A78C-5DA2FFE3BD05}" dt="2023-09-14T10:46:15.164" v="2076" actId="20577"/>
        <pc:sldMkLst>
          <pc:docMk/>
          <pc:sldMk cId="1518694999" sldId="582"/>
        </pc:sldMkLst>
        <pc:spChg chg="mod ord">
          <ac:chgData name="Holmes, Thomas" userId="381fd8d0-cc7d-4866-93eb-33b5e8d9e450" providerId="ADAL" clId="{F8EFF9E6-5A50-46B3-A78C-5DA2FFE3BD05}" dt="2023-09-01T15:25:46.385" v="518" actId="1076"/>
          <ac:spMkLst>
            <pc:docMk/>
            <pc:sldMk cId="1518694999" sldId="582"/>
            <ac:spMk id="2" creationId="{CF542FC7-3308-3A47-9984-3AB7367BF6F9}"/>
          </ac:spMkLst>
        </pc:spChg>
        <pc:spChg chg="mod ord">
          <ac:chgData name="Holmes, Thomas" userId="381fd8d0-cc7d-4866-93eb-33b5e8d9e450" providerId="ADAL" clId="{F8EFF9E6-5A50-46B3-A78C-5DA2FFE3BD05}" dt="2023-09-01T15:25:36.998" v="516" actId="700"/>
          <ac:spMkLst>
            <pc:docMk/>
            <pc:sldMk cId="1518694999" sldId="582"/>
            <ac:spMk id="3" creationId="{00000000-0000-0000-0000-000000000000}"/>
          </ac:spMkLst>
        </pc:spChg>
        <pc:spChg chg="add del mod ord">
          <ac:chgData name="Holmes, Thomas" userId="381fd8d0-cc7d-4866-93eb-33b5e8d9e450" providerId="ADAL" clId="{F8EFF9E6-5A50-46B3-A78C-5DA2FFE3BD05}" dt="2023-09-01T15:25:36.998" v="516" actId="700"/>
          <ac:spMkLst>
            <pc:docMk/>
            <pc:sldMk cId="1518694999" sldId="582"/>
            <ac:spMk id="5" creationId="{A59FE0D0-116F-1695-BAB1-001623A1310C}"/>
          </ac:spMkLst>
        </pc:spChg>
        <pc:picChg chg="mod">
          <ac:chgData name="Holmes, Thomas" userId="381fd8d0-cc7d-4866-93eb-33b5e8d9e450" providerId="ADAL" clId="{F8EFF9E6-5A50-46B3-A78C-5DA2FFE3BD05}" dt="2023-09-01T15:26:43.732" v="527" actId="1076"/>
          <ac:picMkLst>
            <pc:docMk/>
            <pc:sldMk cId="1518694999" sldId="582"/>
            <ac:picMk id="6" creationId="{EE31588C-F715-58B0-171F-36EA26C5BA9A}"/>
          </ac:picMkLst>
        </pc:picChg>
        <pc:picChg chg="mod">
          <ac:chgData name="Holmes, Thomas" userId="381fd8d0-cc7d-4866-93eb-33b5e8d9e450" providerId="ADAL" clId="{F8EFF9E6-5A50-46B3-A78C-5DA2FFE3BD05}" dt="2023-09-01T15:26:28.186" v="525" actId="1076"/>
          <ac:picMkLst>
            <pc:docMk/>
            <pc:sldMk cId="1518694999" sldId="582"/>
            <ac:picMk id="8" creationId="{D34FBB78-832D-750B-38EA-B53260E417CC}"/>
          </ac:picMkLst>
        </pc:picChg>
        <pc:picChg chg="mod">
          <ac:chgData name="Holmes, Thomas" userId="381fd8d0-cc7d-4866-93eb-33b5e8d9e450" providerId="ADAL" clId="{F8EFF9E6-5A50-46B3-A78C-5DA2FFE3BD05}" dt="2023-09-01T15:26:48.286" v="528" actId="1076"/>
          <ac:picMkLst>
            <pc:docMk/>
            <pc:sldMk cId="1518694999" sldId="582"/>
            <ac:picMk id="12" creationId="{84BB3362-7D68-B13B-9176-3B84207F9480}"/>
          </ac:picMkLst>
        </pc:picChg>
      </pc:sldChg>
      <pc:sldChg chg="addSp delSp modSp mod modClrScheme chgLayout modNotesTx">
        <pc:chgData name="Holmes, Thomas" userId="381fd8d0-cc7d-4866-93eb-33b5e8d9e450" providerId="ADAL" clId="{F8EFF9E6-5A50-46B3-A78C-5DA2FFE3BD05}" dt="2023-09-14T10:47:13.242" v="2223" actId="20577"/>
        <pc:sldMkLst>
          <pc:docMk/>
          <pc:sldMk cId="2822463267" sldId="583"/>
        </pc:sldMkLst>
        <pc:spChg chg="mod ord">
          <ac:chgData name="Holmes, Thomas" userId="381fd8d0-cc7d-4866-93eb-33b5e8d9e450" providerId="ADAL" clId="{F8EFF9E6-5A50-46B3-A78C-5DA2FFE3BD05}" dt="2023-09-01T15:27:15.986" v="529" actId="700"/>
          <ac:spMkLst>
            <pc:docMk/>
            <pc:sldMk cId="2822463267" sldId="583"/>
            <ac:spMk id="2" creationId="{CF542FC7-3308-3A47-9984-3AB7367BF6F9}"/>
          </ac:spMkLst>
        </pc:spChg>
        <pc:spChg chg="mod ord">
          <ac:chgData name="Holmes, Thomas" userId="381fd8d0-cc7d-4866-93eb-33b5e8d9e450" providerId="ADAL" clId="{F8EFF9E6-5A50-46B3-A78C-5DA2FFE3BD05}" dt="2023-09-01T15:27:15.986" v="529" actId="700"/>
          <ac:spMkLst>
            <pc:docMk/>
            <pc:sldMk cId="2822463267" sldId="583"/>
            <ac:spMk id="3" creationId="{00000000-0000-0000-0000-000000000000}"/>
          </ac:spMkLst>
        </pc:spChg>
        <pc:spChg chg="add mod ord">
          <ac:chgData name="Holmes, Thomas" userId="381fd8d0-cc7d-4866-93eb-33b5e8d9e450" providerId="ADAL" clId="{F8EFF9E6-5A50-46B3-A78C-5DA2FFE3BD05}" dt="2023-09-01T15:27:15.986" v="529" actId="700"/>
          <ac:spMkLst>
            <pc:docMk/>
            <pc:sldMk cId="2822463267" sldId="583"/>
            <ac:spMk id="5" creationId="{45F193F8-AFAB-901F-FB37-FD441DE5F522}"/>
          </ac:spMkLst>
        </pc:spChg>
        <pc:spChg chg="del">
          <ac:chgData name="Holmes, Thomas" userId="381fd8d0-cc7d-4866-93eb-33b5e8d9e450" providerId="ADAL" clId="{F8EFF9E6-5A50-46B3-A78C-5DA2FFE3BD05}" dt="2023-09-01T15:27:31.035" v="538" actId="478"/>
          <ac:spMkLst>
            <pc:docMk/>
            <pc:sldMk cId="2822463267" sldId="583"/>
            <ac:spMk id="6" creationId="{02C456AD-002C-37F8-BD27-86AC07EB56F6}"/>
          </ac:spMkLst>
        </pc:spChg>
        <pc:picChg chg="mod">
          <ac:chgData name="Holmes, Thomas" userId="381fd8d0-cc7d-4866-93eb-33b5e8d9e450" providerId="ADAL" clId="{F8EFF9E6-5A50-46B3-A78C-5DA2FFE3BD05}" dt="2023-09-01T15:27:35.325" v="560" actId="1036"/>
          <ac:picMkLst>
            <pc:docMk/>
            <pc:sldMk cId="2822463267" sldId="583"/>
            <ac:picMk id="7" creationId="{53ED0CCC-3901-BE48-D064-144B1DC62C4D}"/>
          </ac:picMkLst>
        </pc:picChg>
      </pc:sldChg>
      <pc:sldChg chg="addSp delSp modSp mod modClrScheme chgLayout modNotesTx">
        <pc:chgData name="Holmes, Thomas" userId="381fd8d0-cc7d-4866-93eb-33b5e8d9e450" providerId="ADAL" clId="{F8EFF9E6-5A50-46B3-A78C-5DA2FFE3BD05}" dt="2023-09-14T10:50:07.219" v="2470" actId="20577"/>
        <pc:sldMkLst>
          <pc:docMk/>
          <pc:sldMk cId="2804134144" sldId="584"/>
        </pc:sldMkLst>
        <pc:spChg chg="mod ord">
          <ac:chgData name="Holmes, Thomas" userId="381fd8d0-cc7d-4866-93eb-33b5e8d9e450" providerId="ADAL" clId="{F8EFF9E6-5A50-46B3-A78C-5DA2FFE3BD05}" dt="2023-09-01T15:27:44.274" v="562" actId="700"/>
          <ac:spMkLst>
            <pc:docMk/>
            <pc:sldMk cId="2804134144" sldId="584"/>
            <ac:spMk id="2" creationId="{CF542FC7-3308-3A47-9984-3AB7367BF6F9}"/>
          </ac:spMkLst>
        </pc:spChg>
        <pc:spChg chg="mod ord">
          <ac:chgData name="Holmes, Thomas" userId="381fd8d0-cc7d-4866-93eb-33b5e8d9e450" providerId="ADAL" clId="{F8EFF9E6-5A50-46B3-A78C-5DA2FFE3BD05}" dt="2023-09-01T15:27:44.274" v="562" actId="700"/>
          <ac:spMkLst>
            <pc:docMk/>
            <pc:sldMk cId="2804134144" sldId="584"/>
            <ac:spMk id="3" creationId="{00000000-0000-0000-0000-000000000000}"/>
          </ac:spMkLst>
        </pc:spChg>
        <pc:spChg chg="add mod ord">
          <ac:chgData name="Holmes, Thomas" userId="381fd8d0-cc7d-4866-93eb-33b5e8d9e450" providerId="ADAL" clId="{F8EFF9E6-5A50-46B3-A78C-5DA2FFE3BD05}" dt="2023-09-01T15:27:44.274" v="562" actId="700"/>
          <ac:spMkLst>
            <pc:docMk/>
            <pc:sldMk cId="2804134144" sldId="584"/>
            <ac:spMk id="5" creationId="{6D4BE219-0DE7-B5B5-6032-4BBA0443654C}"/>
          </ac:spMkLst>
        </pc:spChg>
        <pc:spChg chg="del">
          <ac:chgData name="Holmes, Thomas" userId="381fd8d0-cc7d-4866-93eb-33b5e8d9e450" providerId="ADAL" clId="{F8EFF9E6-5A50-46B3-A78C-5DA2FFE3BD05}" dt="2023-09-01T15:27:38.467" v="561" actId="478"/>
          <ac:spMkLst>
            <pc:docMk/>
            <pc:sldMk cId="2804134144" sldId="584"/>
            <ac:spMk id="11" creationId="{6A41E259-3301-FCA0-CE76-7AA89CD4F522}"/>
          </ac:spMkLst>
        </pc:spChg>
        <pc:picChg chg="mod">
          <ac:chgData name="Holmes, Thomas" userId="381fd8d0-cc7d-4866-93eb-33b5e8d9e450" providerId="ADAL" clId="{F8EFF9E6-5A50-46B3-A78C-5DA2FFE3BD05}" dt="2023-09-01T15:27:47.961" v="563" actId="14100"/>
          <ac:picMkLst>
            <pc:docMk/>
            <pc:sldMk cId="2804134144" sldId="584"/>
            <ac:picMk id="6" creationId="{91BA7B0F-B0E0-FFDE-C3CF-F0D5C8F53CD6}"/>
          </ac:picMkLst>
        </pc:picChg>
      </pc:sldChg>
      <pc:sldChg chg="addSp delSp modSp mod modClrScheme chgLayout">
        <pc:chgData name="Holmes, Thomas" userId="381fd8d0-cc7d-4866-93eb-33b5e8d9e450" providerId="ADAL" clId="{F8EFF9E6-5A50-46B3-A78C-5DA2FFE3BD05}" dt="2023-09-01T15:28:11.888" v="567" actId="478"/>
        <pc:sldMkLst>
          <pc:docMk/>
          <pc:sldMk cId="2272872521" sldId="585"/>
        </pc:sldMkLst>
        <pc:spChg chg="mod ord">
          <ac:chgData name="Holmes, Thomas" userId="381fd8d0-cc7d-4866-93eb-33b5e8d9e450" providerId="ADAL" clId="{F8EFF9E6-5A50-46B3-A78C-5DA2FFE3BD05}" dt="2023-09-01T15:27:59.567" v="564" actId="700"/>
          <ac:spMkLst>
            <pc:docMk/>
            <pc:sldMk cId="2272872521" sldId="585"/>
            <ac:spMk id="2" creationId="{CF542FC7-3308-3A47-9984-3AB7367BF6F9}"/>
          </ac:spMkLst>
        </pc:spChg>
        <pc:spChg chg="mod ord">
          <ac:chgData name="Holmes, Thomas" userId="381fd8d0-cc7d-4866-93eb-33b5e8d9e450" providerId="ADAL" clId="{F8EFF9E6-5A50-46B3-A78C-5DA2FFE3BD05}" dt="2023-09-01T15:27:59.567" v="564" actId="700"/>
          <ac:spMkLst>
            <pc:docMk/>
            <pc:sldMk cId="2272872521" sldId="585"/>
            <ac:spMk id="3" creationId="{00000000-0000-0000-0000-000000000000}"/>
          </ac:spMkLst>
        </pc:spChg>
        <pc:spChg chg="del">
          <ac:chgData name="Holmes, Thomas" userId="381fd8d0-cc7d-4866-93eb-33b5e8d9e450" providerId="ADAL" clId="{F8EFF9E6-5A50-46B3-A78C-5DA2FFE3BD05}" dt="2023-09-01T15:28:11.888" v="567" actId="478"/>
          <ac:spMkLst>
            <pc:docMk/>
            <pc:sldMk cId="2272872521" sldId="585"/>
            <ac:spMk id="5" creationId="{FC410DA5-0FD6-15C7-8F6D-2E4B8BF22723}"/>
          </ac:spMkLst>
        </pc:spChg>
        <pc:spChg chg="add mod ord">
          <ac:chgData name="Holmes, Thomas" userId="381fd8d0-cc7d-4866-93eb-33b5e8d9e450" providerId="ADAL" clId="{F8EFF9E6-5A50-46B3-A78C-5DA2FFE3BD05}" dt="2023-09-01T15:27:59.567" v="564" actId="700"/>
          <ac:spMkLst>
            <pc:docMk/>
            <pc:sldMk cId="2272872521" sldId="585"/>
            <ac:spMk id="6" creationId="{3970E511-CAA9-4458-60FF-CA36F8C929C1}"/>
          </ac:spMkLst>
        </pc:spChg>
        <pc:picChg chg="mod">
          <ac:chgData name="Holmes, Thomas" userId="381fd8d0-cc7d-4866-93eb-33b5e8d9e450" providerId="ADAL" clId="{F8EFF9E6-5A50-46B3-A78C-5DA2FFE3BD05}" dt="2023-09-01T15:28:05.691" v="566" actId="1076"/>
          <ac:picMkLst>
            <pc:docMk/>
            <pc:sldMk cId="2272872521" sldId="585"/>
            <ac:picMk id="7" creationId="{816FD7FA-2B6D-7C48-3E6D-654A318DDFA9}"/>
          </ac:picMkLst>
        </pc:picChg>
      </pc:sldChg>
      <pc:sldChg chg="del">
        <pc:chgData name="Holmes, Thomas" userId="381fd8d0-cc7d-4866-93eb-33b5e8d9e450" providerId="ADAL" clId="{F8EFF9E6-5A50-46B3-A78C-5DA2FFE3BD05}" dt="2023-09-01T14:29:59.362" v="50" actId="47"/>
        <pc:sldMkLst>
          <pc:docMk/>
          <pc:sldMk cId="1406687255" sldId="586"/>
        </pc:sldMkLst>
      </pc:sldChg>
      <pc:sldChg chg="del">
        <pc:chgData name="Holmes, Thomas" userId="381fd8d0-cc7d-4866-93eb-33b5e8d9e450" providerId="ADAL" clId="{F8EFF9E6-5A50-46B3-A78C-5DA2FFE3BD05}" dt="2023-09-01T14:29:58.060" v="49" actId="47"/>
        <pc:sldMkLst>
          <pc:docMk/>
          <pc:sldMk cId="2605212768" sldId="587"/>
        </pc:sldMkLst>
      </pc:sldChg>
      <pc:sldChg chg="modSp mod">
        <pc:chgData name="Holmes, Thomas" userId="381fd8d0-cc7d-4866-93eb-33b5e8d9e450" providerId="ADAL" clId="{F8EFF9E6-5A50-46B3-A78C-5DA2FFE3BD05}" dt="2023-09-01T14:30:23.442" v="51" actId="20577"/>
        <pc:sldMkLst>
          <pc:docMk/>
          <pc:sldMk cId="4005289180" sldId="1191"/>
        </pc:sldMkLst>
        <pc:spChg chg="mod">
          <ac:chgData name="Holmes, Thomas" userId="381fd8d0-cc7d-4866-93eb-33b5e8d9e450" providerId="ADAL" clId="{F8EFF9E6-5A50-46B3-A78C-5DA2FFE3BD05}" dt="2023-09-01T14:30:23.442" v="51" actId="20577"/>
          <ac:spMkLst>
            <pc:docMk/>
            <pc:sldMk cId="4005289180" sldId="1191"/>
            <ac:spMk id="3" creationId="{D4F9AAC1-BCB8-4F5D-BE4F-CB8E701D7425}"/>
          </ac:spMkLst>
        </pc:spChg>
      </pc:sldChg>
      <pc:sldChg chg="modSp mod ord">
        <pc:chgData name="Holmes, Thomas" userId="381fd8d0-cc7d-4866-93eb-33b5e8d9e450" providerId="ADAL" clId="{F8EFF9E6-5A50-46B3-A78C-5DA2FFE3BD05}" dt="2023-09-14T10:28:41.908" v="622" actId="20577"/>
        <pc:sldMkLst>
          <pc:docMk/>
          <pc:sldMk cId="503686279" sldId="1192"/>
        </pc:sldMkLst>
        <pc:spChg chg="mod">
          <ac:chgData name="Holmes, Thomas" userId="381fd8d0-cc7d-4866-93eb-33b5e8d9e450" providerId="ADAL" clId="{F8EFF9E6-5A50-46B3-A78C-5DA2FFE3BD05}" dt="2023-09-14T10:28:41.908" v="622" actId="20577"/>
          <ac:spMkLst>
            <pc:docMk/>
            <pc:sldMk cId="503686279" sldId="1192"/>
            <ac:spMk id="2" creationId="{AB322056-48DB-D659-C9DD-6DB04822728F}"/>
          </ac:spMkLst>
        </pc:spChg>
      </pc:sldChg>
      <pc:sldChg chg="modSp mod">
        <pc:chgData name="Holmes, Thomas" userId="381fd8d0-cc7d-4866-93eb-33b5e8d9e450" providerId="ADAL" clId="{F8EFF9E6-5A50-46B3-A78C-5DA2FFE3BD05}" dt="2023-09-01T14:32:08.986" v="115" actId="20577"/>
        <pc:sldMkLst>
          <pc:docMk/>
          <pc:sldMk cId="815900566" sldId="1194"/>
        </pc:sldMkLst>
        <pc:spChg chg="mod">
          <ac:chgData name="Holmes, Thomas" userId="381fd8d0-cc7d-4866-93eb-33b5e8d9e450" providerId="ADAL" clId="{F8EFF9E6-5A50-46B3-A78C-5DA2FFE3BD05}" dt="2023-09-01T14:32:08.986" v="115" actId="20577"/>
          <ac:spMkLst>
            <pc:docMk/>
            <pc:sldMk cId="815900566" sldId="1194"/>
            <ac:spMk id="2" creationId="{D42B975E-367A-4E8D-251F-CF5D5AF8F770}"/>
          </ac:spMkLst>
        </pc:spChg>
      </pc:sldChg>
      <pc:sldChg chg="addSp delSp modSp mod modClrScheme chgLayout modNotesTx">
        <pc:chgData name="Holmes, Thomas" userId="381fd8d0-cc7d-4866-93eb-33b5e8d9e450" providerId="ADAL" clId="{F8EFF9E6-5A50-46B3-A78C-5DA2FFE3BD05}" dt="2023-09-27T15:45:42.765" v="6885" actId="1076"/>
        <pc:sldMkLst>
          <pc:docMk/>
          <pc:sldMk cId="1717190198" sldId="1195"/>
        </pc:sldMkLst>
        <pc:spChg chg="add mod ord">
          <ac:chgData name="Holmes, Thomas" userId="381fd8d0-cc7d-4866-93eb-33b5e8d9e450" providerId="ADAL" clId="{F8EFF9E6-5A50-46B3-A78C-5DA2FFE3BD05}" dt="2023-09-01T14:38:15.129" v="391" actId="700"/>
          <ac:spMkLst>
            <pc:docMk/>
            <pc:sldMk cId="1717190198" sldId="1195"/>
            <ac:spMk id="2" creationId="{CEC5262B-ACB7-FBBC-F865-A41F9BD22F18}"/>
          </ac:spMkLst>
        </pc:spChg>
        <pc:spChg chg="mod ord">
          <ac:chgData name="Holmes, Thomas" userId="381fd8d0-cc7d-4866-93eb-33b5e8d9e450" providerId="ADAL" clId="{F8EFF9E6-5A50-46B3-A78C-5DA2FFE3BD05}" dt="2023-09-01T14:38:15.129" v="391" actId="700"/>
          <ac:spMkLst>
            <pc:docMk/>
            <pc:sldMk cId="1717190198" sldId="1195"/>
            <ac:spMk id="3" creationId="{2592A1A2-42EE-4293-A805-2B8AECDA3DE8}"/>
          </ac:spMkLst>
        </pc:spChg>
        <pc:spChg chg="mod ord">
          <ac:chgData name="Holmes, Thomas" userId="381fd8d0-cc7d-4866-93eb-33b5e8d9e450" providerId="ADAL" clId="{F8EFF9E6-5A50-46B3-A78C-5DA2FFE3BD05}" dt="2023-09-01T14:38:15.129" v="391" actId="700"/>
          <ac:spMkLst>
            <pc:docMk/>
            <pc:sldMk cId="1717190198" sldId="1195"/>
            <ac:spMk id="5" creationId="{67BDD806-E4BE-453D-8ED6-E542591B9563}"/>
          </ac:spMkLst>
        </pc:spChg>
        <pc:spChg chg="del mod ord">
          <ac:chgData name="Holmes, Thomas" userId="381fd8d0-cc7d-4866-93eb-33b5e8d9e450" providerId="ADAL" clId="{F8EFF9E6-5A50-46B3-A78C-5DA2FFE3BD05}" dt="2023-09-01T14:38:15.129" v="391" actId="700"/>
          <ac:spMkLst>
            <pc:docMk/>
            <pc:sldMk cId="1717190198" sldId="1195"/>
            <ac:spMk id="6" creationId="{7FBA69C6-1095-4B4F-85D3-BEEF9B1B8183}"/>
          </ac:spMkLst>
        </pc:spChg>
        <pc:picChg chg="add mod">
          <ac:chgData name="Holmes, Thomas" userId="381fd8d0-cc7d-4866-93eb-33b5e8d9e450" providerId="ADAL" clId="{F8EFF9E6-5A50-46B3-A78C-5DA2FFE3BD05}" dt="2023-09-27T15:45:28.035" v="6880" actId="1076"/>
          <ac:picMkLst>
            <pc:docMk/>
            <pc:sldMk cId="1717190198" sldId="1195"/>
            <ac:picMk id="6" creationId="{364C7BB1-5F9E-2B3D-BF5A-8E4975AF1157}"/>
          </ac:picMkLst>
        </pc:picChg>
        <pc:picChg chg="add mod">
          <ac:chgData name="Holmes, Thomas" userId="381fd8d0-cc7d-4866-93eb-33b5e8d9e450" providerId="ADAL" clId="{F8EFF9E6-5A50-46B3-A78C-5DA2FFE3BD05}" dt="2023-09-27T15:45:42.765" v="6885" actId="1076"/>
          <ac:picMkLst>
            <pc:docMk/>
            <pc:sldMk cId="1717190198" sldId="1195"/>
            <ac:picMk id="8" creationId="{F70F98CB-2E32-ECAC-4637-EB0280CBA2FF}"/>
          </ac:picMkLst>
        </pc:picChg>
        <pc:picChg chg="add mod">
          <ac:chgData name="Holmes, Thomas" userId="381fd8d0-cc7d-4866-93eb-33b5e8d9e450" providerId="ADAL" clId="{F8EFF9E6-5A50-46B3-A78C-5DA2FFE3BD05}" dt="2023-09-27T15:45:39.474" v="6883" actId="1076"/>
          <ac:picMkLst>
            <pc:docMk/>
            <pc:sldMk cId="1717190198" sldId="1195"/>
            <ac:picMk id="10" creationId="{68CB5197-9D42-C05F-CA17-2C862E74C006}"/>
          </ac:picMkLst>
        </pc:picChg>
      </pc:sldChg>
      <pc:sldChg chg="modSp add mod">
        <pc:chgData name="Holmes, Thomas" userId="381fd8d0-cc7d-4866-93eb-33b5e8d9e450" providerId="ADAL" clId="{F8EFF9E6-5A50-46B3-A78C-5DA2FFE3BD05}" dt="2023-09-01T14:33:23.819" v="172" actId="20577"/>
        <pc:sldMkLst>
          <pc:docMk/>
          <pc:sldMk cId="1188777668" sldId="1196"/>
        </pc:sldMkLst>
        <pc:spChg chg="mod">
          <ac:chgData name="Holmes, Thomas" userId="381fd8d0-cc7d-4866-93eb-33b5e8d9e450" providerId="ADAL" clId="{F8EFF9E6-5A50-46B3-A78C-5DA2FFE3BD05}" dt="2023-09-01T14:33:23.819" v="172" actId="20577"/>
          <ac:spMkLst>
            <pc:docMk/>
            <pc:sldMk cId="1188777668" sldId="1196"/>
            <ac:spMk id="2" creationId="{AB322056-48DB-D659-C9DD-6DB04822728F}"/>
          </ac:spMkLst>
        </pc:spChg>
      </pc:sldChg>
      <pc:sldChg chg="del">
        <pc:chgData name="Holmes, Thomas" userId="381fd8d0-cc7d-4866-93eb-33b5e8d9e450" providerId="ADAL" clId="{F8EFF9E6-5A50-46B3-A78C-5DA2FFE3BD05}" dt="2023-09-01T14:32:21.714" v="116" actId="47"/>
        <pc:sldMkLst>
          <pc:docMk/>
          <pc:sldMk cId="3488393740" sldId="1196"/>
        </pc:sldMkLst>
      </pc:sldChg>
      <pc:sldChg chg="addSp modSp new mod modNotesTx">
        <pc:chgData name="Holmes, Thomas" userId="381fd8d0-cc7d-4866-93eb-33b5e8d9e450" providerId="ADAL" clId="{F8EFF9E6-5A50-46B3-A78C-5DA2FFE3BD05}" dt="2023-09-27T15:36:27.681" v="6026" actId="20577"/>
        <pc:sldMkLst>
          <pc:docMk/>
          <pc:sldMk cId="3111339954" sldId="1197"/>
        </pc:sldMkLst>
        <pc:spChg chg="mod">
          <ac:chgData name="Holmes, Thomas" userId="381fd8d0-cc7d-4866-93eb-33b5e8d9e450" providerId="ADAL" clId="{F8EFF9E6-5A50-46B3-A78C-5DA2FFE3BD05}" dt="2023-09-01T14:35:15.958" v="207" actId="20577"/>
          <ac:spMkLst>
            <pc:docMk/>
            <pc:sldMk cId="3111339954" sldId="1197"/>
            <ac:spMk id="2" creationId="{8340D26C-2B0F-8069-4314-D18D29CC1328}"/>
          </ac:spMkLst>
        </pc:spChg>
        <pc:spChg chg="mod">
          <ac:chgData name="Holmes, Thomas" userId="381fd8d0-cc7d-4866-93eb-33b5e8d9e450" providerId="ADAL" clId="{F8EFF9E6-5A50-46B3-A78C-5DA2FFE3BD05}" dt="2023-09-27T15:36:27.681" v="6026" actId="20577"/>
          <ac:spMkLst>
            <pc:docMk/>
            <pc:sldMk cId="3111339954" sldId="1197"/>
            <ac:spMk id="4" creationId="{8CB2138A-8FC5-077C-B35D-C51F9B466D72}"/>
          </ac:spMkLst>
        </pc:spChg>
        <pc:picChg chg="add mod">
          <ac:chgData name="Holmes, Thomas" userId="381fd8d0-cc7d-4866-93eb-33b5e8d9e450" providerId="ADAL" clId="{F8EFF9E6-5A50-46B3-A78C-5DA2FFE3BD05}" dt="2023-09-15T16:08:35.348" v="5469" actId="1076"/>
          <ac:picMkLst>
            <pc:docMk/>
            <pc:sldMk cId="3111339954" sldId="1197"/>
            <ac:picMk id="6" creationId="{08516A66-7D68-3254-D2E9-98A205D4A873}"/>
          </ac:picMkLst>
        </pc:picChg>
      </pc:sldChg>
      <pc:sldChg chg="addSp delSp modSp new mod modNotesTx">
        <pc:chgData name="Holmes, Thomas" userId="381fd8d0-cc7d-4866-93eb-33b5e8d9e450" providerId="ADAL" clId="{F8EFF9E6-5A50-46B3-A78C-5DA2FFE3BD05}" dt="2023-09-15T16:10:21.116" v="5498" actId="1038"/>
        <pc:sldMkLst>
          <pc:docMk/>
          <pc:sldMk cId="1010302017" sldId="1198"/>
        </pc:sldMkLst>
        <pc:spChg chg="mod">
          <ac:chgData name="Holmes, Thomas" userId="381fd8d0-cc7d-4866-93eb-33b5e8d9e450" providerId="ADAL" clId="{F8EFF9E6-5A50-46B3-A78C-5DA2FFE3BD05}" dt="2023-09-01T14:35:34.354" v="242" actId="20577"/>
          <ac:spMkLst>
            <pc:docMk/>
            <pc:sldMk cId="1010302017" sldId="1198"/>
            <ac:spMk id="2" creationId="{DCD756B5-FB66-A0CE-39DB-745F423CA236}"/>
          </ac:spMkLst>
        </pc:spChg>
        <pc:spChg chg="mod">
          <ac:chgData name="Holmes, Thomas" userId="381fd8d0-cc7d-4866-93eb-33b5e8d9e450" providerId="ADAL" clId="{F8EFF9E6-5A50-46B3-A78C-5DA2FFE3BD05}" dt="2023-09-15T16:08:43.959" v="5470" actId="14100"/>
          <ac:spMkLst>
            <pc:docMk/>
            <pc:sldMk cId="1010302017" sldId="1198"/>
            <ac:spMk id="4" creationId="{10B77A85-16F8-BDED-2D25-EFAC83498FDC}"/>
          </ac:spMkLst>
        </pc:spChg>
        <pc:picChg chg="add mod">
          <ac:chgData name="Holmes, Thomas" userId="381fd8d0-cc7d-4866-93eb-33b5e8d9e450" providerId="ADAL" clId="{F8EFF9E6-5A50-46B3-A78C-5DA2FFE3BD05}" dt="2023-09-15T16:09:44.592" v="5486" actId="1076"/>
          <ac:picMkLst>
            <pc:docMk/>
            <pc:sldMk cId="1010302017" sldId="1198"/>
            <ac:picMk id="6" creationId="{6C823B5C-E032-3C96-3F1C-125A411930F7}"/>
          </ac:picMkLst>
        </pc:picChg>
        <pc:picChg chg="add mod">
          <ac:chgData name="Holmes, Thomas" userId="381fd8d0-cc7d-4866-93eb-33b5e8d9e450" providerId="ADAL" clId="{F8EFF9E6-5A50-46B3-A78C-5DA2FFE3BD05}" dt="2023-09-15T16:10:21.116" v="5498" actId="1038"/>
          <ac:picMkLst>
            <pc:docMk/>
            <pc:sldMk cId="1010302017" sldId="1198"/>
            <ac:picMk id="8" creationId="{B4BE55E2-974F-F0E4-7DDF-0D546B2F25CA}"/>
          </ac:picMkLst>
        </pc:picChg>
        <pc:picChg chg="add mod">
          <ac:chgData name="Holmes, Thomas" userId="381fd8d0-cc7d-4866-93eb-33b5e8d9e450" providerId="ADAL" clId="{F8EFF9E6-5A50-46B3-A78C-5DA2FFE3BD05}" dt="2023-09-15T16:09:46.114" v="5487" actId="1076"/>
          <ac:picMkLst>
            <pc:docMk/>
            <pc:sldMk cId="1010302017" sldId="1198"/>
            <ac:picMk id="10" creationId="{F2CED5C9-2C96-621B-0EFB-ED9DAAEB9170}"/>
          </ac:picMkLst>
        </pc:picChg>
        <pc:picChg chg="add del mod">
          <ac:chgData name="Holmes, Thomas" userId="381fd8d0-cc7d-4866-93eb-33b5e8d9e450" providerId="ADAL" clId="{F8EFF9E6-5A50-46B3-A78C-5DA2FFE3BD05}" dt="2023-09-15T16:09:57.026" v="5490" actId="478"/>
          <ac:picMkLst>
            <pc:docMk/>
            <pc:sldMk cId="1010302017" sldId="1198"/>
            <ac:picMk id="12" creationId="{3A43CD48-6F3F-D87C-BFD1-51E521606FF7}"/>
          </ac:picMkLst>
        </pc:picChg>
        <pc:picChg chg="add mod">
          <ac:chgData name="Holmes, Thomas" userId="381fd8d0-cc7d-4866-93eb-33b5e8d9e450" providerId="ADAL" clId="{F8EFF9E6-5A50-46B3-A78C-5DA2FFE3BD05}" dt="2023-09-15T16:10:14.538" v="5495" actId="14100"/>
          <ac:picMkLst>
            <pc:docMk/>
            <pc:sldMk cId="1010302017" sldId="1198"/>
            <ac:picMk id="14" creationId="{9247A7B8-7CD2-0D28-509F-1FDA7EA50DFE}"/>
          </ac:picMkLst>
        </pc:picChg>
      </pc:sldChg>
      <pc:sldChg chg="addSp modSp new mod modNotesTx">
        <pc:chgData name="Holmes, Thomas" userId="381fd8d0-cc7d-4866-93eb-33b5e8d9e450" providerId="ADAL" clId="{F8EFF9E6-5A50-46B3-A78C-5DA2FFE3BD05}" dt="2023-09-15T16:12:52.274" v="5517" actId="1076"/>
        <pc:sldMkLst>
          <pc:docMk/>
          <pc:sldMk cId="160338376" sldId="1199"/>
        </pc:sldMkLst>
        <pc:spChg chg="mod">
          <ac:chgData name="Holmes, Thomas" userId="381fd8d0-cc7d-4866-93eb-33b5e8d9e450" providerId="ADAL" clId="{F8EFF9E6-5A50-46B3-A78C-5DA2FFE3BD05}" dt="2023-09-01T14:36:41.519" v="311" actId="20577"/>
          <ac:spMkLst>
            <pc:docMk/>
            <pc:sldMk cId="160338376" sldId="1199"/>
            <ac:spMk id="2" creationId="{C77C380D-0B9D-165C-AD5C-616F90342960}"/>
          </ac:spMkLst>
        </pc:spChg>
        <pc:picChg chg="add mod">
          <ac:chgData name="Holmes, Thomas" userId="381fd8d0-cc7d-4866-93eb-33b5e8d9e450" providerId="ADAL" clId="{F8EFF9E6-5A50-46B3-A78C-5DA2FFE3BD05}" dt="2023-09-15T16:12:52.274" v="5517" actId="1076"/>
          <ac:picMkLst>
            <pc:docMk/>
            <pc:sldMk cId="160338376" sldId="1199"/>
            <ac:picMk id="6" creationId="{4CD04DD1-9751-3D32-33E0-AF3014F93F63}"/>
          </ac:picMkLst>
        </pc:picChg>
        <pc:picChg chg="add mod">
          <ac:chgData name="Holmes, Thomas" userId="381fd8d0-cc7d-4866-93eb-33b5e8d9e450" providerId="ADAL" clId="{F8EFF9E6-5A50-46B3-A78C-5DA2FFE3BD05}" dt="2023-09-15T16:12:40.444" v="5514" actId="1076"/>
          <ac:picMkLst>
            <pc:docMk/>
            <pc:sldMk cId="160338376" sldId="1199"/>
            <ac:picMk id="8" creationId="{F358769F-1FE1-023E-4B6D-23096B2F9BE8}"/>
          </ac:picMkLst>
        </pc:picChg>
        <pc:picChg chg="add mod">
          <ac:chgData name="Holmes, Thomas" userId="381fd8d0-cc7d-4866-93eb-33b5e8d9e450" providerId="ADAL" clId="{F8EFF9E6-5A50-46B3-A78C-5DA2FFE3BD05}" dt="2023-09-15T16:12:32.792" v="5511" actId="1076"/>
          <ac:picMkLst>
            <pc:docMk/>
            <pc:sldMk cId="160338376" sldId="1199"/>
            <ac:picMk id="10" creationId="{3EDB323B-664D-E29C-93AD-1874C53032D1}"/>
          </ac:picMkLst>
        </pc:picChg>
      </pc:sldChg>
      <pc:sldChg chg="addSp modSp new mod modNotesTx">
        <pc:chgData name="Holmes, Thomas" userId="381fd8d0-cc7d-4866-93eb-33b5e8d9e450" providerId="ADAL" clId="{F8EFF9E6-5A50-46B3-A78C-5DA2FFE3BD05}" dt="2023-09-27T15:38:50.556" v="6246" actId="20577"/>
        <pc:sldMkLst>
          <pc:docMk/>
          <pc:sldMk cId="875334427" sldId="1200"/>
        </pc:sldMkLst>
        <pc:spChg chg="mod">
          <ac:chgData name="Holmes, Thomas" userId="381fd8d0-cc7d-4866-93eb-33b5e8d9e450" providerId="ADAL" clId="{F8EFF9E6-5A50-46B3-A78C-5DA2FFE3BD05}" dt="2023-09-01T14:36:54.733" v="337" actId="20577"/>
          <ac:spMkLst>
            <pc:docMk/>
            <pc:sldMk cId="875334427" sldId="1200"/>
            <ac:spMk id="2" creationId="{7683E595-7A38-745D-35D3-2DE149FD4214}"/>
          </ac:spMkLst>
        </pc:spChg>
        <pc:spChg chg="mod">
          <ac:chgData name="Holmes, Thomas" userId="381fd8d0-cc7d-4866-93eb-33b5e8d9e450" providerId="ADAL" clId="{F8EFF9E6-5A50-46B3-A78C-5DA2FFE3BD05}" dt="2023-09-27T15:38:50.556" v="6246" actId="20577"/>
          <ac:spMkLst>
            <pc:docMk/>
            <pc:sldMk cId="875334427" sldId="1200"/>
            <ac:spMk id="4" creationId="{2A1F4998-7E90-1E56-6231-145AD599DF88}"/>
          </ac:spMkLst>
        </pc:spChg>
        <pc:picChg chg="add mod">
          <ac:chgData name="Holmes, Thomas" userId="381fd8d0-cc7d-4866-93eb-33b5e8d9e450" providerId="ADAL" clId="{F8EFF9E6-5A50-46B3-A78C-5DA2FFE3BD05}" dt="2023-09-15T16:13:33.615" v="5521" actId="1076"/>
          <ac:picMkLst>
            <pc:docMk/>
            <pc:sldMk cId="875334427" sldId="1200"/>
            <ac:picMk id="6" creationId="{8B19EE5F-D5AB-E34D-B061-B05C0A92FAD0}"/>
          </ac:picMkLst>
        </pc:picChg>
      </pc:sldChg>
      <pc:sldChg chg="addSp modSp new mod modNotesTx">
        <pc:chgData name="Holmes, Thomas" userId="381fd8d0-cc7d-4866-93eb-33b5e8d9e450" providerId="ADAL" clId="{F8EFF9E6-5A50-46B3-A78C-5DA2FFE3BD05}" dt="2023-09-15T16:17:02.155" v="5644" actId="1076"/>
        <pc:sldMkLst>
          <pc:docMk/>
          <pc:sldMk cId="3045819126" sldId="1201"/>
        </pc:sldMkLst>
        <pc:spChg chg="mod">
          <ac:chgData name="Holmes, Thomas" userId="381fd8d0-cc7d-4866-93eb-33b5e8d9e450" providerId="ADAL" clId="{F8EFF9E6-5A50-46B3-A78C-5DA2FFE3BD05}" dt="2023-09-01T14:37:40.081" v="358" actId="20577"/>
          <ac:spMkLst>
            <pc:docMk/>
            <pc:sldMk cId="3045819126" sldId="1201"/>
            <ac:spMk id="2" creationId="{5475BEC2-C559-4FE6-8F3C-97DE390DB035}"/>
          </ac:spMkLst>
        </pc:spChg>
        <pc:picChg chg="add mod">
          <ac:chgData name="Holmes, Thomas" userId="381fd8d0-cc7d-4866-93eb-33b5e8d9e450" providerId="ADAL" clId="{F8EFF9E6-5A50-46B3-A78C-5DA2FFE3BD05}" dt="2023-09-15T16:17:02.155" v="5644" actId="1076"/>
          <ac:picMkLst>
            <pc:docMk/>
            <pc:sldMk cId="3045819126" sldId="1201"/>
            <ac:picMk id="6" creationId="{B6F021E3-D1C7-EA0A-9AD2-7B5BC5747193}"/>
          </ac:picMkLst>
        </pc:picChg>
      </pc:sldChg>
      <pc:sldChg chg="addSp delSp modSp new mod modNotesTx">
        <pc:chgData name="Holmes, Thomas" userId="381fd8d0-cc7d-4866-93eb-33b5e8d9e450" providerId="ADAL" clId="{F8EFF9E6-5A50-46B3-A78C-5DA2FFE3BD05}" dt="2023-09-15T16:18:29.253" v="5651" actId="478"/>
        <pc:sldMkLst>
          <pc:docMk/>
          <pc:sldMk cId="531722920" sldId="1202"/>
        </pc:sldMkLst>
        <pc:spChg chg="mod">
          <ac:chgData name="Holmes, Thomas" userId="381fd8d0-cc7d-4866-93eb-33b5e8d9e450" providerId="ADAL" clId="{F8EFF9E6-5A50-46B3-A78C-5DA2FFE3BD05}" dt="2023-09-01T14:37:58.429" v="390" actId="20577"/>
          <ac:spMkLst>
            <pc:docMk/>
            <pc:sldMk cId="531722920" sldId="1202"/>
            <ac:spMk id="2" creationId="{87FF64CC-EFB7-3DEB-CDDE-8BB64DBF831F}"/>
          </ac:spMkLst>
        </pc:spChg>
        <pc:picChg chg="add mod">
          <ac:chgData name="Holmes, Thomas" userId="381fd8d0-cc7d-4866-93eb-33b5e8d9e450" providerId="ADAL" clId="{F8EFF9E6-5A50-46B3-A78C-5DA2FFE3BD05}" dt="2023-09-15T16:18:07.414" v="5647" actId="1076"/>
          <ac:picMkLst>
            <pc:docMk/>
            <pc:sldMk cId="531722920" sldId="1202"/>
            <ac:picMk id="6" creationId="{469D8294-4C58-1424-8286-6E55FB38FEAC}"/>
          </ac:picMkLst>
        </pc:picChg>
        <pc:picChg chg="add del mod">
          <ac:chgData name="Holmes, Thomas" userId="381fd8d0-cc7d-4866-93eb-33b5e8d9e450" providerId="ADAL" clId="{F8EFF9E6-5A50-46B3-A78C-5DA2FFE3BD05}" dt="2023-09-15T16:18:29.253" v="5651" actId="478"/>
          <ac:picMkLst>
            <pc:docMk/>
            <pc:sldMk cId="531722920" sldId="1202"/>
            <ac:picMk id="8" creationId="{B85F0648-A2B8-32F9-680F-8DB89E5455D0}"/>
          </ac:picMkLst>
        </pc:picChg>
      </pc:sldChg>
      <pc:sldChg chg="addSp delSp modSp new mod">
        <pc:chgData name="Holmes, Thomas" userId="381fd8d0-cc7d-4866-93eb-33b5e8d9e450" providerId="ADAL" clId="{F8EFF9E6-5A50-46B3-A78C-5DA2FFE3BD05}" dt="2023-09-01T15:21:54.932" v="510" actId="1035"/>
        <pc:sldMkLst>
          <pc:docMk/>
          <pc:sldMk cId="632684180" sldId="1203"/>
        </pc:sldMkLst>
        <pc:spChg chg="mod">
          <ac:chgData name="Holmes, Thomas" userId="381fd8d0-cc7d-4866-93eb-33b5e8d9e450" providerId="ADAL" clId="{F8EFF9E6-5A50-46B3-A78C-5DA2FFE3BD05}" dt="2023-09-01T15:21:54.932" v="510" actId="1035"/>
          <ac:spMkLst>
            <pc:docMk/>
            <pc:sldMk cId="632684180" sldId="1203"/>
            <ac:spMk id="2" creationId="{4CF824B0-26AF-E4C6-CCBE-E7C911D1D011}"/>
          </ac:spMkLst>
        </pc:spChg>
        <pc:spChg chg="del">
          <ac:chgData name="Holmes, Thomas" userId="381fd8d0-cc7d-4866-93eb-33b5e8d9e450" providerId="ADAL" clId="{F8EFF9E6-5A50-46B3-A78C-5DA2FFE3BD05}" dt="2023-09-01T15:21:25.808" v="445" actId="478"/>
          <ac:spMkLst>
            <pc:docMk/>
            <pc:sldMk cId="632684180" sldId="1203"/>
            <ac:spMk id="3" creationId="{4A2BA698-B174-45BA-C0DA-5F577E8C6AAD}"/>
          </ac:spMkLst>
        </pc:spChg>
        <pc:spChg chg="add mod">
          <ac:chgData name="Holmes, Thomas" userId="381fd8d0-cc7d-4866-93eb-33b5e8d9e450" providerId="ADAL" clId="{F8EFF9E6-5A50-46B3-A78C-5DA2FFE3BD05}" dt="2023-09-01T15:21:47.273" v="498" actId="1035"/>
          <ac:spMkLst>
            <pc:docMk/>
            <pc:sldMk cId="632684180" sldId="1203"/>
            <ac:spMk id="5" creationId="{F6C263E4-167D-8A2F-1A6F-7CEBB4C1D0A9}"/>
          </ac:spMkLst>
        </pc:spChg>
        <pc:spChg chg="add mod">
          <ac:chgData name="Holmes, Thomas" userId="381fd8d0-cc7d-4866-93eb-33b5e8d9e450" providerId="ADAL" clId="{F8EFF9E6-5A50-46B3-A78C-5DA2FFE3BD05}" dt="2023-09-01T15:21:47.273" v="498" actId="1035"/>
          <ac:spMkLst>
            <pc:docMk/>
            <pc:sldMk cId="632684180" sldId="1203"/>
            <ac:spMk id="6" creationId="{CEE61595-14DD-D1A4-0032-647C09134E5E}"/>
          </ac:spMkLst>
        </pc:spChg>
        <pc:spChg chg="add mod">
          <ac:chgData name="Holmes, Thomas" userId="381fd8d0-cc7d-4866-93eb-33b5e8d9e450" providerId="ADAL" clId="{F8EFF9E6-5A50-46B3-A78C-5DA2FFE3BD05}" dt="2023-09-01T15:21:47.273" v="498" actId="1035"/>
          <ac:spMkLst>
            <pc:docMk/>
            <pc:sldMk cId="632684180" sldId="1203"/>
            <ac:spMk id="7" creationId="{7B810AB7-ACD1-604B-D77E-6783962E3010}"/>
          </ac:spMkLst>
        </pc:spChg>
        <pc:spChg chg="add mod">
          <ac:chgData name="Holmes, Thomas" userId="381fd8d0-cc7d-4866-93eb-33b5e8d9e450" providerId="ADAL" clId="{F8EFF9E6-5A50-46B3-A78C-5DA2FFE3BD05}" dt="2023-09-01T15:21:47.273" v="498" actId="1035"/>
          <ac:spMkLst>
            <pc:docMk/>
            <pc:sldMk cId="632684180" sldId="1203"/>
            <ac:spMk id="8" creationId="{16B4F434-53A7-8A1A-F863-D1EFE9C1C6F1}"/>
          </ac:spMkLst>
        </pc:spChg>
        <pc:spChg chg="add mod">
          <ac:chgData name="Holmes, Thomas" userId="381fd8d0-cc7d-4866-93eb-33b5e8d9e450" providerId="ADAL" clId="{F8EFF9E6-5A50-46B3-A78C-5DA2FFE3BD05}" dt="2023-09-01T15:21:47.273" v="498" actId="1035"/>
          <ac:spMkLst>
            <pc:docMk/>
            <pc:sldMk cId="632684180" sldId="1203"/>
            <ac:spMk id="9" creationId="{39C0AB8F-2E07-C444-EC5E-8A6930BE5B14}"/>
          </ac:spMkLst>
        </pc:spChg>
      </pc:sldChg>
      <pc:sldChg chg="addSp modSp new mod modNotesTx">
        <pc:chgData name="Holmes, Thomas" userId="381fd8d0-cc7d-4866-93eb-33b5e8d9e450" providerId="ADAL" clId="{F8EFF9E6-5A50-46B3-A78C-5DA2FFE3BD05}" dt="2023-09-15T16:14:43.986" v="5535" actId="1076"/>
        <pc:sldMkLst>
          <pc:docMk/>
          <pc:sldMk cId="1844078331" sldId="1204"/>
        </pc:sldMkLst>
        <pc:spChg chg="mod">
          <ac:chgData name="Holmes, Thomas" userId="381fd8d0-cc7d-4866-93eb-33b5e8d9e450" providerId="ADAL" clId="{F8EFF9E6-5A50-46B3-A78C-5DA2FFE3BD05}" dt="2023-09-01T15:33:39.750" v="584" actId="20577"/>
          <ac:spMkLst>
            <pc:docMk/>
            <pc:sldMk cId="1844078331" sldId="1204"/>
            <ac:spMk id="2" creationId="{CF588579-CFB1-F599-E6A1-5A236F6A521F}"/>
          </ac:spMkLst>
        </pc:spChg>
        <pc:picChg chg="add mod">
          <ac:chgData name="Holmes, Thomas" userId="381fd8d0-cc7d-4866-93eb-33b5e8d9e450" providerId="ADAL" clId="{F8EFF9E6-5A50-46B3-A78C-5DA2FFE3BD05}" dt="2023-09-15T16:14:43.986" v="5535" actId="1076"/>
          <ac:picMkLst>
            <pc:docMk/>
            <pc:sldMk cId="1844078331" sldId="1204"/>
            <ac:picMk id="5" creationId="{BFF09358-7245-B8D0-31DD-D54D62D5727A}"/>
          </ac:picMkLst>
        </pc:picChg>
        <pc:picChg chg="add mod">
          <ac:chgData name="Holmes, Thomas" userId="381fd8d0-cc7d-4866-93eb-33b5e8d9e450" providerId="ADAL" clId="{F8EFF9E6-5A50-46B3-A78C-5DA2FFE3BD05}" dt="2023-09-15T16:14:11.144" v="5527" actId="1076"/>
          <ac:picMkLst>
            <pc:docMk/>
            <pc:sldMk cId="1844078331" sldId="1204"/>
            <ac:picMk id="7" creationId="{BFF1BBD8-BCCA-FF96-4BD5-6A0FBDE6403F}"/>
          </ac:picMkLst>
        </pc:picChg>
      </pc:sldChg>
      <pc:sldChg chg="addSp modSp new mod modNotesTx">
        <pc:chgData name="Holmes, Thomas" userId="381fd8d0-cc7d-4866-93eb-33b5e8d9e450" providerId="ADAL" clId="{F8EFF9E6-5A50-46B3-A78C-5DA2FFE3BD05}" dt="2023-09-15T16:16:36.447" v="5641" actId="1036"/>
        <pc:sldMkLst>
          <pc:docMk/>
          <pc:sldMk cId="1743400282" sldId="1205"/>
        </pc:sldMkLst>
        <pc:spChg chg="mod">
          <ac:chgData name="Holmes, Thomas" userId="381fd8d0-cc7d-4866-93eb-33b5e8d9e450" providerId="ADAL" clId="{F8EFF9E6-5A50-46B3-A78C-5DA2FFE3BD05}" dt="2023-09-01T15:33:51.481" v="609" actId="20577"/>
          <ac:spMkLst>
            <pc:docMk/>
            <pc:sldMk cId="1743400282" sldId="1205"/>
            <ac:spMk id="2" creationId="{AD11AC39-2574-05E5-605E-CCE909D7B895}"/>
          </ac:spMkLst>
        </pc:spChg>
        <pc:picChg chg="add mod">
          <ac:chgData name="Holmes, Thomas" userId="381fd8d0-cc7d-4866-93eb-33b5e8d9e450" providerId="ADAL" clId="{F8EFF9E6-5A50-46B3-A78C-5DA2FFE3BD05}" dt="2023-09-15T16:16:09.726" v="5562" actId="1035"/>
          <ac:picMkLst>
            <pc:docMk/>
            <pc:sldMk cId="1743400282" sldId="1205"/>
            <ac:picMk id="5" creationId="{603A7F95-693C-C909-7AE3-EB35B3C87B6D}"/>
          </ac:picMkLst>
        </pc:picChg>
        <pc:picChg chg="add mod">
          <ac:chgData name="Holmes, Thomas" userId="381fd8d0-cc7d-4866-93eb-33b5e8d9e450" providerId="ADAL" clId="{F8EFF9E6-5A50-46B3-A78C-5DA2FFE3BD05}" dt="2023-09-15T16:16:36.447" v="5641" actId="1036"/>
          <ac:picMkLst>
            <pc:docMk/>
            <pc:sldMk cId="1743400282" sldId="1205"/>
            <ac:picMk id="7" creationId="{43952C0B-1110-09DB-AC2F-1E321378E405}"/>
          </ac:picMkLst>
        </pc:picChg>
        <pc:picChg chg="add mod">
          <ac:chgData name="Holmes, Thomas" userId="381fd8d0-cc7d-4866-93eb-33b5e8d9e450" providerId="ADAL" clId="{F8EFF9E6-5A50-46B3-A78C-5DA2FFE3BD05}" dt="2023-09-15T16:16:33.685" v="5638" actId="1036"/>
          <ac:picMkLst>
            <pc:docMk/>
            <pc:sldMk cId="1743400282" sldId="1205"/>
            <ac:picMk id="9" creationId="{177664E9-00A8-12F1-B9B6-76BA07D2CB83}"/>
          </ac:picMkLst>
        </pc:picChg>
      </pc:sldChg>
      <pc:sldChg chg="delSp modSp add mod">
        <pc:chgData name="Holmes, Thomas" userId="381fd8d0-cc7d-4866-93eb-33b5e8d9e450" providerId="ADAL" clId="{F8EFF9E6-5A50-46B3-A78C-5DA2FFE3BD05}" dt="2023-09-15T16:18:39.034" v="5655" actId="1076"/>
        <pc:sldMkLst>
          <pc:docMk/>
          <pc:sldMk cId="4115282494" sldId="1206"/>
        </pc:sldMkLst>
        <pc:picChg chg="del mod">
          <ac:chgData name="Holmes, Thomas" userId="381fd8d0-cc7d-4866-93eb-33b5e8d9e450" providerId="ADAL" clId="{F8EFF9E6-5A50-46B3-A78C-5DA2FFE3BD05}" dt="2023-09-15T16:18:32.221" v="5653" actId="478"/>
          <ac:picMkLst>
            <pc:docMk/>
            <pc:sldMk cId="4115282494" sldId="1206"/>
            <ac:picMk id="6" creationId="{469D8294-4C58-1424-8286-6E55FB38FEAC}"/>
          </ac:picMkLst>
        </pc:picChg>
        <pc:picChg chg="mod">
          <ac:chgData name="Holmes, Thomas" userId="381fd8d0-cc7d-4866-93eb-33b5e8d9e450" providerId="ADAL" clId="{F8EFF9E6-5A50-46B3-A78C-5DA2FFE3BD05}" dt="2023-09-15T16:18:39.034" v="5655" actId="1076"/>
          <ac:picMkLst>
            <pc:docMk/>
            <pc:sldMk cId="4115282494" sldId="1206"/>
            <ac:picMk id="8" creationId="{B85F0648-A2B8-32F9-680F-8DB89E5455D0}"/>
          </ac:picMkLst>
        </pc:picChg>
      </pc:sldChg>
      <pc:sldChg chg="modSp add mod modNotesTx">
        <pc:chgData name="Holmes, Thomas" userId="381fd8d0-cc7d-4866-93eb-33b5e8d9e450" providerId="ADAL" clId="{F8EFF9E6-5A50-46B3-A78C-5DA2FFE3BD05}" dt="2023-09-27T15:42:41.854" v="6524" actId="20577"/>
        <pc:sldMkLst>
          <pc:docMk/>
          <pc:sldMk cId="2885788896" sldId="1207"/>
        </pc:sldMkLst>
        <pc:spChg chg="mod">
          <ac:chgData name="Holmes, Thomas" userId="381fd8d0-cc7d-4866-93eb-33b5e8d9e450" providerId="ADAL" clId="{F8EFF9E6-5A50-46B3-A78C-5DA2FFE3BD05}" dt="2023-09-27T15:41:00.105" v="6267" actId="20577"/>
          <ac:spMkLst>
            <pc:docMk/>
            <pc:sldMk cId="2885788896" sldId="1207"/>
            <ac:spMk id="2" creationId="{85300B6E-8D31-51A3-7372-7AC935F33907}"/>
          </ac:spMkLst>
        </pc:spChg>
        <pc:spChg chg="mod">
          <ac:chgData name="Holmes, Thomas" userId="381fd8d0-cc7d-4866-93eb-33b5e8d9e450" providerId="ADAL" clId="{F8EFF9E6-5A50-46B3-A78C-5DA2FFE3BD05}" dt="2023-09-27T15:42:41.854" v="6524" actId="20577"/>
          <ac:spMkLst>
            <pc:docMk/>
            <pc:sldMk cId="2885788896" sldId="1207"/>
            <ac:spMk id="3" creationId="{12F7A1E4-C91C-99AA-CD37-46C3BBE8419B}"/>
          </ac:spMkLst>
        </pc:spChg>
      </pc:sldChg>
      <pc:sldChg chg="modSp add mod modNotesTx">
        <pc:chgData name="Holmes, Thomas" userId="381fd8d0-cc7d-4866-93eb-33b5e8d9e450" providerId="ADAL" clId="{F8EFF9E6-5A50-46B3-A78C-5DA2FFE3BD05}" dt="2023-09-27T15:45:17.615" v="6879" actId="20577"/>
        <pc:sldMkLst>
          <pc:docMk/>
          <pc:sldMk cId="328126697" sldId="1208"/>
        </pc:sldMkLst>
        <pc:spChg chg="mod">
          <ac:chgData name="Holmes, Thomas" userId="381fd8d0-cc7d-4866-93eb-33b5e8d9e450" providerId="ADAL" clId="{F8EFF9E6-5A50-46B3-A78C-5DA2FFE3BD05}" dt="2023-09-27T15:43:07.885" v="6539" actId="20577"/>
          <ac:spMkLst>
            <pc:docMk/>
            <pc:sldMk cId="328126697" sldId="1208"/>
            <ac:spMk id="2" creationId="{85300B6E-8D31-51A3-7372-7AC935F33907}"/>
          </ac:spMkLst>
        </pc:spChg>
        <pc:spChg chg="mod">
          <ac:chgData name="Holmes, Thomas" userId="381fd8d0-cc7d-4866-93eb-33b5e8d9e450" providerId="ADAL" clId="{F8EFF9E6-5A50-46B3-A78C-5DA2FFE3BD05}" dt="2023-09-27T15:45:17.615" v="6879" actId="20577"/>
          <ac:spMkLst>
            <pc:docMk/>
            <pc:sldMk cId="328126697" sldId="1208"/>
            <ac:spMk id="3" creationId="{12F7A1E4-C91C-99AA-CD37-46C3BBE8419B}"/>
          </ac:spMkLst>
        </pc:spChg>
      </pc:sldChg>
      <pc:sldChg chg="add">
        <pc:chgData name="Holmes, Thomas" userId="381fd8d0-cc7d-4866-93eb-33b5e8d9e450" providerId="ADAL" clId="{F8EFF9E6-5A50-46B3-A78C-5DA2FFE3BD05}" dt="2023-09-27T15:51:10.653" v="7190"/>
        <pc:sldMkLst>
          <pc:docMk/>
          <pc:sldMk cId="2523325828" sldId="1209"/>
        </pc:sldMkLst>
      </pc:sldChg>
      <pc:sldChg chg="addSp delSp modSp add mod modNotesTx">
        <pc:chgData name="Holmes, Thomas" userId="381fd8d0-cc7d-4866-93eb-33b5e8d9e450" providerId="ADAL" clId="{F8EFF9E6-5A50-46B3-A78C-5DA2FFE3BD05}" dt="2023-09-27T15:52:55.373" v="7243" actId="20577"/>
        <pc:sldMkLst>
          <pc:docMk/>
          <pc:sldMk cId="851996175" sldId="1210"/>
        </pc:sldMkLst>
        <pc:spChg chg="mod">
          <ac:chgData name="Holmes, Thomas" userId="381fd8d0-cc7d-4866-93eb-33b5e8d9e450" providerId="ADAL" clId="{F8EFF9E6-5A50-46B3-A78C-5DA2FFE3BD05}" dt="2023-09-27T15:51:35.153" v="7235" actId="20577"/>
          <ac:spMkLst>
            <pc:docMk/>
            <pc:sldMk cId="851996175" sldId="1210"/>
            <ac:spMk id="2" creationId="{85300B6E-8D31-51A3-7372-7AC935F33907}"/>
          </ac:spMkLst>
        </pc:spChg>
        <pc:spChg chg="del">
          <ac:chgData name="Holmes, Thomas" userId="381fd8d0-cc7d-4866-93eb-33b5e8d9e450" providerId="ADAL" clId="{F8EFF9E6-5A50-46B3-A78C-5DA2FFE3BD05}" dt="2023-09-27T15:51:39.948" v="7236" actId="478"/>
          <ac:spMkLst>
            <pc:docMk/>
            <pc:sldMk cId="851996175" sldId="1210"/>
            <ac:spMk id="3" creationId="{12F7A1E4-C91C-99AA-CD37-46C3BBE8419B}"/>
          </ac:spMkLst>
        </pc:spChg>
        <pc:spChg chg="add del mod">
          <ac:chgData name="Holmes, Thomas" userId="381fd8d0-cc7d-4866-93eb-33b5e8d9e450" providerId="ADAL" clId="{F8EFF9E6-5A50-46B3-A78C-5DA2FFE3BD05}" dt="2023-09-27T15:51:42.493" v="7238" actId="478"/>
          <ac:spMkLst>
            <pc:docMk/>
            <pc:sldMk cId="851996175" sldId="1210"/>
            <ac:spMk id="6" creationId="{108B159E-D01E-6CC8-4350-9514657CD4D4}"/>
          </ac:spMkLst>
        </pc:spChg>
        <pc:graphicFrameChg chg="add mod modGraphic">
          <ac:chgData name="Holmes, Thomas" userId="381fd8d0-cc7d-4866-93eb-33b5e8d9e450" providerId="ADAL" clId="{F8EFF9E6-5A50-46B3-A78C-5DA2FFE3BD05}" dt="2023-09-27T15:52:55.373" v="7243" actId="20577"/>
          <ac:graphicFrameMkLst>
            <pc:docMk/>
            <pc:sldMk cId="851996175" sldId="1210"/>
            <ac:graphicFrameMk id="7" creationId="{033FEDC3-24F9-B728-6C46-82ACBEC5F922}"/>
          </ac:graphicFrameMkLst>
        </pc:graphicFrameChg>
      </pc:sldChg>
      <pc:sldMasterChg chg="addSldLayout delSldLayout">
        <pc:chgData name="Holmes, Thomas" userId="381fd8d0-cc7d-4866-93eb-33b5e8d9e450" providerId="ADAL" clId="{F8EFF9E6-5A50-46B3-A78C-5DA2FFE3BD05}" dt="2023-09-01T15:24:40.812" v="512" actId="47"/>
        <pc:sldMasterMkLst>
          <pc:docMk/>
          <pc:sldMasterMk cId="300464794" sldId="2147483648"/>
        </pc:sldMasterMkLst>
        <pc:sldLayoutChg chg="del">
          <pc:chgData name="Holmes, Thomas" userId="381fd8d0-cc7d-4866-93eb-33b5e8d9e450" providerId="ADAL" clId="{F8EFF9E6-5A50-46B3-A78C-5DA2FFE3BD05}" dt="2023-09-01T15:24:40.812" v="512" actId="47"/>
          <pc:sldLayoutMkLst>
            <pc:docMk/>
            <pc:sldMasterMk cId="300464794" sldId="2147483648"/>
            <pc:sldLayoutMk cId="3395951118" sldId="2147483936"/>
          </pc:sldLayoutMkLst>
        </pc:sldLayoutChg>
        <pc:sldLayoutChg chg="add del">
          <pc:chgData name="Holmes, Thomas" userId="381fd8d0-cc7d-4866-93eb-33b5e8d9e450" providerId="ADAL" clId="{F8EFF9E6-5A50-46B3-A78C-5DA2FFE3BD05}" dt="2023-09-01T14:27:50.015" v="3" actId="47"/>
          <pc:sldLayoutMkLst>
            <pc:docMk/>
            <pc:sldMasterMk cId="300464794" sldId="2147483648"/>
            <pc:sldLayoutMk cId="405526187" sldId="2147483938"/>
          </pc:sldLayoutMkLst>
        </pc:sldLayoutChg>
        <pc:sldLayoutChg chg="del">
          <pc:chgData name="Holmes, Thomas" userId="381fd8d0-cc7d-4866-93eb-33b5e8d9e450" providerId="ADAL" clId="{F8EFF9E6-5A50-46B3-A78C-5DA2FFE3BD05}" dt="2023-09-01T14:29:59.362" v="50" actId="47"/>
          <pc:sldLayoutMkLst>
            <pc:docMk/>
            <pc:sldMasterMk cId="300464794" sldId="2147483648"/>
            <pc:sldLayoutMk cId="3031463157" sldId="2147483939"/>
          </pc:sldLayoutMkLst>
        </pc:sldLayoutChg>
      </pc:sldMasterChg>
    </pc:docChg>
  </pc:docChgLst>
  <pc:docChgLst>
    <pc:chgData name="Crockett, Vicky" userId="4a741779-e5fa-48eb-bd65-a03606f528a3" providerId="ADAL" clId="{DF3388E0-F262-4D89-B7CD-C88767D6C57D}"/>
    <pc:docChg chg="undo custSel addSld delSld modSld sldOrd modSection">
      <pc:chgData name="Crockett, Vicky" userId="4a741779-e5fa-48eb-bd65-a03606f528a3" providerId="ADAL" clId="{DF3388E0-F262-4D89-B7CD-C88767D6C57D}" dt="2023-02-16T11:30:52.634" v="864"/>
      <pc:docMkLst>
        <pc:docMk/>
      </pc:docMkLst>
      <pc:sldChg chg="modSp mod">
        <pc:chgData name="Crockett, Vicky" userId="4a741779-e5fa-48eb-bd65-a03606f528a3" providerId="ADAL" clId="{DF3388E0-F262-4D89-B7CD-C88767D6C57D}" dt="2023-02-16T11:14:02.993" v="794" actId="20577"/>
        <pc:sldMkLst>
          <pc:docMk/>
          <pc:sldMk cId="3524288453" sldId="258"/>
        </pc:sldMkLst>
        <pc:spChg chg="mod">
          <ac:chgData name="Crockett, Vicky" userId="4a741779-e5fa-48eb-bd65-a03606f528a3" providerId="ADAL" clId="{DF3388E0-F262-4D89-B7CD-C88767D6C57D}" dt="2023-02-16T11:14:02.993" v="794" actId="20577"/>
          <ac:spMkLst>
            <pc:docMk/>
            <pc:sldMk cId="3524288453" sldId="258"/>
            <ac:spMk id="4" creationId="{15BC58DC-BFA1-4974-AAFC-8AE984E3119E}"/>
          </ac:spMkLst>
        </pc:spChg>
      </pc:sldChg>
      <pc:sldChg chg="delSp modSp mod">
        <pc:chgData name="Crockett, Vicky" userId="4a741779-e5fa-48eb-bd65-a03606f528a3" providerId="ADAL" clId="{DF3388E0-F262-4D89-B7CD-C88767D6C57D}" dt="2023-02-16T11:30:06.846" v="818" actId="20577"/>
        <pc:sldMkLst>
          <pc:docMk/>
          <pc:sldMk cId="136770938" sldId="259"/>
        </pc:sldMkLst>
        <pc:spChg chg="mod">
          <ac:chgData name="Crockett, Vicky" userId="4a741779-e5fa-48eb-bd65-a03606f528a3" providerId="ADAL" clId="{DF3388E0-F262-4D89-B7CD-C88767D6C57D}" dt="2023-02-16T11:30:06.846" v="818" actId="20577"/>
          <ac:spMkLst>
            <pc:docMk/>
            <pc:sldMk cId="136770938" sldId="259"/>
            <ac:spMk id="2" creationId="{FF1D7086-6DA9-4E7C-BE94-94C764D3FFB7}"/>
          </ac:spMkLst>
        </pc:spChg>
        <pc:spChg chg="mod">
          <ac:chgData name="Crockett, Vicky" userId="4a741779-e5fa-48eb-bd65-a03606f528a3" providerId="ADAL" clId="{DF3388E0-F262-4D89-B7CD-C88767D6C57D}" dt="2023-02-16T11:12:35.903" v="699" actId="20577"/>
          <ac:spMkLst>
            <pc:docMk/>
            <pc:sldMk cId="136770938" sldId="259"/>
            <ac:spMk id="3" creationId="{F72E4B59-72E6-47AB-B355-2D7F7EDBB2AB}"/>
          </ac:spMkLst>
        </pc:spChg>
        <pc:picChg chg="del">
          <ac:chgData name="Crockett, Vicky" userId="4a741779-e5fa-48eb-bd65-a03606f528a3" providerId="ADAL" clId="{DF3388E0-F262-4D89-B7CD-C88767D6C57D}" dt="2023-02-16T11:11:18.971" v="551" actId="478"/>
          <ac:picMkLst>
            <pc:docMk/>
            <pc:sldMk cId="136770938" sldId="259"/>
            <ac:picMk id="4" creationId="{04DBD7DC-DEF8-47B8-BE15-7F3B34849293}"/>
          </ac:picMkLst>
        </pc:picChg>
      </pc:sldChg>
      <pc:sldChg chg="addSp delSp modSp del mod">
        <pc:chgData name="Crockett, Vicky" userId="4a741779-e5fa-48eb-bd65-a03606f528a3" providerId="ADAL" clId="{DF3388E0-F262-4D89-B7CD-C88767D6C57D}" dt="2023-02-16T11:29:32.764" v="809" actId="47"/>
        <pc:sldMkLst>
          <pc:docMk/>
          <pc:sldMk cId="969029146" sldId="308"/>
        </pc:sldMkLst>
        <pc:spChg chg="del">
          <ac:chgData name="Crockett, Vicky" userId="4a741779-e5fa-48eb-bd65-a03606f528a3" providerId="ADAL" clId="{DF3388E0-F262-4D89-B7CD-C88767D6C57D}" dt="2023-02-16T11:16:20.884" v="802" actId="478"/>
          <ac:spMkLst>
            <pc:docMk/>
            <pc:sldMk cId="969029146" sldId="308"/>
            <ac:spMk id="4" creationId="{35D19F35-8642-4AB9-B3E4-CC5FE78D6CEC}"/>
          </ac:spMkLst>
        </pc:spChg>
        <pc:spChg chg="add del mod">
          <ac:chgData name="Crockett, Vicky" userId="4a741779-e5fa-48eb-bd65-a03606f528a3" providerId="ADAL" clId="{DF3388E0-F262-4D89-B7CD-C88767D6C57D}" dt="2023-02-16T11:16:18.339" v="801" actId="478"/>
          <ac:spMkLst>
            <pc:docMk/>
            <pc:sldMk cId="969029146" sldId="308"/>
            <ac:spMk id="6" creationId="{B4A14ECD-99B9-D11D-4610-A06C970FFC5B}"/>
          </ac:spMkLst>
        </pc:spChg>
        <pc:spChg chg="del mod">
          <ac:chgData name="Crockett, Vicky" userId="4a741779-e5fa-48eb-bd65-a03606f528a3" providerId="ADAL" clId="{DF3388E0-F262-4D89-B7CD-C88767D6C57D}" dt="2023-02-16T11:16:09.617" v="800" actId="478"/>
          <ac:spMkLst>
            <pc:docMk/>
            <pc:sldMk cId="969029146" sldId="308"/>
            <ac:spMk id="4098" creationId="{00000000-0000-0000-0000-000000000000}"/>
          </ac:spMkLst>
        </pc:spChg>
        <pc:picChg chg="add del mod">
          <ac:chgData name="Crockett, Vicky" userId="4a741779-e5fa-48eb-bd65-a03606f528a3" providerId="ADAL" clId="{DF3388E0-F262-4D89-B7CD-C88767D6C57D}" dt="2023-02-16T11:18:44.627" v="804" actId="478"/>
          <ac:picMkLst>
            <pc:docMk/>
            <pc:sldMk cId="969029146" sldId="308"/>
            <ac:picMk id="3" creationId="{4CC77AA6-0563-A0F6-F27D-22A812AE8668}"/>
          </ac:picMkLst>
        </pc:picChg>
        <pc:picChg chg="add del mod">
          <ac:chgData name="Crockett, Vicky" userId="4a741779-e5fa-48eb-bd65-a03606f528a3" providerId="ADAL" clId="{DF3388E0-F262-4D89-B7CD-C88767D6C57D}" dt="2023-02-16T11:29:30.511" v="808" actId="478"/>
          <ac:picMkLst>
            <pc:docMk/>
            <pc:sldMk cId="969029146" sldId="308"/>
            <ac:picMk id="8" creationId="{6A3FA1C2-4047-0E26-80E0-90852A1A1C07}"/>
          </ac:picMkLst>
        </pc:picChg>
      </pc:sldChg>
      <pc:sldChg chg="del">
        <pc:chgData name="Crockett, Vicky" userId="4a741779-e5fa-48eb-bd65-a03606f528a3" providerId="ADAL" clId="{DF3388E0-F262-4D89-B7CD-C88767D6C57D}" dt="2023-02-16T10:58:06.224" v="1" actId="47"/>
        <pc:sldMkLst>
          <pc:docMk/>
          <pc:sldMk cId="3649570908" sldId="309"/>
        </pc:sldMkLst>
      </pc:sldChg>
      <pc:sldChg chg="del">
        <pc:chgData name="Crockett, Vicky" userId="4a741779-e5fa-48eb-bd65-a03606f528a3" providerId="ADAL" clId="{DF3388E0-F262-4D89-B7CD-C88767D6C57D}" dt="2023-02-16T11:29:54.080" v="810" actId="47"/>
        <pc:sldMkLst>
          <pc:docMk/>
          <pc:sldMk cId="736370241" sldId="314"/>
        </pc:sldMkLst>
      </pc:sldChg>
      <pc:sldChg chg="del">
        <pc:chgData name="Crockett, Vicky" userId="4a741779-e5fa-48eb-bd65-a03606f528a3" providerId="ADAL" clId="{DF3388E0-F262-4D89-B7CD-C88767D6C57D}" dt="2023-02-16T11:29:54.080" v="810" actId="47"/>
        <pc:sldMkLst>
          <pc:docMk/>
          <pc:sldMk cId="689849931" sldId="315"/>
        </pc:sldMkLst>
      </pc:sldChg>
      <pc:sldChg chg="del">
        <pc:chgData name="Crockett, Vicky" userId="4a741779-e5fa-48eb-bd65-a03606f528a3" providerId="ADAL" clId="{DF3388E0-F262-4D89-B7CD-C88767D6C57D}" dt="2023-02-16T11:29:54.080" v="810" actId="47"/>
        <pc:sldMkLst>
          <pc:docMk/>
          <pc:sldMk cId="2955375208" sldId="316"/>
        </pc:sldMkLst>
      </pc:sldChg>
      <pc:sldChg chg="del">
        <pc:chgData name="Crockett, Vicky" userId="4a741779-e5fa-48eb-bd65-a03606f528a3" providerId="ADAL" clId="{DF3388E0-F262-4D89-B7CD-C88767D6C57D}" dt="2023-02-16T11:29:54.080" v="810" actId="47"/>
        <pc:sldMkLst>
          <pc:docMk/>
          <pc:sldMk cId="3533245735" sldId="317"/>
        </pc:sldMkLst>
      </pc:sldChg>
      <pc:sldChg chg="del">
        <pc:chgData name="Crockett, Vicky" userId="4a741779-e5fa-48eb-bd65-a03606f528a3" providerId="ADAL" clId="{DF3388E0-F262-4D89-B7CD-C88767D6C57D}" dt="2023-02-16T11:29:54.080" v="810" actId="47"/>
        <pc:sldMkLst>
          <pc:docMk/>
          <pc:sldMk cId="3391268532" sldId="318"/>
        </pc:sldMkLst>
      </pc:sldChg>
      <pc:sldChg chg="del">
        <pc:chgData name="Crockett, Vicky" userId="4a741779-e5fa-48eb-bd65-a03606f528a3" providerId="ADAL" clId="{DF3388E0-F262-4D89-B7CD-C88767D6C57D}" dt="2023-02-16T11:29:54.080" v="810" actId="47"/>
        <pc:sldMkLst>
          <pc:docMk/>
          <pc:sldMk cId="3263843386" sldId="319"/>
        </pc:sldMkLst>
      </pc:sldChg>
      <pc:sldChg chg="modSp mod ord">
        <pc:chgData name="Crockett, Vicky" userId="4a741779-e5fa-48eb-bd65-a03606f528a3" providerId="ADAL" clId="{DF3388E0-F262-4D89-B7CD-C88767D6C57D}" dt="2023-02-16T11:30:48.226" v="862" actId="20577"/>
        <pc:sldMkLst>
          <pc:docMk/>
          <pc:sldMk cId="1304311029" sldId="320"/>
        </pc:sldMkLst>
        <pc:spChg chg="mod">
          <ac:chgData name="Crockett, Vicky" userId="4a741779-e5fa-48eb-bd65-a03606f528a3" providerId="ADAL" clId="{DF3388E0-F262-4D89-B7CD-C88767D6C57D}" dt="2023-02-16T11:30:48.226" v="862" actId="20577"/>
          <ac:spMkLst>
            <pc:docMk/>
            <pc:sldMk cId="1304311029" sldId="320"/>
            <ac:spMk id="5" creationId="{DB8CEBDB-4BE3-4C88-A8F8-37FD3478AA74}"/>
          </ac:spMkLst>
        </pc:spChg>
      </pc:sldChg>
      <pc:sldChg chg="del">
        <pc:chgData name="Crockett, Vicky" userId="4a741779-e5fa-48eb-bd65-a03606f528a3" providerId="ADAL" clId="{DF3388E0-F262-4D89-B7CD-C88767D6C57D}" dt="2023-02-16T11:29:54.080" v="810" actId="47"/>
        <pc:sldMkLst>
          <pc:docMk/>
          <pc:sldMk cId="3872127002" sldId="321"/>
        </pc:sldMkLst>
      </pc:sldChg>
      <pc:sldChg chg="del">
        <pc:chgData name="Crockett, Vicky" userId="4a741779-e5fa-48eb-bd65-a03606f528a3" providerId="ADAL" clId="{DF3388E0-F262-4D89-B7CD-C88767D6C57D}" dt="2023-02-16T11:29:54.080" v="810" actId="47"/>
        <pc:sldMkLst>
          <pc:docMk/>
          <pc:sldMk cId="2970301719" sldId="323"/>
        </pc:sldMkLst>
      </pc:sldChg>
      <pc:sldChg chg="del">
        <pc:chgData name="Crockett, Vicky" userId="4a741779-e5fa-48eb-bd65-a03606f528a3" providerId="ADAL" clId="{DF3388E0-F262-4D89-B7CD-C88767D6C57D}" dt="2023-02-16T11:29:54.080" v="810" actId="47"/>
        <pc:sldMkLst>
          <pc:docMk/>
          <pc:sldMk cId="30785184" sldId="324"/>
        </pc:sldMkLst>
      </pc:sldChg>
      <pc:sldChg chg="del">
        <pc:chgData name="Crockett, Vicky" userId="4a741779-e5fa-48eb-bd65-a03606f528a3" providerId="ADAL" clId="{DF3388E0-F262-4D89-B7CD-C88767D6C57D}" dt="2023-02-16T11:29:54.080" v="810" actId="47"/>
        <pc:sldMkLst>
          <pc:docMk/>
          <pc:sldMk cId="2202486925" sldId="325"/>
        </pc:sldMkLst>
      </pc:sldChg>
      <pc:sldChg chg="del">
        <pc:chgData name="Crockett, Vicky" userId="4a741779-e5fa-48eb-bd65-a03606f528a3" providerId="ADAL" clId="{DF3388E0-F262-4D89-B7CD-C88767D6C57D}" dt="2023-02-16T11:29:54.080" v="810" actId="47"/>
        <pc:sldMkLst>
          <pc:docMk/>
          <pc:sldMk cId="325719255" sldId="326"/>
        </pc:sldMkLst>
      </pc:sldChg>
      <pc:sldChg chg="del">
        <pc:chgData name="Crockett, Vicky" userId="4a741779-e5fa-48eb-bd65-a03606f528a3" providerId="ADAL" clId="{DF3388E0-F262-4D89-B7CD-C88767D6C57D}" dt="2023-02-16T11:29:54.080" v="810" actId="47"/>
        <pc:sldMkLst>
          <pc:docMk/>
          <pc:sldMk cId="276985765" sldId="327"/>
        </pc:sldMkLst>
      </pc:sldChg>
      <pc:sldChg chg="del">
        <pc:chgData name="Crockett, Vicky" userId="4a741779-e5fa-48eb-bd65-a03606f528a3" providerId="ADAL" clId="{DF3388E0-F262-4D89-B7CD-C88767D6C57D}" dt="2023-02-16T11:29:54.080" v="810" actId="47"/>
        <pc:sldMkLst>
          <pc:docMk/>
          <pc:sldMk cId="228224227" sldId="328"/>
        </pc:sldMkLst>
      </pc:sldChg>
      <pc:sldChg chg="del">
        <pc:chgData name="Crockett, Vicky" userId="4a741779-e5fa-48eb-bd65-a03606f528a3" providerId="ADAL" clId="{DF3388E0-F262-4D89-B7CD-C88767D6C57D}" dt="2023-02-16T11:29:54.080" v="810" actId="47"/>
        <pc:sldMkLst>
          <pc:docMk/>
          <pc:sldMk cId="1515310839" sldId="329"/>
        </pc:sldMkLst>
      </pc:sldChg>
      <pc:sldChg chg="del">
        <pc:chgData name="Crockett, Vicky" userId="4a741779-e5fa-48eb-bd65-a03606f528a3" providerId="ADAL" clId="{DF3388E0-F262-4D89-B7CD-C88767D6C57D}" dt="2023-02-16T11:29:54.080" v="810" actId="47"/>
        <pc:sldMkLst>
          <pc:docMk/>
          <pc:sldMk cId="2226189712" sldId="331"/>
        </pc:sldMkLst>
      </pc:sldChg>
      <pc:sldChg chg="del">
        <pc:chgData name="Crockett, Vicky" userId="4a741779-e5fa-48eb-bd65-a03606f528a3" providerId="ADAL" clId="{DF3388E0-F262-4D89-B7CD-C88767D6C57D}" dt="2023-02-16T11:29:54.080" v="810" actId="47"/>
        <pc:sldMkLst>
          <pc:docMk/>
          <pc:sldMk cId="4128375999" sldId="332"/>
        </pc:sldMkLst>
      </pc:sldChg>
      <pc:sldChg chg="del">
        <pc:chgData name="Crockett, Vicky" userId="4a741779-e5fa-48eb-bd65-a03606f528a3" providerId="ADAL" clId="{DF3388E0-F262-4D89-B7CD-C88767D6C57D}" dt="2023-02-16T11:29:54.080" v="810" actId="47"/>
        <pc:sldMkLst>
          <pc:docMk/>
          <pc:sldMk cId="3960038155" sldId="333"/>
        </pc:sldMkLst>
      </pc:sldChg>
      <pc:sldChg chg="del">
        <pc:chgData name="Crockett, Vicky" userId="4a741779-e5fa-48eb-bd65-a03606f528a3" providerId="ADAL" clId="{DF3388E0-F262-4D89-B7CD-C88767D6C57D}" dt="2023-02-16T11:29:54.080" v="810" actId="47"/>
        <pc:sldMkLst>
          <pc:docMk/>
          <pc:sldMk cId="3737760790" sldId="334"/>
        </pc:sldMkLst>
      </pc:sldChg>
      <pc:sldChg chg="modSp mod ord">
        <pc:chgData name="Crockett, Vicky" userId="4a741779-e5fa-48eb-bd65-a03606f528a3" providerId="ADAL" clId="{DF3388E0-F262-4D89-B7CD-C88767D6C57D}" dt="2023-02-16T11:07:15.676" v="493" actId="5793"/>
        <pc:sldMkLst>
          <pc:docMk/>
          <pc:sldMk cId="1806616886" sldId="335"/>
        </pc:sldMkLst>
        <pc:spChg chg="mod">
          <ac:chgData name="Crockett, Vicky" userId="4a741779-e5fa-48eb-bd65-a03606f528a3" providerId="ADAL" clId="{DF3388E0-F262-4D89-B7CD-C88767D6C57D}" dt="2023-02-16T11:07:15.676" v="493" actId="5793"/>
          <ac:spMkLst>
            <pc:docMk/>
            <pc:sldMk cId="1806616886" sldId="335"/>
            <ac:spMk id="5" creationId="{67BDD806-E4BE-453D-8ED6-E542591B9563}"/>
          </ac:spMkLst>
        </pc:spChg>
      </pc:sldChg>
      <pc:sldChg chg="modSp del mod ord">
        <pc:chgData name="Crockett, Vicky" userId="4a741779-e5fa-48eb-bd65-a03606f528a3" providerId="ADAL" clId="{DF3388E0-F262-4D89-B7CD-C88767D6C57D}" dt="2023-02-16T11:10:41.374" v="550" actId="47"/>
        <pc:sldMkLst>
          <pc:docMk/>
          <pc:sldMk cId="112591483" sldId="336"/>
        </pc:sldMkLst>
        <pc:spChg chg="mod">
          <ac:chgData name="Crockett, Vicky" userId="4a741779-e5fa-48eb-bd65-a03606f528a3" providerId="ADAL" clId="{DF3388E0-F262-4D89-B7CD-C88767D6C57D}" dt="2023-02-16T11:07:11.508" v="490" actId="20577"/>
          <ac:spMkLst>
            <pc:docMk/>
            <pc:sldMk cId="112591483" sldId="336"/>
            <ac:spMk id="5" creationId="{BA43F8DB-7C75-46A5-81EA-2536412F06D5}"/>
          </ac:spMkLst>
        </pc:spChg>
      </pc:sldChg>
      <pc:sldChg chg="modSp mod ord">
        <pc:chgData name="Crockett, Vicky" userId="4a741779-e5fa-48eb-bd65-a03606f528a3" providerId="ADAL" clId="{DF3388E0-F262-4D89-B7CD-C88767D6C57D}" dt="2023-02-16T11:30:52.634" v="864"/>
        <pc:sldMkLst>
          <pc:docMk/>
          <pc:sldMk cId="2081086166" sldId="337"/>
        </pc:sldMkLst>
        <pc:spChg chg="mod">
          <ac:chgData name="Crockett, Vicky" userId="4a741779-e5fa-48eb-bd65-a03606f528a3" providerId="ADAL" clId="{DF3388E0-F262-4D89-B7CD-C88767D6C57D}" dt="2023-02-16T11:07:20.409" v="504" actId="20577"/>
          <ac:spMkLst>
            <pc:docMk/>
            <pc:sldMk cId="2081086166" sldId="337"/>
            <ac:spMk id="5" creationId="{6C390B76-162D-4DE2-94C0-A8FB0154DB20}"/>
          </ac:spMkLst>
        </pc:spChg>
      </pc:sldChg>
      <pc:sldChg chg="del">
        <pc:chgData name="Crockett, Vicky" userId="4a741779-e5fa-48eb-bd65-a03606f528a3" providerId="ADAL" clId="{DF3388E0-F262-4D89-B7CD-C88767D6C57D}" dt="2023-02-16T11:29:54.080" v="810" actId="47"/>
        <pc:sldMkLst>
          <pc:docMk/>
          <pc:sldMk cId="2180408988" sldId="338"/>
        </pc:sldMkLst>
      </pc:sldChg>
      <pc:sldChg chg="modSp add del mod">
        <pc:chgData name="Crockett, Vicky" userId="4a741779-e5fa-48eb-bd65-a03606f528a3" providerId="ADAL" clId="{DF3388E0-F262-4D89-B7CD-C88767D6C57D}" dt="2023-02-16T11:09:57.711" v="537" actId="27636"/>
        <pc:sldMkLst>
          <pc:docMk/>
          <pc:sldMk cId="264021216" sldId="412"/>
        </pc:sldMkLst>
        <pc:spChg chg="mod">
          <ac:chgData name="Crockett, Vicky" userId="4a741779-e5fa-48eb-bd65-a03606f528a3" providerId="ADAL" clId="{DF3388E0-F262-4D89-B7CD-C88767D6C57D}" dt="2023-02-16T11:09:57.711" v="537" actId="27636"/>
          <ac:spMkLst>
            <pc:docMk/>
            <pc:sldMk cId="264021216" sldId="412"/>
            <ac:spMk id="2" creationId="{214E200F-4A51-4D63-8981-9326025F4334}"/>
          </ac:spMkLst>
        </pc:spChg>
        <pc:spChg chg="mod">
          <ac:chgData name="Crockett, Vicky" userId="4a741779-e5fa-48eb-bd65-a03606f528a3" providerId="ADAL" clId="{DF3388E0-F262-4D89-B7CD-C88767D6C57D}" dt="2023-02-16T11:09:46.994" v="535" actId="20577"/>
          <ac:spMkLst>
            <pc:docMk/>
            <pc:sldMk cId="264021216" sldId="412"/>
            <ac:spMk id="4" creationId="{413AE037-648A-4FB7-945E-25C4E657AF33}"/>
          </ac:spMkLst>
        </pc:spChg>
      </pc:sldChg>
      <pc:sldChg chg="modSp add mod">
        <pc:chgData name="Crockett, Vicky" userId="4a741779-e5fa-48eb-bd65-a03606f528a3" providerId="ADAL" clId="{DF3388E0-F262-4D89-B7CD-C88767D6C57D}" dt="2023-02-16T11:05:11.236" v="435" actId="20577"/>
        <pc:sldMkLst>
          <pc:docMk/>
          <pc:sldMk cId="4005289180" sldId="1191"/>
        </pc:sldMkLst>
        <pc:spChg chg="mod">
          <ac:chgData name="Crockett, Vicky" userId="4a741779-e5fa-48eb-bd65-a03606f528a3" providerId="ADAL" clId="{DF3388E0-F262-4D89-B7CD-C88767D6C57D}" dt="2023-02-16T10:58:17.591" v="6" actId="20577"/>
          <ac:spMkLst>
            <pc:docMk/>
            <pc:sldMk cId="4005289180" sldId="1191"/>
            <ac:spMk id="2" creationId="{851AB6A3-9715-4222-9B3E-9BAC74D25E74}"/>
          </ac:spMkLst>
        </pc:spChg>
        <pc:spChg chg="mod">
          <ac:chgData name="Crockett, Vicky" userId="4a741779-e5fa-48eb-bd65-a03606f528a3" providerId="ADAL" clId="{DF3388E0-F262-4D89-B7CD-C88767D6C57D}" dt="2023-02-16T11:05:11.236" v="435" actId="20577"/>
          <ac:spMkLst>
            <pc:docMk/>
            <pc:sldMk cId="4005289180" sldId="1191"/>
            <ac:spMk id="3" creationId="{D4F9AAC1-BCB8-4F5D-BE4F-CB8E701D7425}"/>
          </ac:spMkLst>
        </pc:spChg>
      </pc:sldChg>
      <pc:sldChg chg="modSp add del mod">
        <pc:chgData name="Crockett, Vicky" userId="4a741779-e5fa-48eb-bd65-a03606f528a3" providerId="ADAL" clId="{DF3388E0-F262-4D89-B7CD-C88767D6C57D}" dt="2023-02-16T11:07:06.788" v="480" actId="47"/>
        <pc:sldMkLst>
          <pc:docMk/>
          <pc:sldMk cId="2483549329" sldId="1207"/>
        </pc:sldMkLst>
        <pc:spChg chg="mod">
          <ac:chgData name="Crockett, Vicky" userId="4a741779-e5fa-48eb-bd65-a03606f528a3" providerId="ADAL" clId="{DF3388E0-F262-4D89-B7CD-C88767D6C57D}" dt="2023-02-16T11:06:23.095" v="454" actId="20577"/>
          <ac:spMkLst>
            <pc:docMk/>
            <pc:sldMk cId="2483549329" sldId="1207"/>
            <ac:spMk id="5" creationId="{427257BD-72C6-4D9B-A3B0-9CD71F468083}"/>
          </ac:spMkLst>
        </pc:spChg>
        <pc:spChg chg="mod">
          <ac:chgData name="Crockett, Vicky" userId="4a741779-e5fa-48eb-bd65-a03606f528a3" providerId="ADAL" clId="{DF3388E0-F262-4D89-B7CD-C88767D6C57D}" dt="2023-02-16T11:06:14.774" v="437" actId="6549"/>
          <ac:spMkLst>
            <pc:docMk/>
            <pc:sldMk cId="2483549329" sldId="1207"/>
            <ac:spMk id="8" creationId="{1B710A53-C87F-4C9B-9255-23E0301D86C0}"/>
          </ac:spMkLst>
        </pc:spChg>
      </pc:sldChg>
      <pc:sldMasterChg chg="delSldLayout">
        <pc:chgData name="Crockett, Vicky" userId="4a741779-e5fa-48eb-bd65-a03606f528a3" providerId="ADAL" clId="{DF3388E0-F262-4D89-B7CD-C88767D6C57D}" dt="2023-02-16T11:07:06.788" v="480" actId="47"/>
        <pc:sldMasterMkLst>
          <pc:docMk/>
          <pc:sldMasterMk cId="300464794" sldId="2147483648"/>
        </pc:sldMasterMkLst>
        <pc:sldLayoutChg chg="del">
          <pc:chgData name="Crockett, Vicky" userId="4a741779-e5fa-48eb-bd65-a03606f528a3" providerId="ADAL" clId="{DF3388E0-F262-4D89-B7CD-C88767D6C57D}" dt="2023-02-16T10:58:06.224" v="1" actId="47"/>
          <pc:sldLayoutMkLst>
            <pc:docMk/>
            <pc:sldMasterMk cId="300464794" sldId="2147483648"/>
            <pc:sldLayoutMk cId="226806798" sldId="2147483802"/>
          </pc:sldLayoutMkLst>
        </pc:sldLayoutChg>
        <pc:sldLayoutChg chg="del">
          <pc:chgData name="Crockett, Vicky" userId="4a741779-e5fa-48eb-bd65-a03606f528a3" providerId="ADAL" clId="{DF3388E0-F262-4D89-B7CD-C88767D6C57D}" dt="2023-02-16T11:07:06.788" v="480" actId="47"/>
          <pc:sldLayoutMkLst>
            <pc:docMk/>
            <pc:sldMasterMk cId="300464794" sldId="2147483648"/>
            <pc:sldLayoutMk cId="1556467578" sldId="214748392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8B709-13CB-47F2-9E6E-D2B3C48EAE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96BD1DD0-90D8-4E2F-B248-1819DF328CF2}">
      <dgm:prSet phldrT="[Text]"/>
      <dgm:spPr/>
      <dgm:t>
        <a:bodyPr/>
        <a:lstStyle/>
        <a:p>
          <a:pPr>
            <a:buFont typeface="+mj-lt"/>
            <a:buAutoNum type="arabicPeriod"/>
          </a:pPr>
          <a:r>
            <a:rPr lang="en-GB" b="0" i="0" dirty="0"/>
            <a:t>Accuracy</a:t>
          </a:r>
          <a:endParaRPr lang="en-GB" dirty="0"/>
        </a:p>
      </dgm:t>
    </dgm:pt>
    <dgm:pt modelId="{3A50BD67-816B-4A70-8B61-A11EDCE618EF}" type="parTrans" cxnId="{E42888D8-7C03-4149-B1E9-60206BE1BD97}">
      <dgm:prSet/>
      <dgm:spPr/>
      <dgm:t>
        <a:bodyPr/>
        <a:lstStyle/>
        <a:p>
          <a:endParaRPr lang="en-GB"/>
        </a:p>
      </dgm:t>
    </dgm:pt>
    <dgm:pt modelId="{F867C716-6F6C-42DF-860E-24E17DC8EFB5}" type="sibTrans" cxnId="{E42888D8-7C03-4149-B1E9-60206BE1BD97}">
      <dgm:prSet/>
      <dgm:spPr/>
      <dgm:t>
        <a:bodyPr/>
        <a:lstStyle/>
        <a:p>
          <a:endParaRPr lang="en-GB"/>
        </a:p>
      </dgm:t>
    </dgm:pt>
    <dgm:pt modelId="{CE8E10A5-BF82-45F3-9406-458516E62304}">
      <dgm:prSet/>
      <dgm:spPr/>
      <dgm:t>
        <a:bodyPr/>
        <a:lstStyle/>
        <a:p>
          <a:pPr>
            <a:buFont typeface="+mj-lt"/>
            <a:buAutoNum type="arabicPeriod"/>
          </a:pPr>
          <a:r>
            <a:rPr lang="en-GB" b="0" i="0"/>
            <a:t>Completeness</a:t>
          </a:r>
        </a:p>
      </dgm:t>
    </dgm:pt>
    <dgm:pt modelId="{97FF9EB8-F180-49A9-81C3-63FB58AB5AA9}" type="parTrans" cxnId="{B1A1862D-8568-4B43-8D80-AF55B15E351E}">
      <dgm:prSet/>
      <dgm:spPr/>
      <dgm:t>
        <a:bodyPr/>
        <a:lstStyle/>
        <a:p>
          <a:endParaRPr lang="en-GB"/>
        </a:p>
      </dgm:t>
    </dgm:pt>
    <dgm:pt modelId="{1DA5409D-73CF-4E34-86D7-3EAB57A47326}" type="sibTrans" cxnId="{B1A1862D-8568-4B43-8D80-AF55B15E351E}">
      <dgm:prSet/>
      <dgm:spPr/>
      <dgm:t>
        <a:bodyPr/>
        <a:lstStyle/>
        <a:p>
          <a:endParaRPr lang="en-GB"/>
        </a:p>
      </dgm:t>
    </dgm:pt>
    <dgm:pt modelId="{5FE88940-6358-4079-AFE7-EA601124A668}">
      <dgm:prSet/>
      <dgm:spPr/>
      <dgm:t>
        <a:bodyPr/>
        <a:lstStyle/>
        <a:p>
          <a:pPr>
            <a:buFont typeface="+mj-lt"/>
            <a:buAutoNum type="arabicPeriod"/>
          </a:pPr>
          <a:r>
            <a:rPr lang="en-GB" b="0" i="0"/>
            <a:t>Uniqueness</a:t>
          </a:r>
        </a:p>
      </dgm:t>
    </dgm:pt>
    <dgm:pt modelId="{AEC04383-06D6-4A3D-B63A-731B93CDF8C2}" type="parTrans" cxnId="{4DB17226-4826-447F-97E3-B6FBEFF1FF07}">
      <dgm:prSet/>
      <dgm:spPr/>
      <dgm:t>
        <a:bodyPr/>
        <a:lstStyle/>
        <a:p>
          <a:endParaRPr lang="en-GB"/>
        </a:p>
      </dgm:t>
    </dgm:pt>
    <dgm:pt modelId="{560C2E28-E7B3-4AB3-9A18-FCC6D0066F7D}" type="sibTrans" cxnId="{4DB17226-4826-447F-97E3-B6FBEFF1FF07}">
      <dgm:prSet/>
      <dgm:spPr/>
      <dgm:t>
        <a:bodyPr/>
        <a:lstStyle/>
        <a:p>
          <a:endParaRPr lang="en-GB"/>
        </a:p>
      </dgm:t>
    </dgm:pt>
    <dgm:pt modelId="{736EFD27-2195-4CA2-B0A6-280E34DB745F}">
      <dgm:prSet/>
      <dgm:spPr/>
      <dgm:t>
        <a:bodyPr/>
        <a:lstStyle/>
        <a:p>
          <a:pPr>
            <a:buFont typeface="+mj-lt"/>
            <a:buAutoNum type="arabicPeriod"/>
          </a:pPr>
          <a:r>
            <a:rPr lang="en-GB" b="0" i="0" dirty="0"/>
            <a:t>Timeliness</a:t>
          </a:r>
        </a:p>
      </dgm:t>
    </dgm:pt>
    <dgm:pt modelId="{BF616BBB-1BAF-4C93-9A9B-114FACE8C55F}" type="parTrans" cxnId="{13E5CAA4-D6FD-4A80-B213-1D9CB006501A}">
      <dgm:prSet/>
      <dgm:spPr/>
      <dgm:t>
        <a:bodyPr/>
        <a:lstStyle/>
        <a:p>
          <a:endParaRPr lang="en-GB"/>
        </a:p>
      </dgm:t>
    </dgm:pt>
    <dgm:pt modelId="{B0F5A10E-04CB-4381-BEDB-7B065BA323DA}" type="sibTrans" cxnId="{13E5CAA4-D6FD-4A80-B213-1D9CB006501A}">
      <dgm:prSet/>
      <dgm:spPr/>
      <dgm:t>
        <a:bodyPr/>
        <a:lstStyle/>
        <a:p>
          <a:endParaRPr lang="en-GB"/>
        </a:p>
      </dgm:t>
    </dgm:pt>
    <dgm:pt modelId="{5221CB6D-3079-43D7-AF43-5987461BB426}">
      <dgm:prSet/>
      <dgm:spPr/>
      <dgm:t>
        <a:bodyPr/>
        <a:lstStyle/>
        <a:p>
          <a:pPr>
            <a:buFont typeface="+mj-lt"/>
            <a:buAutoNum type="arabicPeriod"/>
          </a:pPr>
          <a:r>
            <a:rPr lang="en-GB" b="0" i="0"/>
            <a:t>Validity</a:t>
          </a:r>
        </a:p>
      </dgm:t>
    </dgm:pt>
    <dgm:pt modelId="{F591A432-F5F0-488A-94A4-B8A2B2E9B2B1}" type="parTrans" cxnId="{A1BE1063-0C91-45D8-B2C3-B4510BEAF5D4}">
      <dgm:prSet/>
      <dgm:spPr/>
      <dgm:t>
        <a:bodyPr/>
        <a:lstStyle/>
        <a:p>
          <a:endParaRPr lang="en-GB"/>
        </a:p>
      </dgm:t>
    </dgm:pt>
    <dgm:pt modelId="{69AD7317-2BA6-45C9-8A66-3748B184E594}" type="sibTrans" cxnId="{A1BE1063-0C91-45D8-B2C3-B4510BEAF5D4}">
      <dgm:prSet/>
      <dgm:spPr/>
      <dgm:t>
        <a:bodyPr/>
        <a:lstStyle/>
        <a:p>
          <a:endParaRPr lang="en-GB"/>
        </a:p>
      </dgm:t>
    </dgm:pt>
    <dgm:pt modelId="{3B63D538-6780-46C0-B1D9-706BBFE4D15E}">
      <dgm:prSet/>
      <dgm:spPr/>
      <dgm:t>
        <a:bodyPr/>
        <a:lstStyle/>
        <a:p>
          <a:pPr>
            <a:buFont typeface="+mj-lt"/>
            <a:buAutoNum type="arabicPeriod"/>
          </a:pPr>
          <a:r>
            <a:rPr lang="en-GB" b="0" i="0"/>
            <a:t>Consistency</a:t>
          </a:r>
        </a:p>
      </dgm:t>
    </dgm:pt>
    <dgm:pt modelId="{848DA246-C149-47CB-A40A-C241993E08D2}" type="parTrans" cxnId="{A20142E4-08A2-4F29-B293-F0E85272EABA}">
      <dgm:prSet/>
      <dgm:spPr/>
      <dgm:t>
        <a:bodyPr/>
        <a:lstStyle/>
        <a:p>
          <a:endParaRPr lang="en-GB"/>
        </a:p>
      </dgm:t>
    </dgm:pt>
    <dgm:pt modelId="{E4AA0FFC-B2F9-41DD-AA20-54606C5B189E}" type="sibTrans" cxnId="{A20142E4-08A2-4F29-B293-F0E85272EABA}">
      <dgm:prSet/>
      <dgm:spPr/>
      <dgm:t>
        <a:bodyPr/>
        <a:lstStyle/>
        <a:p>
          <a:endParaRPr lang="en-GB"/>
        </a:p>
      </dgm:t>
    </dgm:pt>
    <dgm:pt modelId="{3B496DFC-84D8-490F-A283-F0EA155C1DEB}" type="pres">
      <dgm:prSet presAssocID="{4378B709-13CB-47F2-9E6E-D2B3C48EAE89}" presName="diagram" presStyleCnt="0">
        <dgm:presLayoutVars>
          <dgm:dir/>
          <dgm:resizeHandles val="exact"/>
        </dgm:presLayoutVars>
      </dgm:prSet>
      <dgm:spPr/>
    </dgm:pt>
    <dgm:pt modelId="{3EA295F1-F179-4B90-B379-964852E5B541}" type="pres">
      <dgm:prSet presAssocID="{96BD1DD0-90D8-4E2F-B248-1819DF328CF2}" presName="node" presStyleLbl="node1" presStyleIdx="0" presStyleCnt="6">
        <dgm:presLayoutVars>
          <dgm:bulletEnabled val="1"/>
        </dgm:presLayoutVars>
      </dgm:prSet>
      <dgm:spPr/>
    </dgm:pt>
    <dgm:pt modelId="{2F239839-8E17-460B-8F8D-FA49095768D8}" type="pres">
      <dgm:prSet presAssocID="{F867C716-6F6C-42DF-860E-24E17DC8EFB5}" presName="sibTrans" presStyleCnt="0"/>
      <dgm:spPr/>
    </dgm:pt>
    <dgm:pt modelId="{3BBE3979-0D35-42EA-B1F5-1CFCF2CFCF32}" type="pres">
      <dgm:prSet presAssocID="{CE8E10A5-BF82-45F3-9406-458516E62304}" presName="node" presStyleLbl="node1" presStyleIdx="1" presStyleCnt="6">
        <dgm:presLayoutVars>
          <dgm:bulletEnabled val="1"/>
        </dgm:presLayoutVars>
      </dgm:prSet>
      <dgm:spPr/>
    </dgm:pt>
    <dgm:pt modelId="{47937625-E2BE-4DC5-A26F-0040AD20246D}" type="pres">
      <dgm:prSet presAssocID="{1DA5409D-73CF-4E34-86D7-3EAB57A47326}" presName="sibTrans" presStyleCnt="0"/>
      <dgm:spPr/>
    </dgm:pt>
    <dgm:pt modelId="{0DA75D8B-09E9-4B65-B2CB-177FF6A154DC}" type="pres">
      <dgm:prSet presAssocID="{5FE88940-6358-4079-AFE7-EA601124A668}" presName="node" presStyleLbl="node1" presStyleIdx="2" presStyleCnt="6">
        <dgm:presLayoutVars>
          <dgm:bulletEnabled val="1"/>
        </dgm:presLayoutVars>
      </dgm:prSet>
      <dgm:spPr/>
    </dgm:pt>
    <dgm:pt modelId="{FDBA522F-278A-4BE5-A548-B682F1DABDA6}" type="pres">
      <dgm:prSet presAssocID="{560C2E28-E7B3-4AB3-9A18-FCC6D0066F7D}" presName="sibTrans" presStyleCnt="0"/>
      <dgm:spPr/>
    </dgm:pt>
    <dgm:pt modelId="{BE484B50-8336-47E7-A68E-B11735DFB0D5}" type="pres">
      <dgm:prSet presAssocID="{736EFD27-2195-4CA2-B0A6-280E34DB745F}" presName="node" presStyleLbl="node1" presStyleIdx="3" presStyleCnt="6">
        <dgm:presLayoutVars>
          <dgm:bulletEnabled val="1"/>
        </dgm:presLayoutVars>
      </dgm:prSet>
      <dgm:spPr/>
    </dgm:pt>
    <dgm:pt modelId="{C9365E93-2EF0-49FB-B7A1-2FD8E26CDAC1}" type="pres">
      <dgm:prSet presAssocID="{B0F5A10E-04CB-4381-BEDB-7B065BA323DA}" presName="sibTrans" presStyleCnt="0"/>
      <dgm:spPr/>
    </dgm:pt>
    <dgm:pt modelId="{2D084077-4873-43EA-AF5F-BDB3EDCD8008}" type="pres">
      <dgm:prSet presAssocID="{5221CB6D-3079-43D7-AF43-5987461BB426}" presName="node" presStyleLbl="node1" presStyleIdx="4" presStyleCnt="6">
        <dgm:presLayoutVars>
          <dgm:bulletEnabled val="1"/>
        </dgm:presLayoutVars>
      </dgm:prSet>
      <dgm:spPr/>
    </dgm:pt>
    <dgm:pt modelId="{27FF2BEA-9507-4D11-BBDB-E8C1D593D0D5}" type="pres">
      <dgm:prSet presAssocID="{69AD7317-2BA6-45C9-8A66-3748B184E594}" presName="sibTrans" presStyleCnt="0"/>
      <dgm:spPr/>
    </dgm:pt>
    <dgm:pt modelId="{E01218C6-BBAC-400C-8DE8-5808EDF254AF}" type="pres">
      <dgm:prSet presAssocID="{3B63D538-6780-46C0-B1D9-706BBFE4D15E}" presName="node" presStyleLbl="node1" presStyleIdx="5" presStyleCnt="6">
        <dgm:presLayoutVars>
          <dgm:bulletEnabled val="1"/>
        </dgm:presLayoutVars>
      </dgm:prSet>
      <dgm:spPr/>
    </dgm:pt>
  </dgm:ptLst>
  <dgm:cxnLst>
    <dgm:cxn modelId="{627D250A-7CAC-401E-B7C8-E6C798F64C8B}" type="presOf" srcId="{CE8E10A5-BF82-45F3-9406-458516E62304}" destId="{3BBE3979-0D35-42EA-B1F5-1CFCF2CFCF32}" srcOrd="0" destOrd="0" presId="urn:microsoft.com/office/officeart/2005/8/layout/default"/>
    <dgm:cxn modelId="{4DB17226-4826-447F-97E3-B6FBEFF1FF07}" srcId="{4378B709-13CB-47F2-9E6E-D2B3C48EAE89}" destId="{5FE88940-6358-4079-AFE7-EA601124A668}" srcOrd="2" destOrd="0" parTransId="{AEC04383-06D6-4A3D-B63A-731B93CDF8C2}" sibTransId="{560C2E28-E7B3-4AB3-9A18-FCC6D0066F7D}"/>
    <dgm:cxn modelId="{B1A1862D-8568-4B43-8D80-AF55B15E351E}" srcId="{4378B709-13CB-47F2-9E6E-D2B3C48EAE89}" destId="{CE8E10A5-BF82-45F3-9406-458516E62304}" srcOrd="1" destOrd="0" parTransId="{97FF9EB8-F180-49A9-81C3-63FB58AB5AA9}" sibTransId="{1DA5409D-73CF-4E34-86D7-3EAB57A47326}"/>
    <dgm:cxn modelId="{2E218860-DABB-4BCB-A752-9CACE0A7576A}" type="presOf" srcId="{5FE88940-6358-4079-AFE7-EA601124A668}" destId="{0DA75D8B-09E9-4B65-B2CB-177FF6A154DC}" srcOrd="0" destOrd="0" presId="urn:microsoft.com/office/officeart/2005/8/layout/default"/>
    <dgm:cxn modelId="{A1BE1063-0C91-45D8-B2C3-B4510BEAF5D4}" srcId="{4378B709-13CB-47F2-9E6E-D2B3C48EAE89}" destId="{5221CB6D-3079-43D7-AF43-5987461BB426}" srcOrd="4" destOrd="0" parTransId="{F591A432-F5F0-488A-94A4-B8A2B2E9B2B1}" sibTransId="{69AD7317-2BA6-45C9-8A66-3748B184E594}"/>
    <dgm:cxn modelId="{350C8344-537D-41DC-813B-ED7DF0055D97}" type="presOf" srcId="{736EFD27-2195-4CA2-B0A6-280E34DB745F}" destId="{BE484B50-8336-47E7-A68E-B11735DFB0D5}" srcOrd="0" destOrd="0" presId="urn:microsoft.com/office/officeart/2005/8/layout/default"/>
    <dgm:cxn modelId="{2271EC6D-429B-4641-9EB2-A135F7A2A5E2}" type="presOf" srcId="{96BD1DD0-90D8-4E2F-B248-1819DF328CF2}" destId="{3EA295F1-F179-4B90-B379-964852E5B541}" srcOrd="0" destOrd="0" presId="urn:microsoft.com/office/officeart/2005/8/layout/default"/>
    <dgm:cxn modelId="{5690499A-F977-4D77-8F77-4673978BEFE2}" type="presOf" srcId="{5221CB6D-3079-43D7-AF43-5987461BB426}" destId="{2D084077-4873-43EA-AF5F-BDB3EDCD8008}" srcOrd="0" destOrd="0" presId="urn:microsoft.com/office/officeart/2005/8/layout/default"/>
    <dgm:cxn modelId="{13E5CAA4-D6FD-4A80-B213-1D9CB006501A}" srcId="{4378B709-13CB-47F2-9E6E-D2B3C48EAE89}" destId="{736EFD27-2195-4CA2-B0A6-280E34DB745F}" srcOrd="3" destOrd="0" parTransId="{BF616BBB-1BAF-4C93-9A9B-114FACE8C55F}" sibTransId="{B0F5A10E-04CB-4381-BEDB-7B065BA323DA}"/>
    <dgm:cxn modelId="{B1D441D6-E257-4BEA-BB41-77A2EF95E156}" type="presOf" srcId="{3B63D538-6780-46C0-B1D9-706BBFE4D15E}" destId="{E01218C6-BBAC-400C-8DE8-5808EDF254AF}" srcOrd="0" destOrd="0" presId="urn:microsoft.com/office/officeart/2005/8/layout/default"/>
    <dgm:cxn modelId="{E42888D8-7C03-4149-B1E9-60206BE1BD97}" srcId="{4378B709-13CB-47F2-9E6E-D2B3C48EAE89}" destId="{96BD1DD0-90D8-4E2F-B248-1819DF328CF2}" srcOrd="0" destOrd="0" parTransId="{3A50BD67-816B-4A70-8B61-A11EDCE618EF}" sibTransId="{F867C716-6F6C-42DF-860E-24E17DC8EFB5}"/>
    <dgm:cxn modelId="{C55AC4DA-0F59-4519-AB2E-E2F061046570}" type="presOf" srcId="{4378B709-13CB-47F2-9E6E-D2B3C48EAE89}" destId="{3B496DFC-84D8-490F-A283-F0EA155C1DEB}" srcOrd="0" destOrd="0" presId="urn:microsoft.com/office/officeart/2005/8/layout/default"/>
    <dgm:cxn modelId="{A20142E4-08A2-4F29-B293-F0E85272EABA}" srcId="{4378B709-13CB-47F2-9E6E-D2B3C48EAE89}" destId="{3B63D538-6780-46C0-B1D9-706BBFE4D15E}" srcOrd="5" destOrd="0" parTransId="{848DA246-C149-47CB-A40A-C241993E08D2}" sibTransId="{E4AA0FFC-B2F9-41DD-AA20-54606C5B189E}"/>
    <dgm:cxn modelId="{11BB8122-3C9D-4018-A0E9-CE4CF4277B5D}" type="presParOf" srcId="{3B496DFC-84D8-490F-A283-F0EA155C1DEB}" destId="{3EA295F1-F179-4B90-B379-964852E5B541}" srcOrd="0" destOrd="0" presId="urn:microsoft.com/office/officeart/2005/8/layout/default"/>
    <dgm:cxn modelId="{7FF43EA2-5DFA-4CBE-9345-FF1D56FFB104}" type="presParOf" srcId="{3B496DFC-84D8-490F-A283-F0EA155C1DEB}" destId="{2F239839-8E17-460B-8F8D-FA49095768D8}" srcOrd="1" destOrd="0" presId="urn:microsoft.com/office/officeart/2005/8/layout/default"/>
    <dgm:cxn modelId="{1B28192E-703F-4A03-850C-E0AEA47C7F60}" type="presParOf" srcId="{3B496DFC-84D8-490F-A283-F0EA155C1DEB}" destId="{3BBE3979-0D35-42EA-B1F5-1CFCF2CFCF32}" srcOrd="2" destOrd="0" presId="urn:microsoft.com/office/officeart/2005/8/layout/default"/>
    <dgm:cxn modelId="{D95C1913-1869-452E-8676-48B99037850A}" type="presParOf" srcId="{3B496DFC-84D8-490F-A283-F0EA155C1DEB}" destId="{47937625-E2BE-4DC5-A26F-0040AD20246D}" srcOrd="3" destOrd="0" presId="urn:microsoft.com/office/officeart/2005/8/layout/default"/>
    <dgm:cxn modelId="{1575CC2C-2E05-4113-ADC1-8B3A37565911}" type="presParOf" srcId="{3B496DFC-84D8-490F-A283-F0EA155C1DEB}" destId="{0DA75D8B-09E9-4B65-B2CB-177FF6A154DC}" srcOrd="4" destOrd="0" presId="urn:microsoft.com/office/officeart/2005/8/layout/default"/>
    <dgm:cxn modelId="{D99B1387-74C8-4EB7-83DE-B51480944D92}" type="presParOf" srcId="{3B496DFC-84D8-490F-A283-F0EA155C1DEB}" destId="{FDBA522F-278A-4BE5-A548-B682F1DABDA6}" srcOrd="5" destOrd="0" presId="urn:microsoft.com/office/officeart/2005/8/layout/default"/>
    <dgm:cxn modelId="{1F922A2F-6748-4DC9-AC88-0035932650D5}" type="presParOf" srcId="{3B496DFC-84D8-490F-A283-F0EA155C1DEB}" destId="{BE484B50-8336-47E7-A68E-B11735DFB0D5}" srcOrd="6" destOrd="0" presId="urn:microsoft.com/office/officeart/2005/8/layout/default"/>
    <dgm:cxn modelId="{9496B704-5266-4464-AEBF-49DD0BA96A00}" type="presParOf" srcId="{3B496DFC-84D8-490F-A283-F0EA155C1DEB}" destId="{C9365E93-2EF0-49FB-B7A1-2FD8E26CDAC1}" srcOrd="7" destOrd="0" presId="urn:microsoft.com/office/officeart/2005/8/layout/default"/>
    <dgm:cxn modelId="{67AEC8CC-8F58-4361-A564-D6E98515A67C}" type="presParOf" srcId="{3B496DFC-84D8-490F-A283-F0EA155C1DEB}" destId="{2D084077-4873-43EA-AF5F-BDB3EDCD8008}" srcOrd="8" destOrd="0" presId="urn:microsoft.com/office/officeart/2005/8/layout/default"/>
    <dgm:cxn modelId="{8E2DDEB2-CBB0-4597-92D3-701E2D66B48B}" type="presParOf" srcId="{3B496DFC-84D8-490F-A283-F0EA155C1DEB}" destId="{27FF2BEA-9507-4D11-BBDB-E8C1D593D0D5}" srcOrd="9" destOrd="0" presId="urn:microsoft.com/office/officeart/2005/8/layout/default"/>
    <dgm:cxn modelId="{009A2972-27BA-4447-9D1E-FEA7D83680F4}" type="presParOf" srcId="{3B496DFC-84D8-490F-A283-F0EA155C1DEB}" destId="{E01218C6-BBAC-400C-8DE8-5808EDF254A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295F1-F179-4B90-B379-964852E5B541}">
      <dsp:nvSpPr>
        <dsp:cNvPr id="0" name=""/>
        <dsp:cNvSpPr/>
      </dsp:nvSpPr>
      <dsp:spPr>
        <a:xfrm>
          <a:off x="1221978" y="2645"/>
          <a:ext cx="2706687" cy="162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GB" sz="2700" b="0" i="0" kern="1200" dirty="0"/>
            <a:t>Accuracy</a:t>
          </a:r>
          <a:endParaRPr lang="en-GB" sz="2700" kern="1200" dirty="0"/>
        </a:p>
      </dsp:txBody>
      <dsp:txXfrm>
        <a:off x="1221978" y="2645"/>
        <a:ext cx="2706687" cy="1624012"/>
      </dsp:txXfrm>
    </dsp:sp>
    <dsp:sp modelId="{3BBE3979-0D35-42EA-B1F5-1CFCF2CFCF32}">
      <dsp:nvSpPr>
        <dsp:cNvPr id="0" name=""/>
        <dsp:cNvSpPr/>
      </dsp:nvSpPr>
      <dsp:spPr>
        <a:xfrm>
          <a:off x="4199334" y="2645"/>
          <a:ext cx="2706687" cy="162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GB" sz="2700" b="0" i="0" kern="1200"/>
            <a:t>Completeness</a:t>
          </a:r>
        </a:p>
      </dsp:txBody>
      <dsp:txXfrm>
        <a:off x="4199334" y="2645"/>
        <a:ext cx="2706687" cy="1624012"/>
      </dsp:txXfrm>
    </dsp:sp>
    <dsp:sp modelId="{0DA75D8B-09E9-4B65-B2CB-177FF6A154DC}">
      <dsp:nvSpPr>
        <dsp:cNvPr id="0" name=""/>
        <dsp:cNvSpPr/>
      </dsp:nvSpPr>
      <dsp:spPr>
        <a:xfrm>
          <a:off x="1221978" y="1897327"/>
          <a:ext cx="2706687" cy="162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GB" sz="2700" b="0" i="0" kern="1200"/>
            <a:t>Uniqueness</a:t>
          </a:r>
        </a:p>
      </dsp:txBody>
      <dsp:txXfrm>
        <a:off x="1221978" y="1897327"/>
        <a:ext cx="2706687" cy="1624012"/>
      </dsp:txXfrm>
    </dsp:sp>
    <dsp:sp modelId="{BE484B50-8336-47E7-A68E-B11735DFB0D5}">
      <dsp:nvSpPr>
        <dsp:cNvPr id="0" name=""/>
        <dsp:cNvSpPr/>
      </dsp:nvSpPr>
      <dsp:spPr>
        <a:xfrm>
          <a:off x="4199334" y="1897327"/>
          <a:ext cx="2706687" cy="162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GB" sz="2700" b="0" i="0" kern="1200" dirty="0"/>
            <a:t>Timeliness</a:t>
          </a:r>
        </a:p>
      </dsp:txBody>
      <dsp:txXfrm>
        <a:off x="4199334" y="1897327"/>
        <a:ext cx="2706687" cy="1624012"/>
      </dsp:txXfrm>
    </dsp:sp>
    <dsp:sp modelId="{2D084077-4873-43EA-AF5F-BDB3EDCD8008}">
      <dsp:nvSpPr>
        <dsp:cNvPr id="0" name=""/>
        <dsp:cNvSpPr/>
      </dsp:nvSpPr>
      <dsp:spPr>
        <a:xfrm>
          <a:off x="1221978" y="3792008"/>
          <a:ext cx="2706687" cy="162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GB" sz="2700" b="0" i="0" kern="1200"/>
            <a:t>Validity</a:t>
          </a:r>
        </a:p>
      </dsp:txBody>
      <dsp:txXfrm>
        <a:off x="1221978" y="3792008"/>
        <a:ext cx="2706687" cy="1624012"/>
      </dsp:txXfrm>
    </dsp:sp>
    <dsp:sp modelId="{E01218C6-BBAC-400C-8DE8-5808EDF254AF}">
      <dsp:nvSpPr>
        <dsp:cNvPr id="0" name=""/>
        <dsp:cNvSpPr/>
      </dsp:nvSpPr>
      <dsp:spPr>
        <a:xfrm>
          <a:off x="4199334" y="3792008"/>
          <a:ext cx="2706687" cy="16240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mj-lt"/>
            <a:buNone/>
          </a:pPr>
          <a:r>
            <a:rPr lang="en-GB" sz="2700" b="0" i="0" kern="1200"/>
            <a:t>Consistency</a:t>
          </a:r>
        </a:p>
      </dsp:txBody>
      <dsp:txXfrm>
        <a:off x="4199334" y="3792008"/>
        <a:ext cx="2706687" cy="16240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27/09/2023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27/09/2023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3</a:t>
            </a:fld>
            <a:endParaRPr lang="en-GB"/>
          </a:p>
        </p:txBody>
      </p:sp>
    </p:spTree>
    <p:extLst>
      <p:ext uri="{BB962C8B-B14F-4D97-AF65-F5344CB8AC3E}">
        <p14:creationId xmlns:p14="http://schemas.microsoft.com/office/powerpoint/2010/main" val="97570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As with most methods in Pandas we have flexibility, </a:t>
            </a:r>
          </a:p>
          <a:p>
            <a:r>
              <a:rPr lang="en-GB"/>
              <a:t>W can define which columns to include, whether to define the first, last or all duplicates as true</a:t>
            </a:r>
          </a:p>
          <a:p>
            <a:endParaRPr lang="en-GB"/>
          </a:p>
          <a:p>
            <a:r>
              <a:rPr lang="en-GB"/>
              <a:t>Ask what the difference is between all options especially ‘</a:t>
            </a:r>
            <a:r>
              <a:rPr lang="en-GB" err="1"/>
              <a:t>inplace</a:t>
            </a:r>
            <a:r>
              <a:rPr lang="en-GB"/>
              <a:t>’ and ‘</a:t>
            </a:r>
            <a:r>
              <a:rPr lang="en-GB" err="1"/>
              <a:t>ignore_index</a:t>
            </a:r>
            <a:r>
              <a:rPr lang="en-GB"/>
              <a:t>’</a:t>
            </a:r>
          </a:p>
          <a:p>
            <a:endParaRPr lang="en-GB"/>
          </a:p>
          <a:p>
            <a:r>
              <a:rPr lang="en-GB"/>
              <a:t>If </a:t>
            </a:r>
            <a:r>
              <a:rPr lang="en-GB" err="1"/>
              <a:t>inplace</a:t>
            </a:r>
            <a:r>
              <a:rPr lang="en-GB"/>
              <a:t> = True, nothing will be returned, the original </a:t>
            </a:r>
            <a:r>
              <a:rPr lang="en-GB" err="1"/>
              <a:t>datframe</a:t>
            </a:r>
            <a:r>
              <a:rPr lang="en-GB"/>
              <a:t> will be altered</a:t>
            </a:r>
          </a:p>
          <a:p>
            <a:r>
              <a:rPr lang="en-GB"/>
              <a:t>If </a:t>
            </a:r>
            <a:r>
              <a:rPr lang="en-GB" err="1"/>
              <a:t>inplace</a:t>
            </a:r>
            <a:r>
              <a:rPr lang="en-GB"/>
              <a:t> = False a new </a:t>
            </a:r>
            <a:r>
              <a:rPr lang="en-GB" err="1"/>
              <a:t>dataframe</a:t>
            </a:r>
            <a:r>
              <a:rPr lang="en-GB"/>
              <a:t> will be returned with the duplicates removed and this can be assigned</a:t>
            </a:r>
          </a:p>
          <a:p>
            <a:endParaRPr lang="en-GB"/>
          </a:p>
          <a:p>
            <a:r>
              <a:rPr lang="en-GB"/>
              <a:t>Ignore index</a:t>
            </a:r>
          </a:p>
          <a:p>
            <a:r>
              <a:rPr lang="en-GB"/>
              <a:t>When we remove duplicates the rows removed will take their index with them, so we will have gaps.</a:t>
            </a:r>
          </a:p>
          <a:p>
            <a:r>
              <a:rPr lang="en-GB"/>
              <a:t>We can reset this index or keep it as is.  </a:t>
            </a:r>
          </a:p>
          <a:p>
            <a:r>
              <a:rPr lang="en-GB"/>
              <a:t>The index may hold information about the data we want to keep, or it may be arbitrary.</a:t>
            </a:r>
          </a:p>
          <a:p>
            <a:endParaRPr lang="en-GB"/>
          </a:p>
          <a:p>
            <a:endParaRPr lang="en-GB"/>
          </a:p>
        </p:txBody>
      </p:sp>
    </p:spTree>
    <p:extLst>
      <p:ext uri="{BB962C8B-B14F-4D97-AF65-F5344CB8AC3E}">
        <p14:creationId xmlns:p14="http://schemas.microsoft.com/office/powerpoint/2010/main" val="3162061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16</a:t>
            </a:fld>
            <a:endParaRPr lang="en-GB"/>
          </a:p>
        </p:txBody>
      </p:sp>
    </p:spTree>
    <p:extLst>
      <p:ext uri="{BB962C8B-B14F-4D97-AF65-F5344CB8AC3E}">
        <p14:creationId xmlns:p14="http://schemas.microsoft.com/office/powerpoint/2010/main" val="4288094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Replace can be used to implement a simple search and replace, as well as switch out a specific set of values for others. It requires two parameters to be passed – the values that are to be replaced, and what those values are to be replaced with. This can be passed as a single dictionary or as two parameters. Interestingly, regex patterns can be used to select values that are to be replaced.</a:t>
            </a:r>
          </a:p>
          <a:p>
            <a:endParaRPr lang="en-GB"/>
          </a:p>
          <a:p>
            <a:r>
              <a:rPr lang="en-GB"/>
              <a:t>Similarly, we can use the map method, passing in a dictionary to be used to replace values.</a:t>
            </a:r>
          </a:p>
        </p:txBody>
      </p:sp>
      <p:sp>
        <p:nvSpPr>
          <p:cNvPr id="4" name="Slide Number Placeholder 3"/>
          <p:cNvSpPr>
            <a:spLocks noGrp="1"/>
          </p:cNvSpPr>
          <p:nvPr>
            <p:ph type="sldNum" sz="quarter" idx="5"/>
          </p:nvPr>
        </p:nvSpPr>
        <p:spPr/>
        <p:txBody>
          <a:bodyPr/>
          <a:lstStyle/>
          <a:p>
            <a:fld id="{548901C6-1DA1-FB44-ABEE-06A0FEB7738E}" type="slidenum">
              <a:rPr lang="en-GB" smtClean="0"/>
              <a:t>17</a:t>
            </a:fld>
            <a:endParaRPr lang="en-GB"/>
          </a:p>
        </p:txBody>
      </p:sp>
    </p:spTree>
    <p:extLst>
      <p:ext uri="{BB962C8B-B14F-4D97-AF65-F5344CB8AC3E}">
        <p14:creationId xmlns:p14="http://schemas.microsoft.com/office/powerpoint/2010/main" val="266874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pandas function cut can be used to bin values. It requires a list specifying bin ranges to be passed as well as the Series to be binned. By default, the upper bound of each bin is inclusive, though this can be altered by setting right=False.</a:t>
            </a:r>
          </a:p>
          <a:p>
            <a:endParaRPr lang="en-GB"/>
          </a:p>
          <a:p>
            <a:r>
              <a:rPr lang="en-GB"/>
              <a:t>For quantile based binning, </a:t>
            </a:r>
            <a:r>
              <a:rPr lang="en-GB" err="1"/>
              <a:t>qcut</a:t>
            </a:r>
            <a:r>
              <a:rPr lang="en-GB"/>
              <a:t> can be used.</a:t>
            </a:r>
          </a:p>
          <a:p>
            <a:endParaRPr lang="en-GB"/>
          </a:p>
          <a:p>
            <a:r>
              <a:rPr lang="en-GB"/>
              <a:t>Bins can be used in conjunction with </a:t>
            </a:r>
            <a:r>
              <a:rPr lang="en-GB" err="1"/>
              <a:t>value_counts</a:t>
            </a:r>
            <a:r>
              <a:rPr lang="en-GB"/>
              <a:t> to produce specific subgroup counts, and can easily be passed to a plotting module.</a:t>
            </a:r>
          </a:p>
        </p:txBody>
      </p:sp>
      <p:sp>
        <p:nvSpPr>
          <p:cNvPr id="4" name="Slide Number Placeholder 3"/>
          <p:cNvSpPr>
            <a:spLocks noGrp="1"/>
          </p:cNvSpPr>
          <p:nvPr>
            <p:ph type="sldNum" sz="quarter" idx="5"/>
          </p:nvPr>
        </p:nvSpPr>
        <p:spPr/>
        <p:txBody>
          <a:bodyPr/>
          <a:lstStyle/>
          <a:p>
            <a:fld id="{548901C6-1DA1-FB44-ABEE-06A0FEB7738E}" type="slidenum">
              <a:rPr lang="en-GB" smtClean="0"/>
              <a:t>18</a:t>
            </a:fld>
            <a:endParaRPr lang="en-GB"/>
          </a:p>
        </p:txBody>
      </p:sp>
    </p:spTree>
    <p:extLst>
      <p:ext uri="{BB962C8B-B14F-4D97-AF65-F5344CB8AC3E}">
        <p14:creationId xmlns:p14="http://schemas.microsoft.com/office/powerpoint/2010/main" val="2160847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If you want to add a column to your </a:t>
            </a:r>
            <a:r>
              <a:rPr lang="en-GB" err="1"/>
              <a:t>dataframe</a:t>
            </a:r>
            <a:r>
              <a:rPr lang="en-GB"/>
              <a:t> that has been derived from one or more others, it is done using a simple assignment syntax.</a:t>
            </a:r>
          </a:p>
          <a:p>
            <a:endParaRPr lang="en-GB"/>
          </a:p>
          <a:p>
            <a:r>
              <a:rPr lang="en-GB"/>
              <a:t>Because operations between columns and methods over columns are applied element-wise, most will result in a series or </a:t>
            </a:r>
            <a:r>
              <a:rPr lang="en-GB" err="1"/>
              <a:t>DataFrame</a:t>
            </a:r>
            <a:r>
              <a:rPr lang="en-GB"/>
              <a:t> with the same number of rows as the </a:t>
            </a:r>
            <a:r>
              <a:rPr lang="en-GB" err="1"/>
              <a:t>Dataframe</a:t>
            </a:r>
            <a:r>
              <a:rPr lang="en-GB"/>
              <a:t> </a:t>
            </a:r>
            <a:r>
              <a:rPr lang="en-GB" err="1"/>
              <a:t>ther</a:t>
            </a:r>
            <a:r>
              <a:rPr lang="en-GB"/>
              <a:t> are derived from.</a:t>
            </a:r>
          </a:p>
        </p:txBody>
      </p:sp>
      <p:sp>
        <p:nvSpPr>
          <p:cNvPr id="4" name="Slide Number Placeholder 3"/>
          <p:cNvSpPr>
            <a:spLocks noGrp="1"/>
          </p:cNvSpPr>
          <p:nvPr>
            <p:ph type="sldNum" sz="quarter" idx="5"/>
          </p:nvPr>
        </p:nvSpPr>
        <p:spPr/>
        <p:txBody>
          <a:bodyPr/>
          <a:lstStyle/>
          <a:p>
            <a:fld id="{548901C6-1DA1-FB44-ABEE-06A0FEB7738E}" type="slidenum">
              <a:rPr lang="en-GB" smtClean="0"/>
              <a:t>19</a:t>
            </a:fld>
            <a:endParaRPr lang="en-GB"/>
          </a:p>
        </p:txBody>
      </p:sp>
    </p:spTree>
    <p:extLst>
      <p:ext uri="{BB962C8B-B14F-4D97-AF65-F5344CB8AC3E}">
        <p14:creationId xmlns:p14="http://schemas.microsoft.com/office/powerpoint/2010/main" val="4001090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Pandas has a number of methods which allow functions to be applied over Series &amp; </a:t>
            </a:r>
            <a:r>
              <a:rPr lang="en-GB" err="1"/>
              <a:t>DataFrames</a:t>
            </a:r>
            <a:r>
              <a:rPr lang="en-GB"/>
              <a:t>. Functions generally just have to take in a column element, but can be defined so as to allow further parameters to be passed.</a:t>
            </a:r>
          </a:p>
          <a:p>
            <a:endParaRPr lang="en-GB"/>
          </a:p>
          <a:p>
            <a:r>
              <a:rPr lang="en-GB"/>
              <a:t>Map can be u</a:t>
            </a:r>
            <a:r>
              <a:rPr lang="en-GB" b="0" i="0">
                <a:solidFill>
                  <a:srgbClr val="323232"/>
                </a:solidFill>
                <a:effectLst/>
                <a:latin typeface="-apple-system"/>
              </a:rPr>
              <a:t>sed to substitute each value in a Series or </a:t>
            </a:r>
            <a:r>
              <a:rPr lang="en-GB" b="0" i="0" err="1">
                <a:solidFill>
                  <a:srgbClr val="323232"/>
                </a:solidFill>
                <a:effectLst/>
                <a:latin typeface="-apple-system"/>
              </a:rPr>
              <a:t>DataFrame</a:t>
            </a:r>
            <a:r>
              <a:rPr lang="en-GB" b="0" i="0">
                <a:solidFill>
                  <a:srgbClr val="323232"/>
                </a:solidFill>
                <a:effectLst/>
                <a:latin typeface="-apple-system"/>
              </a:rPr>
              <a:t> with another value.</a:t>
            </a:r>
          </a:p>
          <a:p>
            <a:endParaRPr lang="en-GB" b="0" i="0">
              <a:solidFill>
                <a:srgbClr val="323232"/>
              </a:solidFill>
              <a:effectLst/>
              <a:latin typeface="-apple-system"/>
            </a:endParaRPr>
          </a:p>
          <a:p>
            <a:r>
              <a:rPr lang="en-GB" b="0" i="0">
                <a:solidFill>
                  <a:srgbClr val="323232"/>
                </a:solidFill>
                <a:effectLst/>
                <a:latin typeface="-apple-system"/>
              </a:rPr>
              <a:t>Apply can be used to project more complex functions over a </a:t>
            </a:r>
            <a:r>
              <a:rPr lang="en-GB" b="0" i="0" err="1">
                <a:solidFill>
                  <a:srgbClr val="323232"/>
                </a:solidFill>
                <a:effectLst/>
                <a:latin typeface="-apple-system"/>
              </a:rPr>
              <a:t>DataFrame</a:t>
            </a:r>
            <a:r>
              <a:rPr lang="en-GB" b="0" i="0">
                <a:solidFill>
                  <a:srgbClr val="323232"/>
                </a:solidFill>
                <a:effectLst/>
                <a:latin typeface="-apple-system"/>
              </a:rPr>
              <a:t>, either row or column-wise, and can yield values, series, or sets of columns to be inserted into the </a:t>
            </a:r>
            <a:r>
              <a:rPr lang="en-GB" b="0" i="0" err="1">
                <a:solidFill>
                  <a:srgbClr val="323232"/>
                </a:solidFill>
                <a:effectLst/>
                <a:latin typeface="-apple-system"/>
              </a:rPr>
              <a:t>Dataframe</a:t>
            </a:r>
            <a:r>
              <a:rPr lang="en-GB" b="0" i="0">
                <a:solidFill>
                  <a:srgbClr val="323232"/>
                </a:solidFill>
                <a:effectLst/>
                <a:latin typeface="-apple-system"/>
              </a:rPr>
              <a:t>.</a:t>
            </a:r>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20</a:t>
            </a:fld>
            <a:endParaRPr lang="en-GB"/>
          </a:p>
        </p:txBody>
      </p:sp>
    </p:spTree>
    <p:extLst>
      <p:ext uri="{BB962C8B-B14F-4D97-AF65-F5344CB8AC3E}">
        <p14:creationId xmlns:p14="http://schemas.microsoft.com/office/powerpoint/2010/main" val="398628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Pandas has a number of methods which allow functions to be applied over Series &amp; </a:t>
            </a:r>
            <a:r>
              <a:rPr lang="en-GB" err="1"/>
              <a:t>DataFrames</a:t>
            </a:r>
            <a:r>
              <a:rPr lang="en-GB"/>
              <a:t>. Functions generally just have to take in a column element, but can be defined so as to allow further parameters to be passed.</a:t>
            </a:r>
          </a:p>
          <a:p>
            <a:endParaRPr lang="en-GB"/>
          </a:p>
          <a:p>
            <a:r>
              <a:rPr lang="en-GB"/>
              <a:t>Map can be u</a:t>
            </a:r>
            <a:r>
              <a:rPr lang="en-GB" b="0" i="0">
                <a:solidFill>
                  <a:srgbClr val="323232"/>
                </a:solidFill>
                <a:effectLst/>
                <a:latin typeface="-apple-system"/>
              </a:rPr>
              <a:t>sed to substitute each value in a Series or </a:t>
            </a:r>
            <a:r>
              <a:rPr lang="en-GB" b="0" i="0" err="1">
                <a:solidFill>
                  <a:srgbClr val="323232"/>
                </a:solidFill>
                <a:effectLst/>
                <a:latin typeface="-apple-system"/>
              </a:rPr>
              <a:t>DataFrame</a:t>
            </a:r>
            <a:r>
              <a:rPr lang="en-GB" b="0" i="0">
                <a:solidFill>
                  <a:srgbClr val="323232"/>
                </a:solidFill>
                <a:effectLst/>
                <a:latin typeface="-apple-system"/>
              </a:rPr>
              <a:t> with another value.</a:t>
            </a:r>
          </a:p>
          <a:p>
            <a:endParaRPr lang="en-GB" b="0" i="0">
              <a:solidFill>
                <a:srgbClr val="323232"/>
              </a:solidFill>
              <a:effectLst/>
              <a:latin typeface="-apple-system"/>
            </a:endParaRPr>
          </a:p>
          <a:p>
            <a:r>
              <a:rPr lang="en-GB" b="0" i="0">
                <a:solidFill>
                  <a:srgbClr val="323232"/>
                </a:solidFill>
                <a:effectLst/>
                <a:latin typeface="-apple-system"/>
              </a:rPr>
              <a:t>Apply can be used to project more complex functions over a </a:t>
            </a:r>
            <a:r>
              <a:rPr lang="en-GB" b="0" i="0" err="1">
                <a:solidFill>
                  <a:srgbClr val="323232"/>
                </a:solidFill>
                <a:effectLst/>
                <a:latin typeface="-apple-system"/>
              </a:rPr>
              <a:t>DataFrame</a:t>
            </a:r>
            <a:r>
              <a:rPr lang="en-GB" b="0" i="0">
                <a:solidFill>
                  <a:srgbClr val="323232"/>
                </a:solidFill>
                <a:effectLst/>
                <a:latin typeface="-apple-system"/>
              </a:rPr>
              <a:t>, either row or column-wise, and can yield values, series, or sets of columns to be inserted into the </a:t>
            </a:r>
            <a:r>
              <a:rPr lang="en-GB" b="0" i="0" err="1">
                <a:solidFill>
                  <a:srgbClr val="323232"/>
                </a:solidFill>
                <a:effectLst/>
                <a:latin typeface="-apple-system"/>
              </a:rPr>
              <a:t>Dataframe</a:t>
            </a:r>
            <a:r>
              <a:rPr lang="en-GB" b="0" i="0">
                <a:solidFill>
                  <a:srgbClr val="323232"/>
                </a:solidFill>
                <a:effectLst/>
                <a:latin typeface="-apple-system"/>
              </a:rPr>
              <a:t>.</a:t>
            </a:r>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21</a:t>
            </a:fld>
            <a:endParaRPr lang="en-GB"/>
          </a:p>
        </p:txBody>
      </p:sp>
    </p:spTree>
    <p:extLst>
      <p:ext uri="{BB962C8B-B14F-4D97-AF65-F5344CB8AC3E}">
        <p14:creationId xmlns:p14="http://schemas.microsoft.com/office/powerpoint/2010/main" val="361255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23</a:t>
            </a:fld>
            <a:endParaRPr lang="en-GB"/>
          </a:p>
        </p:txBody>
      </p:sp>
    </p:spTree>
    <p:extLst>
      <p:ext uri="{BB962C8B-B14F-4D97-AF65-F5344CB8AC3E}">
        <p14:creationId xmlns:p14="http://schemas.microsoft.com/office/powerpoint/2010/main" val="2026435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Pandas has an interface to Pythons string methods which allows all to be applied elementwise over String like columns.</a:t>
            </a:r>
          </a:p>
        </p:txBody>
      </p:sp>
      <p:sp>
        <p:nvSpPr>
          <p:cNvPr id="4" name="Slide Number Placeholder 3"/>
          <p:cNvSpPr>
            <a:spLocks noGrp="1"/>
          </p:cNvSpPr>
          <p:nvPr>
            <p:ph type="sldNum" sz="quarter" idx="5"/>
          </p:nvPr>
        </p:nvSpPr>
        <p:spPr/>
        <p:txBody>
          <a:bodyPr/>
          <a:lstStyle/>
          <a:p>
            <a:fld id="{548901C6-1DA1-FB44-ABEE-06A0FEB7738E}" type="slidenum">
              <a:rPr lang="en-GB" smtClean="0"/>
              <a:t>24</a:t>
            </a:fld>
            <a:endParaRPr lang="en-GB"/>
          </a:p>
        </p:txBody>
      </p:sp>
    </p:spTree>
    <p:extLst>
      <p:ext uri="{BB962C8B-B14F-4D97-AF65-F5344CB8AC3E}">
        <p14:creationId xmlns:p14="http://schemas.microsoft.com/office/powerpoint/2010/main" val="2679032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Regular expressions provide an extensive text search language which we do not intend to teach here. This can be especially useful when munging text data. </a:t>
            </a:r>
          </a:p>
          <a:p>
            <a:endParaRPr lang="en-GB"/>
          </a:p>
          <a:p>
            <a:r>
              <a:rPr lang="en-GB"/>
              <a:t>We can apply regex search and replace functions also using the str interface. For example </a:t>
            </a:r>
            <a:r>
              <a:rPr lang="en-GB" err="1"/>
              <a:t>findall</a:t>
            </a:r>
            <a:r>
              <a:rPr lang="en-GB"/>
              <a:t> can be used to identify all parts of a string which match a pattern, and can be applied row-wise over the </a:t>
            </a:r>
            <a:r>
              <a:rPr lang="en-GB" err="1"/>
              <a:t>DataFrame</a:t>
            </a:r>
            <a:r>
              <a:rPr lang="en-GB"/>
              <a:t>.</a:t>
            </a:r>
          </a:p>
        </p:txBody>
      </p:sp>
      <p:sp>
        <p:nvSpPr>
          <p:cNvPr id="4" name="Slide Number Placeholder 3"/>
          <p:cNvSpPr>
            <a:spLocks noGrp="1"/>
          </p:cNvSpPr>
          <p:nvPr>
            <p:ph type="sldNum" sz="quarter" idx="5"/>
          </p:nvPr>
        </p:nvSpPr>
        <p:spPr/>
        <p:txBody>
          <a:bodyPr/>
          <a:lstStyle/>
          <a:p>
            <a:fld id="{548901C6-1DA1-FB44-ABEE-06A0FEB7738E}" type="slidenum">
              <a:rPr lang="en-GB" smtClean="0"/>
              <a:t>25</a:t>
            </a:fld>
            <a:endParaRPr lang="en-GB"/>
          </a:p>
        </p:txBody>
      </p:sp>
    </p:spTree>
    <p:extLst>
      <p:ext uri="{BB962C8B-B14F-4D97-AF65-F5344CB8AC3E}">
        <p14:creationId xmlns:p14="http://schemas.microsoft.com/office/powerpoint/2010/main" val="191095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a:t>Removal</a:t>
            </a:r>
          </a:p>
          <a:p>
            <a:pPr marL="0" indent="0">
              <a:buNone/>
            </a:pPr>
            <a:r>
              <a:rPr lang="en-GB"/>
              <a:t>If we have data with some missing fields it may be best to just remove those values, </a:t>
            </a:r>
            <a:r>
              <a:rPr lang="en-GB" err="1"/>
              <a:t>i.e</a:t>
            </a:r>
            <a:r>
              <a:rPr lang="en-GB"/>
              <a:t> delete the rows with missing fields</a:t>
            </a:r>
          </a:p>
          <a:p>
            <a:pPr marL="0" indent="0">
              <a:buNone/>
            </a:pPr>
            <a:r>
              <a:rPr lang="en-GB"/>
              <a:t>What are the pros and cons of this approach?</a:t>
            </a:r>
          </a:p>
          <a:p>
            <a:pPr marL="0" indent="0">
              <a:buNone/>
            </a:pPr>
            <a:endParaRPr lang="en-GB"/>
          </a:p>
          <a:p>
            <a:pPr marL="171450" indent="-171450">
              <a:buFont typeface="Arial" panose="020B0604020202020204" pitchFamily="34" charset="0"/>
              <a:buChar char="•"/>
            </a:pPr>
            <a:r>
              <a:rPr lang="en-GB"/>
              <a:t>Pros:</a:t>
            </a:r>
          </a:p>
          <a:p>
            <a:pPr marL="628650" lvl="1" indent="-171450">
              <a:buFont typeface="Arial" panose="020B0604020202020204" pitchFamily="34" charset="0"/>
              <a:buChar char="•"/>
            </a:pPr>
            <a:r>
              <a:rPr lang="en-GB"/>
              <a:t>Its very easy to do</a:t>
            </a:r>
          </a:p>
          <a:p>
            <a:pPr marL="628650" lvl="1" indent="-171450">
              <a:buFont typeface="Arial" panose="020B0604020202020204" pitchFamily="34" charset="0"/>
              <a:buChar char="•"/>
            </a:pPr>
            <a:r>
              <a:rPr lang="en-GB"/>
              <a:t>Do not have to worry about approaches to imputation</a:t>
            </a:r>
          </a:p>
          <a:p>
            <a:pPr marL="628650" lvl="1" indent="-171450">
              <a:buFont typeface="Arial" panose="020B0604020202020204" pitchFamily="34" charset="0"/>
              <a:buChar char="•"/>
            </a:pPr>
            <a:r>
              <a:rPr lang="en-GB"/>
              <a:t>Is generally chosen when we have more than enough data to build our model</a:t>
            </a:r>
          </a:p>
          <a:p>
            <a:pPr marL="171450" indent="-171450">
              <a:buFont typeface="Arial" panose="020B0604020202020204" pitchFamily="34" charset="0"/>
              <a:buChar char="•"/>
            </a:pPr>
            <a:r>
              <a:rPr lang="en-GB"/>
              <a:t>Cons:</a:t>
            </a:r>
          </a:p>
          <a:p>
            <a:pPr marL="628650" lvl="1" indent="-171450">
              <a:buFont typeface="Arial" panose="020B0604020202020204" pitchFamily="34" charset="0"/>
              <a:buChar char="•"/>
            </a:pPr>
            <a:r>
              <a:rPr lang="en-GB"/>
              <a:t>We lose information</a:t>
            </a:r>
          </a:p>
          <a:p>
            <a:pPr marL="628650" lvl="1" indent="-171450">
              <a:buFont typeface="Arial" panose="020B0604020202020204" pitchFamily="34" charset="0"/>
              <a:buChar char="•"/>
            </a:pPr>
            <a:r>
              <a:rPr lang="en-GB"/>
              <a:t>May not be the best approach if don’t have “very much” data</a:t>
            </a:r>
          </a:p>
          <a:p>
            <a:pPr marL="0" indent="0">
              <a:buNone/>
            </a:pPr>
            <a:endParaRPr lang="en-GB"/>
          </a:p>
          <a:p>
            <a:pPr marL="0" indent="0">
              <a:buNone/>
            </a:pPr>
            <a:endParaRPr lang="en-GB"/>
          </a:p>
          <a:p>
            <a:pPr marL="0" indent="0">
              <a:buNone/>
            </a:pPr>
            <a:r>
              <a:rPr lang="en-GB" b="1"/>
              <a:t>Imputation:</a:t>
            </a:r>
          </a:p>
          <a:p>
            <a:pPr marL="171450" indent="-171450">
              <a:buFont typeface="Arial" panose="020B0604020202020204" pitchFamily="34" charset="0"/>
              <a:buChar char="•"/>
            </a:pPr>
            <a:r>
              <a:rPr lang="en-GB"/>
              <a:t>Pros</a:t>
            </a:r>
          </a:p>
          <a:p>
            <a:pPr marL="628650" lvl="1" indent="-171450">
              <a:buFont typeface="Arial" panose="020B0604020202020204" pitchFamily="34" charset="0"/>
              <a:buChar char="•"/>
            </a:pPr>
            <a:r>
              <a:rPr lang="en-GB"/>
              <a:t>Keep more of the data</a:t>
            </a:r>
          </a:p>
          <a:p>
            <a:pPr marL="628650" lvl="1" indent="-171450">
              <a:buFont typeface="Arial" panose="020B0604020202020204" pitchFamily="34" charset="0"/>
              <a:buChar char="•"/>
            </a:pPr>
            <a:r>
              <a:rPr lang="en-GB"/>
              <a:t>The missing values may be important to the model</a:t>
            </a:r>
          </a:p>
          <a:p>
            <a:pPr marL="171450" indent="-171450">
              <a:buFont typeface="Arial" panose="020B0604020202020204" pitchFamily="34" charset="0"/>
              <a:buChar char="•"/>
            </a:pPr>
            <a:r>
              <a:rPr lang="en-GB"/>
              <a:t>Cons</a:t>
            </a:r>
          </a:p>
          <a:p>
            <a:pPr marL="628650" lvl="1" indent="-171450">
              <a:buFont typeface="Arial" panose="020B0604020202020204" pitchFamily="34" charset="0"/>
              <a:buChar char="•"/>
            </a:pPr>
            <a:r>
              <a:rPr lang="en-GB"/>
              <a:t>Can be a complicated process, lots of things to consider:</a:t>
            </a:r>
          </a:p>
          <a:p>
            <a:pPr marL="628650" lvl="1" indent="-171450">
              <a:buFont typeface="Arial" panose="020B0604020202020204" pitchFamily="34" charset="0"/>
              <a:buChar char="•"/>
            </a:pPr>
            <a:r>
              <a:rPr lang="en-GB"/>
              <a:t>How are the values missing?</a:t>
            </a:r>
          </a:p>
          <a:p>
            <a:pPr marL="628650" lvl="1" indent="-171450">
              <a:buFont typeface="Arial" panose="020B0604020202020204" pitchFamily="34" charset="0"/>
              <a:buChar char="•"/>
            </a:pPr>
            <a:r>
              <a:rPr lang="en-GB"/>
              <a:t>Should we worry about them? Are they important values</a:t>
            </a:r>
          </a:p>
          <a:p>
            <a:pPr marL="628650" lvl="1" indent="-171450">
              <a:buFont typeface="Arial" panose="020B0604020202020204" pitchFamily="34" charset="0"/>
              <a:buChar char="•"/>
            </a:pPr>
            <a:r>
              <a:rPr lang="en-GB"/>
              <a:t>How should be generate this data, if we should?</a:t>
            </a:r>
          </a:p>
          <a:p>
            <a:pPr marL="628650" lvl="1" indent="-171450">
              <a:buFont typeface="Arial" panose="020B0604020202020204" pitchFamily="34" charset="0"/>
              <a:buChar char="•"/>
            </a:pPr>
            <a:endParaRPr lang="en-GB"/>
          </a:p>
          <a:p>
            <a:pPr marL="0" lvl="0" indent="0">
              <a:buFont typeface="Arial" panose="020B0604020202020204" pitchFamily="34" charset="0"/>
              <a:buNone/>
            </a:pPr>
            <a:r>
              <a:rPr lang="en-GB" b="1"/>
              <a:t>Leave as is:</a:t>
            </a:r>
          </a:p>
          <a:p>
            <a:pPr marL="171450" lvl="0" indent="-171450">
              <a:buFont typeface="Arial" panose="020B0604020202020204" pitchFamily="34" charset="0"/>
              <a:buChar char="•"/>
            </a:pPr>
            <a:r>
              <a:rPr lang="en-GB"/>
              <a:t>Some models handle missing values well, (such as  certain types Decision Trees, Random Forests, and Naive </a:t>
            </a:r>
            <a:r>
              <a:rPr lang="en-GB" err="1"/>
              <a:t>Bayses</a:t>
            </a:r>
            <a:r>
              <a:rPr lang="en-GB"/>
              <a:t> approaches)</a:t>
            </a:r>
          </a:p>
          <a:p>
            <a:pPr marL="171450" lvl="0" indent="-171450">
              <a:buFont typeface="Arial" panose="020B0604020202020204" pitchFamily="34" charset="0"/>
              <a:buChar char="•"/>
            </a:pPr>
            <a:r>
              <a:rPr lang="en-GB"/>
              <a:t>Other models do not handle them well and decision must be taken, removal or imputation.</a:t>
            </a:r>
          </a:p>
        </p:txBody>
      </p:sp>
      <p:sp>
        <p:nvSpPr>
          <p:cNvPr id="4" name="Slide Number Placeholder 3"/>
          <p:cNvSpPr>
            <a:spLocks noGrp="1"/>
          </p:cNvSpPr>
          <p:nvPr>
            <p:ph type="sldNum" sz="quarter" idx="5"/>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2356466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26</a:t>
            </a:fld>
            <a:endParaRPr lang="en-GB"/>
          </a:p>
        </p:txBody>
      </p:sp>
    </p:spTree>
    <p:extLst>
      <p:ext uri="{BB962C8B-B14F-4D97-AF65-F5344CB8AC3E}">
        <p14:creationId xmlns:p14="http://schemas.microsoft.com/office/powerpoint/2010/main" val="364132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7171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primary way in which Pandas represents missing values is by using the </a:t>
            </a:r>
            <a:r>
              <a:rPr lang="en-GB" err="1"/>
              <a:t>numpy</a:t>
            </a:r>
            <a:r>
              <a:rPr lang="en-GB"/>
              <a:t> float value </a:t>
            </a:r>
            <a:r>
              <a:rPr lang="en-GB" err="1"/>
              <a:t>NaN</a:t>
            </a:r>
            <a:r>
              <a:rPr lang="en-GB"/>
              <a:t>. This is used to represent all kinds of missing value in Python, and replaces python None values.</a:t>
            </a:r>
          </a:p>
          <a:p>
            <a:endParaRPr lang="en-GB"/>
          </a:p>
          <a:p>
            <a:r>
              <a:rPr lang="en-GB"/>
              <a:t>There is no distinction between values missing (NA in R), numerical overflow (</a:t>
            </a:r>
            <a:r>
              <a:rPr lang="en-GB" err="1"/>
              <a:t>NaN</a:t>
            </a:r>
            <a:r>
              <a:rPr lang="en-GB"/>
              <a:t> in R), or empty objects (NULL in R).</a:t>
            </a:r>
          </a:p>
        </p:txBody>
      </p:sp>
      <p:sp>
        <p:nvSpPr>
          <p:cNvPr id="4" name="Slide Number Placeholder 3"/>
          <p:cNvSpPr>
            <a:spLocks noGrp="1"/>
          </p:cNvSpPr>
          <p:nvPr>
            <p:ph type="sldNum" sz="quarter" idx="5"/>
          </p:nvPr>
        </p:nvSpPr>
        <p:spPr/>
        <p:txBody>
          <a:bodyPr/>
          <a:lstStyle/>
          <a:p>
            <a:fld id="{548901C6-1DA1-FB44-ABEE-06A0FEB7738E}" type="slidenum">
              <a:rPr lang="en-GB" smtClean="0"/>
              <a:t>6</a:t>
            </a:fld>
            <a:endParaRPr lang="en-GB"/>
          </a:p>
        </p:txBody>
      </p:sp>
    </p:spTree>
    <p:extLst>
      <p:ext uri="{BB962C8B-B14F-4D97-AF65-F5344CB8AC3E}">
        <p14:creationId xmlns:p14="http://schemas.microsoft.com/office/powerpoint/2010/main" val="351532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Missingness is something often encountered when working with data, and pandas has many methods for finding missing values. This can be a simple test as to whether a row contains </a:t>
            </a:r>
            <a:r>
              <a:rPr lang="en-GB" err="1"/>
              <a:t>NaN</a:t>
            </a:r>
            <a:r>
              <a:rPr lang="en-GB"/>
              <a:t> values, or a specific search for the indices where the exist. Some of the core methods are detailed above.</a:t>
            </a:r>
          </a:p>
        </p:txBody>
      </p:sp>
      <p:sp>
        <p:nvSpPr>
          <p:cNvPr id="4" name="Slide Number Placeholder 3"/>
          <p:cNvSpPr>
            <a:spLocks noGrp="1"/>
          </p:cNvSpPr>
          <p:nvPr>
            <p:ph type="sldNum" sz="quarter" idx="5"/>
          </p:nvPr>
        </p:nvSpPr>
        <p:spPr/>
        <p:txBody>
          <a:bodyPr/>
          <a:lstStyle/>
          <a:p>
            <a:fld id="{548901C6-1DA1-FB44-ABEE-06A0FEB7738E}" type="slidenum">
              <a:rPr lang="en-GB" smtClean="0"/>
              <a:t>7</a:t>
            </a:fld>
            <a:endParaRPr lang="en-GB"/>
          </a:p>
        </p:txBody>
      </p:sp>
    </p:spTree>
    <p:extLst>
      <p:ext uri="{BB962C8B-B14F-4D97-AF65-F5344CB8AC3E}">
        <p14:creationId xmlns:p14="http://schemas.microsoft.com/office/powerpoint/2010/main" val="299274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remove null values, we typically use the </a:t>
            </a:r>
            <a:r>
              <a:rPr lang="en-GB" err="1"/>
              <a:t>dropna</a:t>
            </a:r>
            <a:r>
              <a:rPr lang="en-GB"/>
              <a:t> method. </a:t>
            </a:r>
          </a:p>
        </p:txBody>
      </p:sp>
      <p:sp>
        <p:nvSpPr>
          <p:cNvPr id="4" name="Slide Number Placeholder 3"/>
          <p:cNvSpPr>
            <a:spLocks noGrp="1"/>
          </p:cNvSpPr>
          <p:nvPr>
            <p:ph type="sldNum" sz="quarter" idx="5"/>
          </p:nvPr>
        </p:nvSpPr>
        <p:spPr/>
        <p:txBody>
          <a:bodyPr/>
          <a:lstStyle/>
          <a:p>
            <a:fld id="{548901C6-1DA1-FB44-ABEE-06A0FEB7738E}" type="slidenum">
              <a:rPr lang="en-GB" smtClean="0"/>
              <a:t>8</a:t>
            </a:fld>
            <a:endParaRPr lang="en-GB"/>
          </a:p>
        </p:txBody>
      </p:sp>
    </p:spTree>
    <p:extLst>
      <p:ext uri="{BB962C8B-B14F-4D97-AF65-F5344CB8AC3E}">
        <p14:creationId xmlns:p14="http://schemas.microsoft.com/office/powerpoint/2010/main" val="2406060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fill in missing values, we use the </a:t>
            </a:r>
            <a:r>
              <a:rPr lang="en-GB" err="1"/>
              <a:t>fillna</a:t>
            </a:r>
            <a:r>
              <a:rPr lang="en-GB"/>
              <a:t> </a:t>
            </a:r>
            <a:r>
              <a:rPr lang="en-GB" err="1"/>
              <a:t>mehod</a:t>
            </a:r>
            <a:r>
              <a:rPr lang="en-GB"/>
              <a:t>. </a:t>
            </a:r>
            <a:r>
              <a:rPr lang="en-GB" err="1"/>
              <a:t>Fillna</a:t>
            </a:r>
            <a:r>
              <a:rPr lang="en-GB"/>
              <a:t> replaces null values with either a single value, or a value specified for a specific index, which can be derived by applying a function to the </a:t>
            </a:r>
            <a:r>
              <a:rPr lang="en-GB" err="1"/>
              <a:t>Dataframe</a:t>
            </a:r>
            <a:r>
              <a:rPr lang="en-GB"/>
              <a:t>.</a:t>
            </a:r>
          </a:p>
          <a:p>
            <a:endParaRPr lang="en-GB"/>
          </a:p>
          <a:p>
            <a:r>
              <a:rPr lang="en-GB"/>
              <a:t>It is also possible to use backward &amp; forward filling, approaches often used when working with time series, to fill in missing values with the last or next observed non-null value.</a:t>
            </a:r>
          </a:p>
        </p:txBody>
      </p:sp>
      <p:sp>
        <p:nvSpPr>
          <p:cNvPr id="4" name="Slide Number Placeholder 3"/>
          <p:cNvSpPr>
            <a:spLocks noGrp="1"/>
          </p:cNvSpPr>
          <p:nvPr>
            <p:ph type="sldNum" sz="quarter" idx="5"/>
          </p:nvPr>
        </p:nvSpPr>
        <p:spPr/>
        <p:txBody>
          <a:bodyPr/>
          <a:lstStyle/>
          <a:p>
            <a:fld id="{548901C6-1DA1-FB44-ABEE-06A0FEB7738E}" type="slidenum">
              <a:rPr lang="en-GB" smtClean="0"/>
              <a:t>9</a:t>
            </a:fld>
            <a:endParaRPr lang="en-GB"/>
          </a:p>
        </p:txBody>
      </p:sp>
    </p:spTree>
    <p:extLst>
      <p:ext uri="{BB962C8B-B14F-4D97-AF65-F5344CB8AC3E}">
        <p14:creationId xmlns:p14="http://schemas.microsoft.com/office/powerpoint/2010/main" val="180796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 is easy to find duplicates in Pandas</a:t>
            </a:r>
          </a:p>
          <a:p>
            <a:r>
              <a:rPr lang="en-GB" err="1"/>
              <a:t>df.duplicated</a:t>
            </a:r>
            <a:r>
              <a:rPr lang="en-GB"/>
              <a:t>() gives us a Boolean telling us if a row has a duplicate within the data.</a:t>
            </a:r>
          </a:p>
          <a:p>
            <a:endParaRPr lang="en-GB"/>
          </a:p>
          <a:p>
            <a:r>
              <a:rPr lang="en-GB"/>
              <a:t>We can sum these to see how many rows are duplicated.</a:t>
            </a:r>
          </a:p>
          <a:p>
            <a:endParaRPr lang="en-GB"/>
          </a:p>
          <a:p>
            <a:r>
              <a:rPr lang="en-GB"/>
              <a:t>We can see that in this case we have 477 duplicate rows in the data frame.</a:t>
            </a:r>
          </a:p>
          <a:p>
            <a:r>
              <a:rPr lang="en-GB"/>
              <a:t>By default the first appearance of a duplicate term is classed as false.</a:t>
            </a:r>
          </a:p>
          <a:p>
            <a:endParaRPr lang="en-GB"/>
          </a:p>
          <a:p>
            <a:r>
              <a:rPr lang="en-GB"/>
              <a:t>We can also use the Boolean array to display all of the duplicates, shown in the next slide</a:t>
            </a:r>
          </a:p>
        </p:txBody>
      </p:sp>
    </p:spTree>
    <p:extLst>
      <p:ext uri="{BB962C8B-B14F-4D97-AF65-F5344CB8AC3E}">
        <p14:creationId xmlns:p14="http://schemas.microsoft.com/office/powerpoint/2010/main" val="354722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Using duplicated, we can select the rows which have been deemed duplicate by value for inspection.</a:t>
            </a:r>
          </a:p>
          <a:p>
            <a:endParaRPr lang="en-GB"/>
          </a:p>
          <a:p>
            <a:r>
              <a:rPr lang="en-GB"/>
              <a:t>These duplicates can easily be dropped as shown in the next slide.</a:t>
            </a:r>
          </a:p>
        </p:txBody>
      </p:sp>
    </p:spTree>
    <p:extLst>
      <p:ext uri="{BB962C8B-B14F-4D97-AF65-F5344CB8AC3E}">
        <p14:creationId xmlns:p14="http://schemas.microsoft.com/office/powerpoint/2010/main" val="356228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Drop duplicates gets rid of those rows deemed to be duplicates, but keeping the first occurrence of the duplicate row. This can be altered by changing the keep parameter.</a:t>
            </a:r>
          </a:p>
        </p:txBody>
      </p:sp>
    </p:spTree>
    <p:extLst>
      <p:ext uri="{BB962C8B-B14F-4D97-AF65-F5344CB8AC3E}">
        <p14:creationId xmlns:p14="http://schemas.microsoft.com/office/powerpoint/2010/main" val="1836272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spTree>
    <p:extLst>
      <p:ext uri="{BB962C8B-B14F-4D97-AF65-F5344CB8AC3E}">
        <p14:creationId xmlns:p14="http://schemas.microsoft.com/office/powerpoint/2010/main" val="29269145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568123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8723094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6706294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8954946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9459391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7332470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0940520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9131700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418982881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Dark Blue">
    <p:bg>
      <p:bgPr>
        <a:solidFill>
          <a:srgbClr val="00405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48027" y="536783"/>
            <a:ext cx="2127213" cy="1197621"/>
          </a:xfrm>
          <a:prstGeom prst="rect">
            <a:avLst/>
          </a:prstGeom>
        </p:spPr>
      </p:pic>
      <p:sp>
        <p:nvSpPr>
          <p:cNvPr id="8" name="Text Placeholder 6"/>
          <p:cNvSpPr>
            <a:spLocks noGrp="1"/>
          </p:cNvSpPr>
          <p:nvPr>
            <p:ph type="body" sz="quarter" idx="12" hasCustomPrompt="1"/>
          </p:nvPr>
        </p:nvSpPr>
        <p:spPr>
          <a:xfrm>
            <a:off x="385300" y="5237213"/>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1800" b="1">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solidFill>
                  <a:schemeClr val="bg1"/>
                </a:solidFill>
              </a:defRPr>
            </a:lvl1pPr>
          </a:lstStyle>
          <a:p>
            <a:r>
              <a:rPr lang="en-US" noProof="0"/>
              <a:t>CLICK TO EDIT TITLE</a:t>
            </a:r>
            <a:endParaRPr lang="en-GB" noProof="0"/>
          </a:p>
        </p:txBody>
      </p:sp>
      <p:sp>
        <p:nvSpPr>
          <p:cNvPr id="5" name="Text Placeholder 4"/>
          <p:cNvSpPr>
            <a:spLocks noGrp="1"/>
          </p:cNvSpPr>
          <p:nvPr>
            <p:ph type="body" sz="quarter" idx="13" hasCustomPrompt="1"/>
          </p:nvPr>
        </p:nvSpPr>
        <p:spPr>
          <a:xfrm>
            <a:off x="7824705" y="5237213"/>
            <a:ext cx="3978275" cy="1255712"/>
          </a:xfrm>
        </p:spPr>
        <p:txBody>
          <a:bodyPr/>
          <a:lstStyle>
            <a:lvl1pPr>
              <a:lnSpc>
                <a:spcPct val="100000"/>
              </a:lnSpc>
              <a:spcBef>
                <a:spcPts val="0"/>
              </a:spcBef>
              <a:spcAft>
                <a:spcPts val="600"/>
              </a:spcAft>
              <a:defRPr sz="1400">
                <a:solidFill>
                  <a:schemeClr val="bg1"/>
                </a:solidFill>
              </a:defRPr>
            </a:lvl1pPr>
          </a:lstStyle>
          <a:p>
            <a:r>
              <a:rPr lang="en-GB"/>
              <a:t>Trainer name Trainer name </a:t>
            </a:r>
          </a:p>
          <a:p>
            <a:r>
              <a:rPr lang="en-GB"/>
              <a:t>Job title</a:t>
            </a:r>
          </a:p>
          <a:p>
            <a:r>
              <a:rPr lang="en-GB"/>
              <a:t>Relevant certifications</a:t>
            </a:r>
          </a:p>
          <a:p>
            <a:r>
              <a:rPr lang="en-GB"/>
              <a:t>Email address, etc…</a:t>
            </a:r>
          </a:p>
          <a:p>
            <a:endParaRPr lang="en-GB"/>
          </a:p>
        </p:txBody>
      </p:sp>
      <p:pic>
        <p:nvPicPr>
          <p:cNvPr id="7" name="Picture 6"/>
          <p:cNvPicPr>
            <a:picLocks noChangeAspect="1"/>
          </p:cNvPicPr>
          <p:nvPr userDrawn="1"/>
        </p:nvPicPr>
        <p:blipFill>
          <a:blip r:embed="rId3"/>
          <a:stretch>
            <a:fillRect/>
          </a:stretch>
        </p:blipFill>
        <p:spPr>
          <a:xfrm>
            <a:off x="0" y="3856395"/>
            <a:ext cx="7552267" cy="1399822"/>
          </a:xfrm>
          <a:prstGeom prst="rect">
            <a:avLst/>
          </a:prstGeom>
        </p:spPr>
      </p:pic>
    </p:spTree>
    <p:extLst>
      <p:ext uri="{BB962C8B-B14F-4D97-AF65-F5344CB8AC3E}">
        <p14:creationId xmlns:p14="http://schemas.microsoft.com/office/powerpoint/2010/main" val="339371381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Orange 1">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581206" y="108064"/>
            <a:ext cx="4610793" cy="6749935"/>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71994512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lue 2">
    <p:bg>
      <p:bgPr>
        <a:solidFill>
          <a:srgbClr val="28CFF9"/>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85164" y="490450"/>
            <a:ext cx="6206836" cy="6388913"/>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03371171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eal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49686" y="249382"/>
            <a:ext cx="5342313" cy="6608618"/>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spTree>
    <p:extLst>
      <p:ext uri="{BB962C8B-B14F-4D97-AF65-F5344CB8AC3E}">
        <p14:creationId xmlns:p14="http://schemas.microsoft.com/office/powerpoint/2010/main" val="264470702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a:t>
            </a:r>
            <a:br>
              <a:rPr lang="en-US"/>
            </a:br>
            <a:r>
              <a:rPr lang="en-US"/>
              <a:t>to sit </a:t>
            </a:r>
            <a:br>
              <a:rPr lang="en-US"/>
            </a:br>
            <a:r>
              <a:rPr lang="en-US"/>
              <a:t>here</a:t>
            </a:r>
          </a:p>
        </p:txBody>
      </p:sp>
      <p:sp>
        <p:nvSpPr>
          <p:cNvPr id="18" name="Text Placeholder 4"/>
          <p:cNvSpPr>
            <a:spLocks noGrp="1"/>
          </p:cNvSpPr>
          <p:nvPr>
            <p:ph type="body" sz="quarter" idx="15" hasCustomPrompt="1"/>
          </p:nvPr>
        </p:nvSpPr>
        <p:spPr>
          <a:xfrm>
            <a:off x="3293084"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laoreet</a:t>
            </a:r>
            <a:r>
              <a:rPr lang="en-US"/>
              <a:t> </a:t>
            </a:r>
            <a:r>
              <a:rPr lang="en-US" err="1"/>
              <a:t>dolore</a:t>
            </a:r>
            <a:r>
              <a:rPr lang="en-US"/>
              <a:t> magna.</a:t>
            </a:r>
          </a:p>
          <a:p>
            <a:pPr lvl="1"/>
            <a:r>
              <a:rPr lang="en-US"/>
              <a:t>Second level</a:t>
            </a:r>
          </a:p>
        </p:txBody>
      </p:sp>
      <p:sp>
        <p:nvSpPr>
          <p:cNvPr id="19" name="Text Placeholder 4"/>
          <p:cNvSpPr>
            <a:spLocks noGrp="1"/>
          </p:cNvSpPr>
          <p:nvPr>
            <p:ph type="body" sz="quarter" idx="16" hasCustomPrompt="1"/>
          </p:nvPr>
        </p:nvSpPr>
        <p:spPr>
          <a:xfrm>
            <a:off x="6195034" y="2366057"/>
            <a:ext cx="2710841"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laoreet</a:t>
            </a:r>
            <a:r>
              <a:rPr lang="en-US"/>
              <a:t> </a:t>
            </a:r>
            <a:r>
              <a:rPr lang="en-US" err="1"/>
              <a:t>dolore</a:t>
            </a:r>
            <a:r>
              <a:rPr lang="en-US"/>
              <a:t> magna.</a:t>
            </a:r>
          </a:p>
          <a:p>
            <a:pPr lvl="1"/>
            <a:r>
              <a:rPr lang="en-US"/>
              <a:t>Second level</a:t>
            </a:r>
          </a:p>
        </p:txBody>
      </p:sp>
      <p:sp>
        <p:nvSpPr>
          <p:cNvPr id="20" name="Text Placeholder 4"/>
          <p:cNvSpPr>
            <a:spLocks noGrp="1"/>
          </p:cNvSpPr>
          <p:nvPr>
            <p:ph type="body" sz="quarter" idx="17" hasCustomPrompt="1"/>
          </p:nvPr>
        </p:nvSpPr>
        <p:spPr>
          <a:xfrm>
            <a:off x="9094769"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laoreet</a:t>
            </a:r>
            <a:r>
              <a:rPr lang="en-US"/>
              <a:t> </a:t>
            </a:r>
            <a:r>
              <a:rPr lang="en-US" err="1"/>
              <a:t>dolore</a:t>
            </a:r>
            <a:r>
              <a:rPr lang="en-US"/>
              <a:t> magna.</a:t>
            </a:r>
          </a:p>
          <a:p>
            <a:pPr lvl="1"/>
            <a:r>
              <a:rPr lang="en-US"/>
              <a:t>Second level</a:t>
            </a:r>
          </a:p>
        </p:txBody>
      </p:sp>
      <p:sp>
        <p:nvSpPr>
          <p:cNvPr id="22" name="Picture Placeholder 21"/>
          <p:cNvSpPr>
            <a:spLocks noGrp="1"/>
          </p:cNvSpPr>
          <p:nvPr>
            <p:ph type="pic" sz="quarter" idx="18" hasCustomPrompt="1"/>
          </p:nvPr>
        </p:nvSpPr>
        <p:spPr>
          <a:xfrm>
            <a:off x="3284538" y="1233488"/>
            <a:ext cx="785813" cy="785812"/>
          </a:xfrm>
        </p:spPr>
        <p:txBody>
          <a:bodyPr/>
          <a:lstStyle>
            <a:lvl1pPr marL="0" indent="0">
              <a:buNone/>
              <a:defRPr/>
            </a:lvl1pPr>
          </a:lstStyle>
          <a:p>
            <a:r>
              <a:rPr lang="en-GB"/>
              <a:t>icon</a:t>
            </a:r>
          </a:p>
        </p:txBody>
      </p:sp>
      <p:sp>
        <p:nvSpPr>
          <p:cNvPr id="23" name="Picture Placeholder 21"/>
          <p:cNvSpPr>
            <a:spLocks noGrp="1"/>
          </p:cNvSpPr>
          <p:nvPr>
            <p:ph type="pic" sz="quarter" idx="19" hasCustomPrompt="1"/>
          </p:nvPr>
        </p:nvSpPr>
        <p:spPr>
          <a:xfrm>
            <a:off x="6186488" y="1226412"/>
            <a:ext cx="785813" cy="785812"/>
          </a:xfrm>
        </p:spPr>
        <p:txBody>
          <a:bodyPr/>
          <a:lstStyle>
            <a:lvl1pPr marL="0" indent="0">
              <a:buNone/>
              <a:defRPr/>
            </a:lvl1pPr>
          </a:lstStyle>
          <a:p>
            <a:r>
              <a:rPr lang="en-GB"/>
              <a:t>icon</a:t>
            </a:r>
          </a:p>
        </p:txBody>
      </p:sp>
      <p:sp>
        <p:nvSpPr>
          <p:cNvPr id="24" name="Picture Placeholder 21"/>
          <p:cNvSpPr>
            <a:spLocks noGrp="1"/>
          </p:cNvSpPr>
          <p:nvPr>
            <p:ph type="pic" sz="quarter" idx="20" hasCustomPrompt="1"/>
          </p:nvPr>
        </p:nvSpPr>
        <p:spPr>
          <a:xfrm>
            <a:off x="9094769" y="1233488"/>
            <a:ext cx="785813" cy="785812"/>
          </a:xfrm>
        </p:spPr>
        <p:txBody>
          <a:bodyPr/>
          <a:lstStyle>
            <a:lvl1pPr marL="0" indent="0">
              <a:buNone/>
              <a:defRPr/>
            </a:lvl1pPr>
          </a:lstStyle>
          <a:p>
            <a:r>
              <a:rPr lang="en-GB"/>
              <a:t>icon</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1070925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1">
                <a:solidFill>
                  <a:srgbClr val="004050"/>
                </a:solidFill>
              </a:defRPr>
            </a:lvl1pPr>
            <a:lvl2pPr marL="285750" indent="-285750">
              <a:lnSpc>
                <a:spcPct val="100000"/>
              </a:lnSpc>
              <a:buFont typeface="Arial" panose="020B0604020202020204" pitchFamily="34" charset="0"/>
              <a:buChar char="•"/>
              <a:defRPr sz="1800" b="1">
                <a:solidFill>
                  <a:srgbClr val="004050"/>
                </a:solidFill>
              </a:defRPr>
            </a:lvl2pPr>
            <a:lvl3pPr marL="360363" indent="268288">
              <a:buFont typeface="Montserrat" panose="00000500000000000000" pitchFamily="2" charset="0"/>
              <a:buChar char="‐"/>
              <a:defRPr>
                <a:solidFill>
                  <a:srgbClr val="004050"/>
                </a:solidFill>
              </a:defRPr>
            </a:lvl3pPr>
            <a:lvl4pPr marL="628650" indent="452438">
              <a:buFont typeface="Courier New" panose="02070309020205020404" pitchFamily="49" charset="0"/>
              <a:buChar char="o"/>
              <a:defRPr>
                <a:solidFill>
                  <a:srgbClr val="004050"/>
                </a:solidFill>
              </a:defRPr>
            </a:lvl4pPr>
            <a:lvl5pPr marL="179996" indent="-179996">
              <a:buFont typeface="Arial" panose="020B0604020202020204" pitchFamily="34" charset="0"/>
              <a:buChar char="•"/>
              <a:defRPr/>
            </a:lvl5pPr>
            <a:lvl7pPr marL="2743132" indent="0">
              <a:buNone/>
              <a:defRPr/>
            </a:lvl7pPr>
          </a:lstStyle>
          <a:p>
            <a:pPr lvl="0"/>
            <a:r>
              <a:rPr lang="en-US"/>
              <a:t>Edit text</a:t>
            </a:r>
          </a:p>
          <a:p>
            <a:pPr lvl="1"/>
            <a:r>
              <a:rPr lang="en-GB"/>
              <a:t>Second level</a:t>
            </a:r>
          </a:p>
          <a:p>
            <a:pPr lvl="2"/>
            <a:r>
              <a:rPr lang="en-GB"/>
              <a:t>Third level</a:t>
            </a:r>
          </a:p>
          <a:p>
            <a:pPr lvl="3"/>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63330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9233412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20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1767766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488889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884305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a:t>Click to edit master title style</a:t>
            </a:r>
            <a:endParaRPr lang="en-GB" noProof="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472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9178885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960167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0754297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977447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511476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8096321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1412712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4263142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055261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1837107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5175998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7441684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44956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413654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4349946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9672780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41645895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9297930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331891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8200864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7010079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717359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2626092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399937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6289334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5270280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275953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8057130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0100288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0901201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061378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2127470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7543005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21121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3855930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734441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9870052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a:p>
        </p:txBody>
      </p:sp>
    </p:spTree>
    <p:extLst>
      <p:ext uri="{BB962C8B-B14F-4D97-AF65-F5344CB8AC3E}">
        <p14:creationId xmlns:p14="http://schemas.microsoft.com/office/powerpoint/2010/main" val="3143832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4609841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0141691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a:t>
            </a:r>
            <a:br>
              <a:rPr lang="en-US"/>
            </a:br>
            <a:r>
              <a:rPr lang="en-US"/>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727272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8961312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77400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999456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3822291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035101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1214479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219896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1410989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22075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5761684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560674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2328201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a:solidFill>
                  <a:srgbClr val="004050"/>
                </a:solidFill>
                <a:latin typeface="Montserrat"/>
                <a:ea typeface="+mn-ea"/>
                <a:cs typeface="Montserrat"/>
              </a:rPr>
              <a:t>Lorem ipsum </a:t>
            </a:r>
            <a:r>
              <a:rPr lang="en-GB" sz="1800" b="0" i="0" kern="1200" err="1">
                <a:solidFill>
                  <a:srgbClr val="004050"/>
                </a:solidFill>
                <a:latin typeface="Montserrat"/>
                <a:ea typeface="+mn-ea"/>
                <a:cs typeface="Montserrat"/>
              </a:rPr>
              <a:t>dolor</a:t>
            </a:r>
            <a:r>
              <a:rPr lang="en-GB" sz="1800" b="0" i="0" kern="1200">
                <a:solidFill>
                  <a:srgbClr val="004050"/>
                </a:solidFill>
                <a:latin typeface="Montserrat"/>
                <a:ea typeface="+mn-ea"/>
                <a:cs typeface="Montserrat"/>
              </a:rPr>
              <a:t> sit </a:t>
            </a:r>
            <a:r>
              <a:rPr lang="en-GB" sz="1800" b="0" i="0" kern="1200" err="1">
                <a:solidFill>
                  <a:srgbClr val="004050"/>
                </a:solidFill>
                <a:latin typeface="Montserrat"/>
                <a:ea typeface="+mn-ea"/>
                <a:cs typeface="Montserrat"/>
              </a:rPr>
              <a:t>amet</a:t>
            </a:r>
            <a:endParaRPr lang="en-GB" sz="1800">
              <a:solidFill>
                <a:srgbClr val="004050"/>
              </a:solidFill>
            </a:endParaRPr>
          </a:p>
          <a:p>
            <a:pPr lvl="0"/>
            <a:endParaRPr lang="en-GB"/>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1571150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4092353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1627565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3858611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41391617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573461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spTree>
    <p:extLst>
      <p:ext uri="{BB962C8B-B14F-4D97-AF65-F5344CB8AC3E}">
        <p14:creationId xmlns:p14="http://schemas.microsoft.com/office/powerpoint/2010/main" val="345193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383861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a:p>
        </p:txBody>
      </p:sp>
    </p:spTree>
    <p:extLst>
      <p:ext uri="{BB962C8B-B14F-4D97-AF65-F5344CB8AC3E}">
        <p14:creationId xmlns:p14="http://schemas.microsoft.com/office/powerpoint/2010/main" val="650836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74402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605556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36793632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900891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19144926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a:p>
        </p:txBody>
      </p:sp>
    </p:spTree>
    <p:extLst>
      <p:ext uri="{BB962C8B-B14F-4D97-AF65-F5344CB8AC3E}">
        <p14:creationId xmlns:p14="http://schemas.microsoft.com/office/powerpoint/2010/main" val="42557328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4747046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6986129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a:t>Click to edit </a:t>
            </a:r>
            <a:br>
              <a:rPr lang="en-US" noProof="0"/>
            </a:br>
            <a:r>
              <a:rPr lang="en-US" noProof="0"/>
              <a:t>master title style</a:t>
            </a:r>
            <a:endParaRPr lang="en-GB" noProof="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49269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048926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119819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3797615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396668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283552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4373377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403537514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8474921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9016458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8229703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42354928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9973240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6048820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4030285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316697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1587830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46367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21119940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1169289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a:p>
        </p:txBody>
      </p:sp>
    </p:spTree>
    <p:extLst>
      <p:ext uri="{BB962C8B-B14F-4D97-AF65-F5344CB8AC3E}">
        <p14:creationId xmlns:p14="http://schemas.microsoft.com/office/powerpoint/2010/main" val="341365831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slideLayout" Target="../slideLayouts/slideLayout63.xml"/><Relationship Id="rId47" Type="http://schemas.openxmlformats.org/officeDocument/2006/relationships/slideLayout" Target="../slideLayouts/slideLayout68.xml"/><Relationship Id="rId50" Type="http://schemas.openxmlformats.org/officeDocument/2006/relationships/slideLayout" Target="../slideLayouts/slideLayout71.xml"/><Relationship Id="rId55" Type="http://schemas.openxmlformats.org/officeDocument/2006/relationships/slideLayout" Target="../slideLayouts/slideLayout76.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9" Type="http://schemas.openxmlformats.org/officeDocument/2006/relationships/slideLayout" Target="../slideLayouts/slideLayout50.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45" Type="http://schemas.openxmlformats.org/officeDocument/2006/relationships/slideLayout" Target="../slideLayouts/slideLayout66.xml"/><Relationship Id="rId53" Type="http://schemas.openxmlformats.org/officeDocument/2006/relationships/slideLayout" Target="../slideLayouts/slideLayout74.xml"/><Relationship Id="rId58" Type="http://schemas.openxmlformats.org/officeDocument/2006/relationships/image" Target="../media/image1.png"/><Relationship Id="rId5" Type="http://schemas.openxmlformats.org/officeDocument/2006/relationships/slideLayout" Target="../slideLayouts/slideLayout26.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43" Type="http://schemas.openxmlformats.org/officeDocument/2006/relationships/slideLayout" Target="../slideLayouts/slideLayout64.xml"/><Relationship Id="rId48" Type="http://schemas.openxmlformats.org/officeDocument/2006/relationships/slideLayout" Target="../slideLayouts/slideLayout69.xml"/><Relationship Id="rId56" Type="http://schemas.openxmlformats.org/officeDocument/2006/relationships/slideLayout" Target="../slideLayouts/slideLayout77.xml"/><Relationship Id="rId8" Type="http://schemas.openxmlformats.org/officeDocument/2006/relationships/slideLayout" Target="../slideLayouts/slideLayout29.xml"/><Relationship Id="rId51" Type="http://schemas.openxmlformats.org/officeDocument/2006/relationships/slideLayout" Target="../slideLayouts/slideLayout72.xml"/><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 Id="rId46" Type="http://schemas.openxmlformats.org/officeDocument/2006/relationships/slideLayout" Target="../slideLayouts/slideLayout67.xml"/><Relationship Id="rId59" Type="http://schemas.openxmlformats.org/officeDocument/2006/relationships/image" Target="../media/image2.svg"/><Relationship Id="rId20" Type="http://schemas.openxmlformats.org/officeDocument/2006/relationships/slideLayout" Target="../slideLayouts/slideLayout41.xml"/><Relationship Id="rId41" Type="http://schemas.openxmlformats.org/officeDocument/2006/relationships/slideLayout" Target="../slideLayouts/slideLayout62.xml"/><Relationship Id="rId54" Type="http://schemas.openxmlformats.org/officeDocument/2006/relationships/slideLayout" Target="../slideLayouts/slideLayout75.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49" Type="http://schemas.openxmlformats.org/officeDocument/2006/relationships/slideLayout" Target="../slideLayouts/slideLayout70.xml"/><Relationship Id="rId57" Type="http://schemas.openxmlformats.org/officeDocument/2006/relationships/theme" Target="../theme/theme2.xml"/><Relationship Id="rId10" Type="http://schemas.openxmlformats.org/officeDocument/2006/relationships/slideLayout" Target="../slideLayouts/slideLayout31.xml"/><Relationship Id="rId31" Type="http://schemas.openxmlformats.org/officeDocument/2006/relationships/slideLayout" Target="../slideLayouts/slideLayout52.xml"/><Relationship Id="rId44" Type="http://schemas.openxmlformats.org/officeDocument/2006/relationships/slideLayout" Target="../slideLayouts/slideLayout65.xml"/><Relationship Id="rId52" Type="http://schemas.openxmlformats.org/officeDocument/2006/relationships/slideLayout" Target="../slideLayouts/slideLayout73.xml"/><Relationship Id="rId6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34" Type="http://schemas.openxmlformats.org/officeDocument/2006/relationships/image" Target="../media/image3.png"/><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image" Target="../media/image2.svg"/><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image" Target="../media/image1.png"/><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theme" Target="../theme/theme3.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8" Type="http://schemas.openxmlformats.org/officeDocument/2006/relationships/slideLayout" Target="../slideLayouts/slideLayout8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4.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09" r:id="rId1"/>
    <p:sldLayoutId id="2147483649" r:id="rId2"/>
    <p:sldLayoutId id="2147483710" r:id="rId3"/>
    <p:sldLayoutId id="2147483711" r:id="rId4"/>
    <p:sldLayoutId id="2147483921" r:id="rId5"/>
    <p:sldLayoutId id="2147483922" r:id="rId6"/>
    <p:sldLayoutId id="2147483713" r:id="rId7"/>
    <p:sldLayoutId id="2147483823" r:id="rId8"/>
    <p:sldLayoutId id="2147483712" r:id="rId9"/>
    <p:sldLayoutId id="2147483714" r:id="rId10"/>
    <p:sldLayoutId id="2147483718" r:id="rId11"/>
    <p:sldLayoutId id="2147483806" r:id="rId12"/>
    <p:sldLayoutId id="2147483819" r:id="rId13"/>
    <p:sldLayoutId id="2147483822" r:id="rId14"/>
    <p:sldLayoutId id="2147483847" r:id="rId15"/>
    <p:sldLayoutId id="2147483848" r:id="rId16"/>
    <p:sldLayoutId id="2147483849" r:id="rId17"/>
    <p:sldLayoutId id="2147483821" r:id="rId18"/>
    <p:sldLayoutId id="2147483923" r:id="rId19"/>
    <p:sldLayoutId id="2147483937" r:id="rId20"/>
    <p:sldLayoutId id="2147483938" r:id="rId21"/>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6166755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76" r:id="rId17"/>
    <p:sldLayoutId id="2147483877" r:id="rId18"/>
    <p:sldLayoutId id="2147483878" r:id="rId19"/>
    <p:sldLayoutId id="2147483879" r:id="rId20"/>
    <p:sldLayoutId id="2147483868" r:id="rId21"/>
    <p:sldLayoutId id="2147483869" r:id="rId22"/>
    <p:sldLayoutId id="2147483870" r:id="rId23"/>
    <p:sldLayoutId id="2147483872" r:id="rId24"/>
    <p:sldLayoutId id="2147483873" r:id="rId25"/>
    <p:sldLayoutId id="2147483874" r:id="rId26"/>
    <p:sldLayoutId id="2147483875" r:id="rId27"/>
    <p:sldLayoutId id="2147483880" r:id="rId28"/>
    <p:sldLayoutId id="2147483881" r:id="rId29"/>
    <p:sldLayoutId id="2147483882" r:id="rId30"/>
    <p:sldLayoutId id="2147483900" r:id="rId31"/>
    <p:sldLayoutId id="2147483896" r:id="rId32"/>
    <p:sldLayoutId id="2147483897" r:id="rId33"/>
    <p:sldLayoutId id="2147483898" r:id="rId34"/>
    <p:sldLayoutId id="2147483899" r:id="rId35"/>
    <p:sldLayoutId id="2147483883" r:id="rId36"/>
    <p:sldLayoutId id="2147483884" r:id="rId37"/>
    <p:sldLayoutId id="2147483885" r:id="rId38"/>
    <p:sldLayoutId id="2147483886" r:id="rId39"/>
    <p:sldLayoutId id="2147483888" r:id="rId40"/>
    <p:sldLayoutId id="2147483887" r:id="rId41"/>
    <p:sldLayoutId id="2147483889" r:id="rId42"/>
    <p:sldLayoutId id="2147483894"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 id="2147483917" r:id="rId53"/>
    <p:sldLayoutId id="2147483918" r:id="rId54"/>
    <p:sldLayoutId id="2147483919" r:id="rId55"/>
    <p:sldLayoutId id="2147483920"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55721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2" r:id="rId5"/>
    <p:sldLayoutId id="2147483733" r:id="rId6"/>
    <p:sldLayoutId id="2147483734" r:id="rId7"/>
    <p:sldLayoutId id="2147483778" r:id="rId8"/>
    <p:sldLayoutId id="2147483779" r:id="rId9"/>
    <p:sldLayoutId id="2147483780" r:id="rId10"/>
    <p:sldLayoutId id="2147483781" r:id="rId11"/>
    <p:sldLayoutId id="2147483782" r:id="rId12"/>
    <p:sldLayoutId id="2147483783" r:id="rId13"/>
    <p:sldLayoutId id="2147483784"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901" r:id="rId24"/>
    <p:sldLayoutId id="2147483902" r:id="rId25"/>
    <p:sldLayoutId id="2147483903" r:id="rId26"/>
    <p:sldLayoutId id="2147483904" r:id="rId27"/>
    <p:sldLayoutId id="2147483905" r:id="rId28"/>
    <p:sldLayoutId id="2147483906" r:id="rId29"/>
    <p:sldLayoutId id="2147483907" r:id="rId30"/>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4"/>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4"/>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4"/>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4"/>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218" y="365125"/>
            <a:ext cx="11471564"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360218" y="1825625"/>
            <a:ext cx="11471564" cy="4351338"/>
          </a:xfrm>
          <a:prstGeom prst="rect">
            <a:avLst/>
          </a:prstGeom>
        </p:spPr>
        <p:txBody>
          <a:bodyPr vert="horz" lIns="91440" tIns="45720" rIns="91440" bIns="45720" rtlCol="0">
            <a:normAutofit/>
          </a:bodyPr>
          <a:lstStyle/>
          <a:p>
            <a:pPr lvl="0"/>
            <a:r>
              <a:rPr lang="en-US"/>
              <a:t>Edit Master text styles</a:t>
            </a:r>
          </a:p>
        </p:txBody>
      </p:sp>
      <p:sp>
        <p:nvSpPr>
          <p:cNvPr id="6" name="Slide Number Placeholder 5"/>
          <p:cNvSpPr>
            <a:spLocks noGrp="1"/>
          </p:cNvSpPr>
          <p:nvPr>
            <p:ph type="sldNum" sz="quarter" idx="4"/>
          </p:nvPr>
        </p:nvSpPr>
        <p:spPr>
          <a:xfrm>
            <a:off x="10613985" y="6311899"/>
            <a:ext cx="1217797" cy="323363"/>
          </a:xfrm>
          <a:prstGeom prst="rect">
            <a:avLst/>
          </a:prstGeom>
        </p:spPr>
        <p:txBody>
          <a:bodyPr vert="horz" lIns="91440" tIns="45720" rIns="91440" bIns="45720" rtlCol="0" anchor="ctr"/>
          <a:lstStyle>
            <a:lvl1pPr algn="r">
              <a:defRPr sz="1200">
                <a:solidFill>
                  <a:schemeClr val="tx1">
                    <a:tint val="75000"/>
                  </a:schemeClr>
                </a:solidFill>
              </a:defRPr>
            </a:lvl1pPr>
          </a:lstStyle>
          <a:p>
            <a:fld id="{3C9C554F-2335-4EBA-A5CB-7E6DBA707ABC}" type="slidenum">
              <a:rPr lang="en-GB" smtClean="0"/>
              <a:t>‹#›</a:t>
            </a:fld>
            <a:endParaRPr lang="en-GB"/>
          </a:p>
        </p:txBody>
      </p:sp>
    </p:spTree>
    <p:extLst>
      <p:ext uri="{BB962C8B-B14F-4D97-AF65-F5344CB8AC3E}">
        <p14:creationId xmlns:p14="http://schemas.microsoft.com/office/powerpoint/2010/main" val="32099084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115.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115.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78.xml"/><Relationship Id="rId5" Type="http://schemas.openxmlformats.org/officeDocument/2006/relationships/image" Target="../media/image61.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7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78.xml"/><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AB6A3-9715-4222-9B3E-9BAC74D25E74}"/>
              </a:ext>
            </a:extLst>
          </p:cNvPr>
          <p:cNvSpPr>
            <a:spLocks noGrp="1"/>
          </p:cNvSpPr>
          <p:nvPr>
            <p:ph type="body" sz="quarter" idx="10"/>
          </p:nvPr>
        </p:nvSpPr>
        <p:spPr/>
        <p:txBody>
          <a:bodyPr/>
          <a:lstStyle/>
          <a:p>
            <a:r>
              <a:rPr lang="en-GB" sz="2400">
                <a:solidFill>
                  <a:schemeClr val="bg1"/>
                </a:solidFill>
              </a:rPr>
              <a:t>Data Cleaning with Pandas</a:t>
            </a:r>
          </a:p>
        </p:txBody>
      </p:sp>
      <p:sp>
        <p:nvSpPr>
          <p:cNvPr id="3" name="Text Placeholder 2">
            <a:extLst>
              <a:ext uri="{FF2B5EF4-FFF2-40B4-BE49-F238E27FC236}">
                <a16:creationId xmlns:a16="http://schemas.microsoft.com/office/drawing/2014/main" id="{D4F9AAC1-BCB8-4F5D-BE4F-CB8E701D7425}"/>
              </a:ext>
            </a:extLst>
          </p:cNvPr>
          <p:cNvSpPr>
            <a:spLocks noGrp="1"/>
          </p:cNvSpPr>
          <p:nvPr>
            <p:ph type="body" sz="quarter" idx="15"/>
          </p:nvPr>
        </p:nvSpPr>
        <p:spPr>
          <a:xfrm>
            <a:off x="5036527" y="1349985"/>
            <a:ext cx="6770688" cy="5119407"/>
          </a:xfrm>
        </p:spPr>
        <p:txBody>
          <a:bodyPr>
            <a:normAutofit/>
          </a:bodyPr>
          <a:lstStyle/>
          <a:p>
            <a:pPr algn="l"/>
            <a:r>
              <a:rPr lang="en-GB" b="1" dirty="0">
                <a:solidFill>
                  <a:srgbClr val="000000"/>
                </a:solidFill>
                <a:latin typeface="Helvetica Neue"/>
              </a:rPr>
              <a:t>Learning Objectives</a:t>
            </a:r>
            <a:endParaRPr lang="en-GB" b="1" i="0" dirty="0">
              <a:solidFill>
                <a:srgbClr val="000000"/>
              </a:solidFill>
              <a:effectLst/>
              <a:latin typeface="Helvetica Neue"/>
            </a:endParaRPr>
          </a:p>
          <a:p>
            <a:pPr>
              <a:buFont typeface="Arial" panose="020B0604020202020204" pitchFamily="34" charset="0"/>
              <a:buChar char="•"/>
            </a:pPr>
            <a:r>
              <a:rPr lang="en-GB" b="0" i="0" dirty="0">
                <a:solidFill>
                  <a:srgbClr val="000000"/>
                </a:solidFill>
                <a:effectLst/>
                <a:latin typeface="Helvetica Neue"/>
              </a:rPr>
              <a:t>Identify missing data and apply techniques to deal with it.</a:t>
            </a:r>
          </a:p>
          <a:p>
            <a:pPr>
              <a:buFont typeface="Arial" panose="020B0604020202020204" pitchFamily="34" charset="0"/>
              <a:buChar char="•"/>
            </a:pPr>
            <a:r>
              <a:rPr lang="en-GB" b="0" i="0" dirty="0">
                <a:solidFill>
                  <a:srgbClr val="000000"/>
                </a:solidFill>
                <a:effectLst/>
                <a:latin typeface="Helvetica Neue"/>
              </a:rPr>
              <a:t>Deduplicate, transform and replace values</a:t>
            </a:r>
            <a:r>
              <a:rPr lang="en-GB" dirty="0">
                <a:solidFill>
                  <a:srgbClr val="000000"/>
                </a:solidFill>
                <a:latin typeface="Helvetica Neue"/>
              </a:rPr>
              <a:t>.</a:t>
            </a:r>
          </a:p>
          <a:p>
            <a:pPr>
              <a:buFont typeface="Arial" panose="020B0604020202020204" pitchFamily="34" charset="0"/>
              <a:buChar char="•"/>
            </a:pPr>
            <a:r>
              <a:rPr lang="en-GB" b="0" i="0" dirty="0">
                <a:solidFill>
                  <a:srgbClr val="000000"/>
                </a:solidFill>
                <a:effectLst/>
                <a:latin typeface="Helvetica Neue"/>
              </a:rPr>
              <a:t>Use </a:t>
            </a:r>
            <a:r>
              <a:rPr lang="en-GB" b="0" i="0" dirty="0" err="1">
                <a:solidFill>
                  <a:srgbClr val="000000"/>
                </a:solidFill>
                <a:effectLst/>
                <a:latin typeface="Helvetica Neue"/>
              </a:rPr>
              <a:t>DataFrame</a:t>
            </a:r>
            <a:r>
              <a:rPr lang="en-GB" b="0" i="0" dirty="0">
                <a:solidFill>
                  <a:srgbClr val="000000"/>
                </a:solidFill>
                <a:effectLst/>
                <a:latin typeface="Helvetica Neue"/>
              </a:rPr>
              <a:t> string methods to manipulate text data.</a:t>
            </a:r>
          </a:p>
          <a:p>
            <a:pPr>
              <a:buFont typeface="Arial" panose="020B0604020202020204" pitchFamily="34" charset="0"/>
              <a:buChar char="•"/>
            </a:pPr>
            <a:r>
              <a:rPr lang="en-GB" b="0" i="0" dirty="0">
                <a:solidFill>
                  <a:srgbClr val="000000"/>
                </a:solidFill>
                <a:effectLst/>
                <a:latin typeface="Helvetica Neue"/>
              </a:rPr>
              <a:t>Write regular expressions which munge text data</a:t>
            </a:r>
            <a:r>
              <a:rPr lang="en-GB" dirty="0">
                <a:solidFill>
                  <a:srgbClr val="000000"/>
                </a:solidFill>
                <a:latin typeface="Helvetica Neue"/>
              </a:rPr>
              <a:t>.</a:t>
            </a:r>
            <a:endParaRPr lang="en-GB" b="0" i="0" dirty="0">
              <a:solidFill>
                <a:srgbClr val="000000"/>
              </a:solidFill>
              <a:effectLst/>
              <a:latin typeface="Helvetica Neue"/>
            </a:endParaRPr>
          </a:p>
          <a:p>
            <a:pPr>
              <a:buFont typeface="Arial" panose="020B0604020202020204" pitchFamily="34" charset="0"/>
              <a:buChar char="•"/>
            </a:pPr>
            <a:endParaRPr lang="en-GB" b="0" i="0" dirty="0">
              <a:solidFill>
                <a:srgbClr val="000000"/>
              </a:solidFill>
              <a:effectLst/>
              <a:latin typeface="Helvetica Neue"/>
            </a:endParaRPr>
          </a:p>
          <a:p>
            <a:pPr algn="l"/>
            <a:endParaRPr lang="en-GB" b="1" i="0" dirty="0">
              <a:solidFill>
                <a:srgbClr val="000000"/>
              </a:solidFill>
              <a:effectLst/>
              <a:latin typeface="Helvetica Neue"/>
            </a:endParaRPr>
          </a:p>
          <a:p>
            <a:pPr algn="l"/>
            <a:r>
              <a:rPr lang="en-GB" b="1" i="0" dirty="0">
                <a:solidFill>
                  <a:srgbClr val="000000"/>
                </a:solidFill>
                <a:effectLst/>
                <a:latin typeface="Helvetica Neue"/>
              </a:rPr>
              <a:t>Expected Prior Knowledge</a:t>
            </a:r>
          </a:p>
          <a:p>
            <a:pPr algn="l">
              <a:buFont typeface="Arial" panose="020B0604020202020204" pitchFamily="34" charset="0"/>
              <a:buChar char="•"/>
            </a:pPr>
            <a:r>
              <a:rPr lang="en-GB" dirty="0">
                <a:solidFill>
                  <a:srgbClr val="000000"/>
                </a:solidFill>
                <a:latin typeface="Helvetica Neue"/>
              </a:rPr>
              <a:t>Experience of working with data using Data Analysis tools such as Excel</a:t>
            </a:r>
            <a:r>
              <a:rPr lang="en-GB" b="0" i="0" dirty="0">
                <a:solidFill>
                  <a:srgbClr val="000000"/>
                </a:solidFill>
                <a:effectLst/>
                <a:latin typeface="Helvetica Neue"/>
              </a:rPr>
              <a:t>.</a:t>
            </a:r>
          </a:p>
        </p:txBody>
      </p:sp>
      <p:sp>
        <p:nvSpPr>
          <p:cNvPr id="4" name="Slide Number Placeholder 3">
            <a:extLst>
              <a:ext uri="{FF2B5EF4-FFF2-40B4-BE49-F238E27FC236}">
                <a16:creationId xmlns:a16="http://schemas.microsoft.com/office/drawing/2014/main" id="{1F22EE6F-5199-425F-87C4-D5B0147F622B}"/>
              </a:ext>
            </a:extLst>
          </p:cNvPr>
          <p:cNvSpPr>
            <a:spLocks noGrp="1"/>
          </p:cNvSpPr>
          <p:nvPr>
            <p:ph type="sldNum" sz="quarter" idx="4"/>
          </p:nvPr>
        </p:nvSpPr>
        <p:spPr/>
        <p:txBody>
          <a:bodyPr/>
          <a:lstStyle/>
          <a:p>
            <a:fld id="{EF892D59-8F09-EF4B-AD6D-DA609442F868}" type="slidenum">
              <a:rPr lang="en-GB" smtClean="0"/>
              <a:pPr/>
              <a:t>1</a:t>
            </a:fld>
            <a:endParaRPr lang="en-GB"/>
          </a:p>
        </p:txBody>
      </p:sp>
    </p:spTree>
    <p:extLst>
      <p:ext uri="{BB962C8B-B14F-4D97-AF65-F5344CB8AC3E}">
        <p14:creationId xmlns:p14="http://schemas.microsoft.com/office/powerpoint/2010/main" val="400528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56-48DB-D659-C9DD-6DB04822728F}"/>
              </a:ext>
            </a:extLst>
          </p:cNvPr>
          <p:cNvSpPr>
            <a:spLocks noGrp="1"/>
          </p:cNvSpPr>
          <p:nvPr>
            <p:ph type="ctrTitle"/>
          </p:nvPr>
        </p:nvSpPr>
        <p:spPr/>
        <p:txBody>
          <a:bodyPr/>
          <a:lstStyle/>
          <a:p>
            <a:r>
              <a:rPr lang="en-GB"/>
              <a:t>Deduplication</a:t>
            </a:r>
          </a:p>
        </p:txBody>
      </p:sp>
    </p:spTree>
    <p:extLst>
      <p:ext uri="{BB962C8B-B14F-4D97-AF65-F5344CB8AC3E}">
        <p14:creationId xmlns:p14="http://schemas.microsoft.com/office/powerpoint/2010/main" val="118877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prstGeom prst="rect">
            <a:avLst/>
          </a:prstGeom>
        </p:spPr>
        <p:txBody>
          <a:bodyPr/>
          <a:lstStyle/>
          <a:p>
            <a:pPr>
              <a:defRPr/>
            </a:pPr>
            <a:fld id="{E968B382-26FA-4DB8-A022-EB766500B87E}" type="slidenum">
              <a:rPr lang="en-GB">
                <a:solidFill>
                  <a:srgbClr val="303030"/>
                </a:solidFill>
                <a:latin typeface="Segoe UI"/>
              </a:rPr>
              <a:pPr>
                <a:defRPr/>
              </a:pPr>
              <a:t>11</a:t>
            </a:fld>
            <a:endParaRPr lang="en-GB">
              <a:solidFill>
                <a:srgbClr val="303030"/>
              </a:solidFill>
              <a:latin typeface="Segoe UI"/>
            </a:endParaRPr>
          </a:p>
        </p:txBody>
      </p:sp>
      <p:sp>
        <p:nvSpPr>
          <p:cNvPr id="2" name="Text Placeholder 1">
            <a:extLst>
              <a:ext uri="{FF2B5EF4-FFF2-40B4-BE49-F238E27FC236}">
                <a16:creationId xmlns:a16="http://schemas.microsoft.com/office/drawing/2014/main" id="{CF542FC7-3308-3A47-9984-3AB7367BF6F9}"/>
              </a:ext>
            </a:extLst>
          </p:cNvPr>
          <p:cNvSpPr>
            <a:spLocks noGrp="1"/>
          </p:cNvSpPr>
          <p:nvPr>
            <p:ph type="body" sz="quarter" idx="4294967295"/>
          </p:nvPr>
        </p:nvSpPr>
        <p:spPr>
          <a:xfrm>
            <a:off x="3029670" y="548111"/>
            <a:ext cx="3444875" cy="635000"/>
          </a:xfrm>
        </p:spPr>
        <p:txBody>
          <a:bodyPr/>
          <a:lstStyle/>
          <a:p>
            <a:pPr marL="0" indent="0">
              <a:buNone/>
            </a:pPr>
            <a:r>
              <a:rPr lang="en-GB" sz="3600">
                <a:latin typeface="Montserrat Black" panose="00000A00000000000000" pitchFamily="2" charset="0"/>
              </a:rPr>
              <a:t>Duplicates</a:t>
            </a:r>
            <a:endParaRPr lang="en-US" sz="3600">
              <a:latin typeface="Montserrat Black" panose="00000A00000000000000" pitchFamily="2" charset="0"/>
            </a:endParaRPr>
          </a:p>
        </p:txBody>
      </p:sp>
      <p:sp>
        <p:nvSpPr>
          <p:cNvPr id="4" name="Rectangle 3">
            <a:extLst>
              <a:ext uri="{FF2B5EF4-FFF2-40B4-BE49-F238E27FC236}">
                <a16:creationId xmlns:a16="http://schemas.microsoft.com/office/drawing/2014/main" id="{0CE7227A-797A-6612-7D94-6A9E03852CA3}"/>
              </a:ext>
            </a:extLst>
          </p:cNvPr>
          <p:cNvSpPr/>
          <p:nvPr/>
        </p:nvSpPr>
        <p:spPr>
          <a:xfrm>
            <a:off x="4752108" y="1597603"/>
            <a:ext cx="7055107" cy="5985163"/>
          </a:xfrm>
          <a:prstGeom prst="rect">
            <a:avLst/>
          </a:prstGeom>
        </p:spPr>
        <p:txBody>
          <a:bodyPr/>
          <a:lstStyle/>
          <a:p>
            <a:pPr lvl="1">
              <a:buChar char="•"/>
            </a:pPr>
            <a:endParaRPr lang="en-US"/>
          </a:p>
        </p:txBody>
      </p:sp>
      <p:pic>
        <p:nvPicPr>
          <p:cNvPr id="6" name="Picture 5">
            <a:extLst>
              <a:ext uri="{FF2B5EF4-FFF2-40B4-BE49-F238E27FC236}">
                <a16:creationId xmlns:a16="http://schemas.microsoft.com/office/drawing/2014/main" id="{EE31588C-F715-58B0-171F-36EA26C5BA9A}"/>
              </a:ext>
            </a:extLst>
          </p:cNvPr>
          <p:cNvPicPr>
            <a:picLocks noChangeAspect="1"/>
          </p:cNvPicPr>
          <p:nvPr/>
        </p:nvPicPr>
        <p:blipFill>
          <a:blip r:embed="rId3"/>
          <a:stretch>
            <a:fillRect/>
          </a:stretch>
        </p:blipFill>
        <p:spPr>
          <a:xfrm>
            <a:off x="3029670" y="1430636"/>
            <a:ext cx="4147556" cy="3253616"/>
          </a:xfrm>
          <a:prstGeom prst="rect">
            <a:avLst/>
          </a:prstGeom>
        </p:spPr>
      </p:pic>
      <p:pic>
        <p:nvPicPr>
          <p:cNvPr id="8" name="Picture 7">
            <a:extLst>
              <a:ext uri="{FF2B5EF4-FFF2-40B4-BE49-F238E27FC236}">
                <a16:creationId xmlns:a16="http://schemas.microsoft.com/office/drawing/2014/main" id="{D34FBB78-832D-750B-38EA-B53260E417CC}"/>
              </a:ext>
            </a:extLst>
          </p:cNvPr>
          <p:cNvPicPr>
            <a:picLocks noChangeAspect="1"/>
          </p:cNvPicPr>
          <p:nvPr/>
        </p:nvPicPr>
        <p:blipFill>
          <a:blip r:embed="rId4"/>
          <a:stretch>
            <a:fillRect/>
          </a:stretch>
        </p:blipFill>
        <p:spPr>
          <a:xfrm>
            <a:off x="8302680" y="1350078"/>
            <a:ext cx="3504535" cy="3387717"/>
          </a:xfrm>
          <a:prstGeom prst="rect">
            <a:avLst/>
          </a:prstGeom>
        </p:spPr>
      </p:pic>
      <p:pic>
        <p:nvPicPr>
          <p:cNvPr id="12" name="Picture 11">
            <a:extLst>
              <a:ext uri="{FF2B5EF4-FFF2-40B4-BE49-F238E27FC236}">
                <a16:creationId xmlns:a16="http://schemas.microsoft.com/office/drawing/2014/main" id="{84BB3362-7D68-B13B-9176-3B84207F9480}"/>
              </a:ext>
            </a:extLst>
          </p:cNvPr>
          <p:cNvPicPr>
            <a:picLocks noChangeAspect="1"/>
          </p:cNvPicPr>
          <p:nvPr/>
        </p:nvPicPr>
        <p:blipFill rotWithShape="1">
          <a:blip r:embed="rId5"/>
          <a:srcRect b="10700"/>
          <a:stretch/>
        </p:blipFill>
        <p:spPr>
          <a:xfrm>
            <a:off x="7578683" y="5392466"/>
            <a:ext cx="4228532" cy="995443"/>
          </a:xfrm>
          <a:prstGeom prst="rect">
            <a:avLst/>
          </a:prstGeom>
        </p:spPr>
      </p:pic>
    </p:spTree>
    <p:extLst>
      <p:ext uri="{BB962C8B-B14F-4D97-AF65-F5344CB8AC3E}">
        <p14:creationId xmlns:p14="http://schemas.microsoft.com/office/powerpoint/2010/main" val="151869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542FC7-3308-3A47-9984-3AB7367BF6F9}"/>
              </a:ext>
            </a:extLst>
          </p:cNvPr>
          <p:cNvSpPr>
            <a:spLocks noGrp="1"/>
          </p:cNvSpPr>
          <p:nvPr>
            <p:ph type="body" sz="quarter" idx="10"/>
          </p:nvPr>
        </p:nvSpPr>
        <p:spPr/>
        <p:txBody>
          <a:bodyPr/>
          <a:lstStyle/>
          <a:p>
            <a:r>
              <a:rPr lang="en-GB" sz="3600">
                <a:latin typeface="Montserrat Black" panose="00000A00000000000000" pitchFamily="2" charset="0"/>
              </a:rPr>
              <a:t>Identifying </a:t>
            </a:r>
            <a:br>
              <a:rPr lang="en-GB" sz="3600">
                <a:latin typeface="Montserrat Black" panose="00000A00000000000000" pitchFamily="2" charset="0"/>
              </a:rPr>
            </a:br>
            <a:r>
              <a:rPr lang="en-GB" sz="3600">
                <a:latin typeface="Montserrat Black" panose="00000A00000000000000" pitchFamily="2" charset="0"/>
              </a:rPr>
              <a:t>duplicates</a:t>
            </a:r>
            <a:endParaRPr lang="en-US" sz="3600">
              <a:latin typeface="Montserrat Black" panose="00000A00000000000000" pitchFamily="2" charset="0"/>
            </a:endParaRPr>
          </a:p>
        </p:txBody>
      </p:sp>
      <p:sp>
        <p:nvSpPr>
          <p:cNvPr id="3" name="Slide Number Placeholder 2"/>
          <p:cNvSpPr>
            <a:spLocks noGrp="1"/>
          </p:cNvSpPr>
          <p:nvPr>
            <p:ph type="sldNum" sz="quarter" idx="4"/>
          </p:nvPr>
        </p:nvSpPr>
        <p:spPr>
          <a:prstGeom prst="rect">
            <a:avLst/>
          </a:prstGeom>
        </p:spPr>
        <p:txBody>
          <a:bodyPr/>
          <a:lstStyle/>
          <a:p>
            <a:pPr>
              <a:defRPr/>
            </a:pPr>
            <a:fld id="{E968B382-26FA-4DB8-A022-EB766500B87E}" type="slidenum">
              <a:rPr lang="en-GB">
                <a:solidFill>
                  <a:srgbClr val="303030"/>
                </a:solidFill>
                <a:latin typeface="Segoe UI"/>
              </a:rPr>
              <a:pPr>
                <a:defRPr/>
              </a:pPr>
              <a:t>12</a:t>
            </a:fld>
            <a:endParaRPr lang="en-GB">
              <a:solidFill>
                <a:srgbClr val="303030"/>
              </a:solidFill>
              <a:latin typeface="Segoe UI"/>
            </a:endParaRPr>
          </a:p>
        </p:txBody>
      </p:sp>
      <p:sp>
        <p:nvSpPr>
          <p:cNvPr id="5" name="Text Placeholder 4">
            <a:extLst>
              <a:ext uri="{FF2B5EF4-FFF2-40B4-BE49-F238E27FC236}">
                <a16:creationId xmlns:a16="http://schemas.microsoft.com/office/drawing/2014/main" id="{45F193F8-AFAB-901F-FB37-FD441DE5F522}"/>
              </a:ext>
            </a:extLst>
          </p:cNvPr>
          <p:cNvSpPr>
            <a:spLocks noGrp="1"/>
          </p:cNvSpPr>
          <p:nvPr>
            <p:ph type="body" sz="quarter" idx="15"/>
          </p:nvPr>
        </p:nvSpPr>
        <p:spPr/>
        <p:txBody>
          <a:bodyPr/>
          <a:lstStyle/>
          <a:p>
            <a:endParaRPr lang="en-GB"/>
          </a:p>
        </p:txBody>
      </p:sp>
      <p:sp>
        <p:nvSpPr>
          <p:cNvPr id="4" name="Rectangle 3">
            <a:extLst>
              <a:ext uri="{FF2B5EF4-FFF2-40B4-BE49-F238E27FC236}">
                <a16:creationId xmlns:a16="http://schemas.microsoft.com/office/drawing/2014/main" id="{0CE7227A-797A-6612-7D94-6A9E03852CA3}"/>
              </a:ext>
            </a:extLst>
          </p:cNvPr>
          <p:cNvSpPr/>
          <p:nvPr/>
        </p:nvSpPr>
        <p:spPr>
          <a:xfrm>
            <a:off x="4752108" y="1597603"/>
            <a:ext cx="7055107" cy="5985163"/>
          </a:xfrm>
          <a:prstGeom prst="rect">
            <a:avLst/>
          </a:prstGeom>
        </p:spPr>
        <p:txBody>
          <a:bodyPr/>
          <a:lstStyle/>
          <a:p>
            <a:pPr lvl="1">
              <a:buChar char="•"/>
            </a:pPr>
            <a:endParaRPr lang="en-US"/>
          </a:p>
        </p:txBody>
      </p:sp>
      <p:pic>
        <p:nvPicPr>
          <p:cNvPr id="7" name="Picture 6">
            <a:extLst>
              <a:ext uri="{FF2B5EF4-FFF2-40B4-BE49-F238E27FC236}">
                <a16:creationId xmlns:a16="http://schemas.microsoft.com/office/drawing/2014/main" id="{53ED0CCC-3901-BE48-D064-144B1DC62C4D}"/>
              </a:ext>
            </a:extLst>
          </p:cNvPr>
          <p:cNvPicPr>
            <a:picLocks noChangeAspect="1"/>
          </p:cNvPicPr>
          <p:nvPr/>
        </p:nvPicPr>
        <p:blipFill>
          <a:blip r:embed="rId3"/>
          <a:stretch>
            <a:fillRect/>
          </a:stretch>
        </p:blipFill>
        <p:spPr>
          <a:xfrm>
            <a:off x="4392920" y="669472"/>
            <a:ext cx="7763287" cy="5326700"/>
          </a:xfrm>
          <a:prstGeom prst="rect">
            <a:avLst/>
          </a:prstGeom>
        </p:spPr>
      </p:pic>
    </p:spTree>
    <p:extLst>
      <p:ext uri="{BB962C8B-B14F-4D97-AF65-F5344CB8AC3E}">
        <p14:creationId xmlns:p14="http://schemas.microsoft.com/office/powerpoint/2010/main" val="282246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542FC7-3308-3A47-9984-3AB7367BF6F9}"/>
              </a:ext>
            </a:extLst>
          </p:cNvPr>
          <p:cNvSpPr>
            <a:spLocks noGrp="1"/>
          </p:cNvSpPr>
          <p:nvPr>
            <p:ph type="body" sz="quarter" idx="10"/>
          </p:nvPr>
        </p:nvSpPr>
        <p:spPr/>
        <p:txBody>
          <a:bodyPr/>
          <a:lstStyle/>
          <a:p>
            <a:r>
              <a:rPr lang="en-GB" sz="3600">
                <a:latin typeface="Montserrat Black" panose="00000A00000000000000" pitchFamily="2" charset="0"/>
              </a:rPr>
              <a:t>Removing</a:t>
            </a:r>
          </a:p>
          <a:p>
            <a:r>
              <a:rPr lang="en-GB" sz="3600">
                <a:latin typeface="Montserrat Black" panose="00000A00000000000000" pitchFamily="2" charset="0"/>
              </a:rPr>
              <a:t>duplicates</a:t>
            </a:r>
            <a:endParaRPr lang="en-US" sz="3600">
              <a:latin typeface="Montserrat Black" panose="00000A00000000000000" pitchFamily="2" charset="0"/>
            </a:endParaRPr>
          </a:p>
        </p:txBody>
      </p:sp>
      <p:sp>
        <p:nvSpPr>
          <p:cNvPr id="3" name="Slide Number Placeholder 2"/>
          <p:cNvSpPr>
            <a:spLocks noGrp="1"/>
          </p:cNvSpPr>
          <p:nvPr>
            <p:ph type="sldNum" sz="quarter" idx="4"/>
          </p:nvPr>
        </p:nvSpPr>
        <p:spPr>
          <a:prstGeom prst="rect">
            <a:avLst/>
          </a:prstGeom>
        </p:spPr>
        <p:txBody>
          <a:bodyPr/>
          <a:lstStyle/>
          <a:p>
            <a:pPr>
              <a:defRPr/>
            </a:pPr>
            <a:fld id="{E968B382-26FA-4DB8-A022-EB766500B87E}" type="slidenum">
              <a:rPr lang="en-GB">
                <a:solidFill>
                  <a:srgbClr val="303030"/>
                </a:solidFill>
                <a:latin typeface="Segoe UI"/>
              </a:rPr>
              <a:pPr>
                <a:defRPr/>
              </a:pPr>
              <a:t>13</a:t>
            </a:fld>
            <a:endParaRPr lang="en-GB">
              <a:solidFill>
                <a:srgbClr val="303030"/>
              </a:solidFill>
              <a:latin typeface="Segoe UI"/>
            </a:endParaRPr>
          </a:p>
        </p:txBody>
      </p:sp>
      <p:sp>
        <p:nvSpPr>
          <p:cNvPr id="5" name="Text Placeholder 4">
            <a:extLst>
              <a:ext uri="{FF2B5EF4-FFF2-40B4-BE49-F238E27FC236}">
                <a16:creationId xmlns:a16="http://schemas.microsoft.com/office/drawing/2014/main" id="{6D4BE219-0DE7-B5B5-6032-4BBA0443654C}"/>
              </a:ext>
            </a:extLst>
          </p:cNvPr>
          <p:cNvSpPr>
            <a:spLocks noGrp="1"/>
          </p:cNvSpPr>
          <p:nvPr>
            <p:ph type="body" sz="quarter" idx="15"/>
          </p:nvPr>
        </p:nvSpPr>
        <p:spPr/>
        <p:txBody>
          <a:bodyPr/>
          <a:lstStyle/>
          <a:p>
            <a:endParaRPr lang="en-GB"/>
          </a:p>
        </p:txBody>
      </p:sp>
      <p:sp>
        <p:nvSpPr>
          <p:cNvPr id="4" name="Rectangle 3">
            <a:extLst>
              <a:ext uri="{FF2B5EF4-FFF2-40B4-BE49-F238E27FC236}">
                <a16:creationId xmlns:a16="http://schemas.microsoft.com/office/drawing/2014/main" id="{0CE7227A-797A-6612-7D94-6A9E03852CA3}"/>
              </a:ext>
            </a:extLst>
          </p:cNvPr>
          <p:cNvSpPr/>
          <p:nvPr/>
        </p:nvSpPr>
        <p:spPr>
          <a:xfrm>
            <a:off x="4752108" y="1597603"/>
            <a:ext cx="7055107" cy="5985163"/>
          </a:xfrm>
          <a:prstGeom prst="rect">
            <a:avLst/>
          </a:prstGeom>
        </p:spPr>
        <p:txBody>
          <a:bodyPr/>
          <a:lstStyle/>
          <a:p>
            <a:pPr lvl="1">
              <a:buChar char="•"/>
            </a:pPr>
            <a:endParaRPr lang="en-US"/>
          </a:p>
        </p:txBody>
      </p:sp>
      <p:pic>
        <p:nvPicPr>
          <p:cNvPr id="6" name="Picture 5">
            <a:extLst>
              <a:ext uri="{FF2B5EF4-FFF2-40B4-BE49-F238E27FC236}">
                <a16:creationId xmlns:a16="http://schemas.microsoft.com/office/drawing/2014/main" id="{91BA7B0F-B0E0-FFDE-C3CF-F0D5C8F53CD6}"/>
              </a:ext>
            </a:extLst>
          </p:cNvPr>
          <p:cNvPicPr>
            <a:picLocks noChangeAspect="1"/>
          </p:cNvPicPr>
          <p:nvPr/>
        </p:nvPicPr>
        <p:blipFill>
          <a:blip r:embed="rId3"/>
          <a:stretch>
            <a:fillRect/>
          </a:stretch>
        </p:blipFill>
        <p:spPr>
          <a:xfrm>
            <a:off x="4117176" y="669470"/>
            <a:ext cx="7463254" cy="5830367"/>
          </a:xfrm>
          <a:prstGeom prst="rect">
            <a:avLst/>
          </a:prstGeom>
        </p:spPr>
      </p:pic>
    </p:spTree>
    <p:extLst>
      <p:ext uri="{BB962C8B-B14F-4D97-AF65-F5344CB8AC3E}">
        <p14:creationId xmlns:p14="http://schemas.microsoft.com/office/powerpoint/2010/main" val="280413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542FC7-3308-3A47-9984-3AB7367BF6F9}"/>
              </a:ext>
            </a:extLst>
          </p:cNvPr>
          <p:cNvSpPr>
            <a:spLocks noGrp="1"/>
          </p:cNvSpPr>
          <p:nvPr>
            <p:ph type="body" sz="quarter" idx="10"/>
          </p:nvPr>
        </p:nvSpPr>
        <p:spPr/>
        <p:txBody>
          <a:bodyPr/>
          <a:lstStyle/>
          <a:p>
            <a:r>
              <a:rPr lang="en-GB" sz="3200">
                <a:latin typeface="Montserrat Black" panose="00000A00000000000000" pitchFamily="2" charset="0"/>
              </a:rPr>
              <a:t>Pandas documentation for the method</a:t>
            </a:r>
            <a:endParaRPr lang="en-US" sz="3200">
              <a:latin typeface="Montserrat Black" panose="00000A00000000000000" pitchFamily="2" charset="0"/>
            </a:endParaRPr>
          </a:p>
        </p:txBody>
      </p:sp>
      <p:sp>
        <p:nvSpPr>
          <p:cNvPr id="3" name="Slide Number Placeholder 2"/>
          <p:cNvSpPr>
            <a:spLocks noGrp="1"/>
          </p:cNvSpPr>
          <p:nvPr>
            <p:ph type="sldNum" sz="quarter" idx="4"/>
          </p:nvPr>
        </p:nvSpPr>
        <p:spPr>
          <a:prstGeom prst="rect">
            <a:avLst/>
          </a:prstGeom>
        </p:spPr>
        <p:txBody>
          <a:bodyPr/>
          <a:lstStyle/>
          <a:p>
            <a:pPr>
              <a:defRPr/>
            </a:pPr>
            <a:fld id="{E968B382-26FA-4DB8-A022-EB766500B87E}" type="slidenum">
              <a:rPr lang="en-GB">
                <a:solidFill>
                  <a:srgbClr val="303030"/>
                </a:solidFill>
                <a:latin typeface="Segoe UI"/>
              </a:rPr>
              <a:pPr>
                <a:defRPr/>
              </a:pPr>
              <a:t>14</a:t>
            </a:fld>
            <a:endParaRPr lang="en-GB">
              <a:solidFill>
                <a:srgbClr val="303030"/>
              </a:solidFill>
              <a:latin typeface="Segoe UI"/>
            </a:endParaRPr>
          </a:p>
        </p:txBody>
      </p:sp>
      <p:sp>
        <p:nvSpPr>
          <p:cNvPr id="6" name="Text Placeholder 5">
            <a:extLst>
              <a:ext uri="{FF2B5EF4-FFF2-40B4-BE49-F238E27FC236}">
                <a16:creationId xmlns:a16="http://schemas.microsoft.com/office/drawing/2014/main" id="{3970E511-CAA9-4458-60FF-CA36F8C929C1}"/>
              </a:ext>
            </a:extLst>
          </p:cNvPr>
          <p:cNvSpPr>
            <a:spLocks noGrp="1"/>
          </p:cNvSpPr>
          <p:nvPr>
            <p:ph type="body" sz="quarter" idx="15"/>
          </p:nvPr>
        </p:nvSpPr>
        <p:spPr/>
        <p:txBody>
          <a:bodyPr/>
          <a:lstStyle/>
          <a:p>
            <a:endParaRPr lang="en-GB"/>
          </a:p>
        </p:txBody>
      </p:sp>
      <p:sp>
        <p:nvSpPr>
          <p:cNvPr id="4" name="Rectangle 3">
            <a:extLst>
              <a:ext uri="{FF2B5EF4-FFF2-40B4-BE49-F238E27FC236}">
                <a16:creationId xmlns:a16="http://schemas.microsoft.com/office/drawing/2014/main" id="{0CE7227A-797A-6612-7D94-6A9E03852CA3}"/>
              </a:ext>
            </a:extLst>
          </p:cNvPr>
          <p:cNvSpPr/>
          <p:nvPr/>
        </p:nvSpPr>
        <p:spPr>
          <a:xfrm>
            <a:off x="4752108" y="1597603"/>
            <a:ext cx="7055107" cy="5985163"/>
          </a:xfrm>
          <a:prstGeom prst="rect">
            <a:avLst/>
          </a:prstGeom>
        </p:spPr>
        <p:txBody>
          <a:bodyPr/>
          <a:lstStyle/>
          <a:p>
            <a:pPr lvl="1">
              <a:buChar char="•"/>
            </a:pPr>
            <a:endParaRPr lang="en-US"/>
          </a:p>
        </p:txBody>
      </p:sp>
      <p:pic>
        <p:nvPicPr>
          <p:cNvPr id="7" name="Picture 6">
            <a:extLst>
              <a:ext uri="{FF2B5EF4-FFF2-40B4-BE49-F238E27FC236}">
                <a16:creationId xmlns:a16="http://schemas.microsoft.com/office/drawing/2014/main" id="{816FD7FA-2B6D-7C48-3E6D-654A318DDFA9}"/>
              </a:ext>
            </a:extLst>
          </p:cNvPr>
          <p:cNvPicPr>
            <a:picLocks noChangeAspect="1"/>
          </p:cNvPicPr>
          <p:nvPr/>
        </p:nvPicPr>
        <p:blipFill>
          <a:blip r:embed="rId3"/>
          <a:stretch>
            <a:fillRect/>
          </a:stretch>
        </p:blipFill>
        <p:spPr>
          <a:xfrm>
            <a:off x="4081662" y="166328"/>
            <a:ext cx="7805519" cy="4949462"/>
          </a:xfrm>
          <a:prstGeom prst="rect">
            <a:avLst/>
          </a:prstGeom>
        </p:spPr>
      </p:pic>
    </p:spTree>
    <p:extLst>
      <p:ext uri="{BB962C8B-B14F-4D97-AF65-F5344CB8AC3E}">
        <p14:creationId xmlns:p14="http://schemas.microsoft.com/office/powerpoint/2010/main" val="227287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975E-367A-4E8D-251F-CF5D5AF8F770}"/>
              </a:ext>
            </a:extLst>
          </p:cNvPr>
          <p:cNvSpPr>
            <a:spLocks noGrp="1"/>
          </p:cNvSpPr>
          <p:nvPr>
            <p:ph type="ctrTitle"/>
          </p:nvPr>
        </p:nvSpPr>
        <p:spPr/>
        <p:txBody>
          <a:bodyPr/>
          <a:lstStyle/>
          <a:p>
            <a:r>
              <a:rPr lang="en-GB"/>
              <a:t>Data Transformation</a:t>
            </a:r>
          </a:p>
        </p:txBody>
      </p:sp>
    </p:spTree>
    <p:extLst>
      <p:ext uri="{BB962C8B-B14F-4D97-AF65-F5344CB8AC3E}">
        <p14:creationId xmlns:p14="http://schemas.microsoft.com/office/powerpoint/2010/main" val="92691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00B6E-8D31-51A3-7372-7AC935F33907}"/>
              </a:ext>
            </a:extLst>
          </p:cNvPr>
          <p:cNvSpPr>
            <a:spLocks noGrp="1"/>
          </p:cNvSpPr>
          <p:nvPr>
            <p:ph type="body" sz="quarter" idx="10"/>
          </p:nvPr>
        </p:nvSpPr>
        <p:spPr/>
        <p:txBody>
          <a:bodyPr/>
          <a:lstStyle/>
          <a:p>
            <a:r>
              <a:rPr lang="en-GB" dirty="0"/>
              <a:t>Data Transformation</a:t>
            </a:r>
          </a:p>
        </p:txBody>
      </p:sp>
      <p:sp>
        <p:nvSpPr>
          <p:cNvPr id="4" name="Slide Number Placeholder 3">
            <a:extLst>
              <a:ext uri="{FF2B5EF4-FFF2-40B4-BE49-F238E27FC236}">
                <a16:creationId xmlns:a16="http://schemas.microsoft.com/office/drawing/2014/main" id="{090AD5E8-B9DD-BCF2-AFA9-BE7E387B729E}"/>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3" name="Text Placeholder 2">
            <a:extLst>
              <a:ext uri="{FF2B5EF4-FFF2-40B4-BE49-F238E27FC236}">
                <a16:creationId xmlns:a16="http://schemas.microsoft.com/office/drawing/2014/main" id="{12F7A1E4-C91C-99AA-CD37-46C3BBE8419B}"/>
              </a:ext>
            </a:extLst>
          </p:cNvPr>
          <p:cNvSpPr>
            <a:spLocks noGrp="1"/>
          </p:cNvSpPr>
          <p:nvPr>
            <p:ph type="body" sz="quarter" idx="15"/>
          </p:nvPr>
        </p:nvSpPr>
        <p:spPr>
          <a:xfrm>
            <a:off x="5036527" y="680517"/>
            <a:ext cx="6770688" cy="5119407"/>
          </a:xfrm>
        </p:spPr>
        <p:txBody>
          <a:bodyPr/>
          <a:lstStyle/>
          <a:p>
            <a:r>
              <a:rPr lang="en-GB" sz="2400" dirty="0"/>
              <a:t>We often want to change how we represent data</a:t>
            </a:r>
          </a:p>
          <a:p>
            <a:endParaRPr lang="en-GB" sz="2400" b="0" dirty="0"/>
          </a:p>
          <a:p>
            <a:r>
              <a:rPr lang="en-GB" sz="2400" dirty="0"/>
              <a:t>This could involve:</a:t>
            </a:r>
          </a:p>
          <a:p>
            <a:pPr marL="342900" indent="-342900">
              <a:buFont typeface="Arial" panose="020B0604020202020204" pitchFamily="34" charset="0"/>
              <a:buChar char="•"/>
            </a:pPr>
            <a:r>
              <a:rPr lang="en-GB" sz="2400" b="0" dirty="0"/>
              <a:t>Replacing some values with others</a:t>
            </a:r>
          </a:p>
          <a:p>
            <a:pPr marL="342900" indent="-342900">
              <a:buFont typeface="Arial" panose="020B0604020202020204" pitchFamily="34" charset="0"/>
              <a:buChar char="•"/>
            </a:pPr>
            <a:r>
              <a:rPr lang="en-GB" sz="2400" dirty="0"/>
              <a:t>Binning continuous variables</a:t>
            </a:r>
          </a:p>
          <a:p>
            <a:pPr marL="342900" indent="-342900">
              <a:buFont typeface="Arial" panose="020B0604020202020204" pitchFamily="34" charset="0"/>
              <a:buChar char="•"/>
            </a:pPr>
            <a:r>
              <a:rPr lang="en-GB" sz="2400" dirty="0"/>
              <a:t>Deriving new columns</a:t>
            </a:r>
          </a:p>
          <a:p>
            <a:pPr marL="342900" indent="-342900">
              <a:buFont typeface="Arial" panose="020B0604020202020204" pitchFamily="34" charset="0"/>
              <a:buChar char="•"/>
            </a:pPr>
            <a:r>
              <a:rPr lang="en-GB" sz="2400" b="0" dirty="0"/>
              <a:t>Applying functions</a:t>
            </a:r>
          </a:p>
          <a:p>
            <a:endParaRPr lang="en-GB" sz="2400" b="0" dirty="0"/>
          </a:p>
        </p:txBody>
      </p:sp>
    </p:spTree>
    <p:extLst>
      <p:ext uri="{BB962C8B-B14F-4D97-AF65-F5344CB8AC3E}">
        <p14:creationId xmlns:p14="http://schemas.microsoft.com/office/powerpoint/2010/main" val="288578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588579-CFB1-F599-E6A1-5A236F6A521F}"/>
              </a:ext>
            </a:extLst>
          </p:cNvPr>
          <p:cNvSpPr>
            <a:spLocks noGrp="1"/>
          </p:cNvSpPr>
          <p:nvPr>
            <p:ph type="body" sz="quarter" idx="10"/>
          </p:nvPr>
        </p:nvSpPr>
        <p:spPr/>
        <p:txBody>
          <a:bodyPr/>
          <a:lstStyle/>
          <a:p>
            <a:r>
              <a:rPr lang="en-GB"/>
              <a:t>Replacing Values</a:t>
            </a:r>
          </a:p>
        </p:txBody>
      </p:sp>
      <p:sp>
        <p:nvSpPr>
          <p:cNvPr id="3" name="Text Placeholder 2">
            <a:extLst>
              <a:ext uri="{FF2B5EF4-FFF2-40B4-BE49-F238E27FC236}">
                <a16:creationId xmlns:a16="http://schemas.microsoft.com/office/drawing/2014/main" id="{57FF3F32-9C23-C1C2-7934-D6A7EECC3E2D}"/>
              </a:ext>
            </a:extLst>
          </p:cNvPr>
          <p:cNvSpPr>
            <a:spLocks noGrp="1"/>
          </p:cNvSpPr>
          <p:nvPr>
            <p:ph type="body" sz="quarter" idx="15"/>
          </p:nvPr>
        </p:nvSpPr>
        <p:spPr/>
        <p:txBody>
          <a:bodyPr/>
          <a:lstStyle/>
          <a:p>
            <a:endParaRPr lang="en-GB"/>
          </a:p>
        </p:txBody>
      </p:sp>
      <p:pic>
        <p:nvPicPr>
          <p:cNvPr id="5" name="Picture 4" descr="A screenshot of a computer code&#10;&#10;Description automatically generated">
            <a:extLst>
              <a:ext uri="{FF2B5EF4-FFF2-40B4-BE49-F238E27FC236}">
                <a16:creationId xmlns:a16="http://schemas.microsoft.com/office/drawing/2014/main" id="{BFF09358-7245-B8D0-31DD-D54D62D5727A}"/>
              </a:ext>
            </a:extLst>
          </p:cNvPr>
          <p:cNvPicPr>
            <a:picLocks noChangeAspect="1"/>
          </p:cNvPicPr>
          <p:nvPr/>
        </p:nvPicPr>
        <p:blipFill>
          <a:blip r:embed="rId3"/>
          <a:stretch>
            <a:fillRect/>
          </a:stretch>
        </p:blipFill>
        <p:spPr>
          <a:xfrm>
            <a:off x="4535045" y="0"/>
            <a:ext cx="4633777" cy="3742026"/>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FF1BBD8-BCCA-FF96-4BD5-6A0FBDE6403F}"/>
              </a:ext>
            </a:extLst>
          </p:cNvPr>
          <p:cNvPicPr>
            <a:picLocks noChangeAspect="1"/>
          </p:cNvPicPr>
          <p:nvPr/>
        </p:nvPicPr>
        <p:blipFill>
          <a:blip r:embed="rId4"/>
          <a:stretch>
            <a:fillRect/>
          </a:stretch>
        </p:blipFill>
        <p:spPr>
          <a:xfrm>
            <a:off x="4535045" y="3423191"/>
            <a:ext cx="5220589" cy="3434809"/>
          </a:xfrm>
          <a:prstGeom prst="rect">
            <a:avLst/>
          </a:prstGeom>
        </p:spPr>
      </p:pic>
    </p:spTree>
    <p:extLst>
      <p:ext uri="{BB962C8B-B14F-4D97-AF65-F5344CB8AC3E}">
        <p14:creationId xmlns:p14="http://schemas.microsoft.com/office/powerpoint/2010/main" val="184407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1AC39-2574-05E5-605E-CCE909D7B895}"/>
              </a:ext>
            </a:extLst>
          </p:cNvPr>
          <p:cNvSpPr>
            <a:spLocks noGrp="1"/>
          </p:cNvSpPr>
          <p:nvPr>
            <p:ph type="body" sz="quarter" idx="10"/>
          </p:nvPr>
        </p:nvSpPr>
        <p:spPr/>
        <p:txBody>
          <a:bodyPr/>
          <a:lstStyle/>
          <a:p>
            <a:r>
              <a:rPr lang="en-GB"/>
              <a:t>Discretisation &amp; Binning</a:t>
            </a:r>
          </a:p>
        </p:txBody>
      </p:sp>
      <p:sp>
        <p:nvSpPr>
          <p:cNvPr id="3" name="Text Placeholder 2">
            <a:extLst>
              <a:ext uri="{FF2B5EF4-FFF2-40B4-BE49-F238E27FC236}">
                <a16:creationId xmlns:a16="http://schemas.microsoft.com/office/drawing/2014/main" id="{7ADB5FFE-F369-B3EB-75D6-5002C0D3A2A9}"/>
              </a:ext>
            </a:extLst>
          </p:cNvPr>
          <p:cNvSpPr>
            <a:spLocks noGrp="1"/>
          </p:cNvSpPr>
          <p:nvPr>
            <p:ph type="body" sz="quarter" idx="15"/>
          </p:nvPr>
        </p:nvSpPr>
        <p:spPr/>
        <p:txBody>
          <a:bodyPr/>
          <a:lstStyle/>
          <a:p>
            <a:endParaRPr lang="en-GB"/>
          </a:p>
        </p:txBody>
      </p:sp>
      <p:pic>
        <p:nvPicPr>
          <p:cNvPr id="5" name="Picture 4" descr="A screenshot of a computer&#10;&#10;Description automatically generated">
            <a:extLst>
              <a:ext uri="{FF2B5EF4-FFF2-40B4-BE49-F238E27FC236}">
                <a16:creationId xmlns:a16="http://schemas.microsoft.com/office/drawing/2014/main" id="{603A7F95-693C-C909-7AE3-EB35B3C87B6D}"/>
              </a:ext>
            </a:extLst>
          </p:cNvPr>
          <p:cNvPicPr>
            <a:picLocks noChangeAspect="1"/>
          </p:cNvPicPr>
          <p:nvPr/>
        </p:nvPicPr>
        <p:blipFill>
          <a:blip r:embed="rId3"/>
          <a:stretch>
            <a:fillRect/>
          </a:stretch>
        </p:blipFill>
        <p:spPr>
          <a:xfrm>
            <a:off x="4086417" y="21264"/>
            <a:ext cx="7964070" cy="2092342"/>
          </a:xfrm>
          <a:prstGeom prst="rect">
            <a:avLst/>
          </a:prstGeom>
        </p:spPr>
      </p:pic>
      <p:pic>
        <p:nvPicPr>
          <p:cNvPr id="7" name="Picture 6" descr="A close-up of a number&#10;&#10;Description automatically generated">
            <a:extLst>
              <a:ext uri="{FF2B5EF4-FFF2-40B4-BE49-F238E27FC236}">
                <a16:creationId xmlns:a16="http://schemas.microsoft.com/office/drawing/2014/main" id="{43952C0B-1110-09DB-AC2F-1E321378E405}"/>
              </a:ext>
            </a:extLst>
          </p:cNvPr>
          <p:cNvPicPr>
            <a:picLocks noChangeAspect="1"/>
          </p:cNvPicPr>
          <p:nvPr/>
        </p:nvPicPr>
        <p:blipFill>
          <a:blip r:embed="rId4"/>
          <a:stretch>
            <a:fillRect/>
          </a:stretch>
        </p:blipFill>
        <p:spPr>
          <a:xfrm>
            <a:off x="4218979" y="2024768"/>
            <a:ext cx="6749337" cy="1142908"/>
          </a:xfrm>
          <a:prstGeom prst="rect">
            <a:avLst/>
          </a:prstGeom>
        </p:spPr>
      </p:pic>
      <p:pic>
        <p:nvPicPr>
          <p:cNvPr id="9" name="Picture 8" descr="A graph of income and income&#10;&#10;Description automatically generated">
            <a:extLst>
              <a:ext uri="{FF2B5EF4-FFF2-40B4-BE49-F238E27FC236}">
                <a16:creationId xmlns:a16="http://schemas.microsoft.com/office/drawing/2014/main" id="{177664E9-00A8-12F1-B9B6-76BA07D2CB83}"/>
              </a:ext>
            </a:extLst>
          </p:cNvPr>
          <p:cNvPicPr>
            <a:picLocks noChangeAspect="1"/>
          </p:cNvPicPr>
          <p:nvPr/>
        </p:nvPicPr>
        <p:blipFill>
          <a:blip r:embed="rId5"/>
          <a:stretch>
            <a:fillRect/>
          </a:stretch>
        </p:blipFill>
        <p:spPr>
          <a:xfrm>
            <a:off x="4578690" y="3095255"/>
            <a:ext cx="7569589" cy="3759393"/>
          </a:xfrm>
          <a:prstGeom prst="rect">
            <a:avLst/>
          </a:prstGeom>
        </p:spPr>
      </p:pic>
    </p:spTree>
    <p:extLst>
      <p:ext uri="{BB962C8B-B14F-4D97-AF65-F5344CB8AC3E}">
        <p14:creationId xmlns:p14="http://schemas.microsoft.com/office/powerpoint/2010/main" val="174340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75BEC2-C559-4FE6-8F3C-97DE390DB035}"/>
              </a:ext>
            </a:extLst>
          </p:cNvPr>
          <p:cNvSpPr>
            <a:spLocks noGrp="1"/>
          </p:cNvSpPr>
          <p:nvPr>
            <p:ph type="body" sz="quarter" idx="10"/>
          </p:nvPr>
        </p:nvSpPr>
        <p:spPr/>
        <p:txBody>
          <a:bodyPr/>
          <a:lstStyle/>
          <a:p>
            <a:r>
              <a:rPr lang="en-GB"/>
              <a:t>Deriving new Columns</a:t>
            </a:r>
          </a:p>
        </p:txBody>
      </p:sp>
      <p:sp>
        <p:nvSpPr>
          <p:cNvPr id="3" name="Text Placeholder 2">
            <a:extLst>
              <a:ext uri="{FF2B5EF4-FFF2-40B4-BE49-F238E27FC236}">
                <a16:creationId xmlns:a16="http://schemas.microsoft.com/office/drawing/2014/main" id="{6F44359C-44FF-695C-829F-B5B95D3F0386}"/>
              </a:ext>
            </a:extLst>
          </p:cNvPr>
          <p:cNvSpPr>
            <a:spLocks noGrp="1"/>
          </p:cNvSpPr>
          <p:nvPr>
            <p:ph type="body" sz="quarter" idx="15"/>
          </p:nvPr>
        </p:nvSpPr>
        <p:spPr/>
        <p:txBody>
          <a:bodyPr/>
          <a:lstStyle/>
          <a:p>
            <a:endParaRPr lang="en-GB"/>
          </a:p>
        </p:txBody>
      </p:sp>
      <p:sp>
        <p:nvSpPr>
          <p:cNvPr id="4" name="Slide Number Placeholder 3">
            <a:extLst>
              <a:ext uri="{FF2B5EF4-FFF2-40B4-BE49-F238E27FC236}">
                <a16:creationId xmlns:a16="http://schemas.microsoft.com/office/drawing/2014/main" id="{BDB06314-1AF1-3BF6-4C0F-BF613EA0ED3D}"/>
              </a:ext>
            </a:extLst>
          </p:cNvPr>
          <p:cNvSpPr>
            <a:spLocks noGrp="1"/>
          </p:cNvSpPr>
          <p:nvPr>
            <p:ph type="sldNum" sz="quarter" idx="4"/>
          </p:nvPr>
        </p:nvSpPr>
        <p:spPr/>
        <p:txBody>
          <a:bodyPr/>
          <a:lstStyle/>
          <a:p>
            <a:fld id="{EF892D59-8F09-EF4B-AD6D-DA609442F868}" type="slidenum">
              <a:rPr lang="en-GB" smtClean="0"/>
              <a:pPr/>
              <a:t>19</a:t>
            </a:fld>
            <a:endParaRPr lang="en-GB"/>
          </a:p>
        </p:txBody>
      </p:sp>
      <p:pic>
        <p:nvPicPr>
          <p:cNvPr id="6" name="Picture 5" descr="A screenshot of a computer&#10;&#10;Description automatically generated">
            <a:extLst>
              <a:ext uri="{FF2B5EF4-FFF2-40B4-BE49-F238E27FC236}">
                <a16:creationId xmlns:a16="http://schemas.microsoft.com/office/drawing/2014/main" id="{B6F021E3-D1C7-EA0A-9AD2-7B5BC5747193}"/>
              </a:ext>
            </a:extLst>
          </p:cNvPr>
          <p:cNvPicPr>
            <a:picLocks noChangeAspect="1"/>
          </p:cNvPicPr>
          <p:nvPr/>
        </p:nvPicPr>
        <p:blipFill>
          <a:blip r:embed="rId3"/>
          <a:stretch>
            <a:fillRect/>
          </a:stretch>
        </p:blipFill>
        <p:spPr>
          <a:xfrm>
            <a:off x="4506638" y="2049357"/>
            <a:ext cx="7535266" cy="3429512"/>
          </a:xfrm>
          <a:prstGeom prst="rect">
            <a:avLst/>
          </a:prstGeom>
        </p:spPr>
      </p:pic>
    </p:spTree>
    <p:extLst>
      <p:ext uri="{BB962C8B-B14F-4D97-AF65-F5344CB8AC3E}">
        <p14:creationId xmlns:p14="http://schemas.microsoft.com/office/powerpoint/2010/main" val="304581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56-48DB-D659-C9DD-6DB04822728F}"/>
              </a:ext>
            </a:extLst>
          </p:cNvPr>
          <p:cNvSpPr>
            <a:spLocks noGrp="1"/>
          </p:cNvSpPr>
          <p:nvPr>
            <p:ph type="ctrTitle"/>
          </p:nvPr>
        </p:nvSpPr>
        <p:spPr/>
        <p:txBody>
          <a:bodyPr/>
          <a:lstStyle/>
          <a:p>
            <a:r>
              <a:rPr lang="en-GB"/>
              <a:t>Missing Values</a:t>
            </a:r>
          </a:p>
        </p:txBody>
      </p:sp>
    </p:spTree>
    <p:extLst>
      <p:ext uri="{BB962C8B-B14F-4D97-AF65-F5344CB8AC3E}">
        <p14:creationId xmlns:p14="http://schemas.microsoft.com/office/powerpoint/2010/main" val="2523325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FF64CC-EFB7-3DEB-CDDE-8BB64DBF831F}"/>
              </a:ext>
            </a:extLst>
          </p:cNvPr>
          <p:cNvSpPr>
            <a:spLocks noGrp="1"/>
          </p:cNvSpPr>
          <p:nvPr>
            <p:ph type="body" sz="quarter" idx="10"/>
          </p:nvPr>
        </p:nvSpPr>
        <p:spPr/>
        <p:txBody>
          <a:bodyPr/>
          <a:lstStyle/>
          <a:p>
            <a:r>
              <a:rPr lang="en-GB"/>
              <a:t>Applying Functions over columns</a:t>
            </a:r>
          </a:p>
        </p:txBody>
      </p:sp>
      <p:sp>
        <p:nvSpPr>
          <p:cNvPr id="3" name="Text Placeholder 2">
            <a:extLst>
              <a:ext uri="{FF2B5EF4-FFF2-40B4-BE49-F238E27FC236}">
                <a16:creationId xmlns:a16="http://schemas.microsoft.com/office/drawing/2014/main" id="{934A0479-CA33-962C-2CB8-B120041AACE6}"/>
              </a:ext>
            </a:extLst>
          </p:cNvPr>
          <p:cNvSpPr>
            <a:spLocks noGrp="1"/>
          </p:cNvSpPr>
          <p:nvPr>
            <p:ph type="body" sz="quarter" idx="15"/>
          </p:nvPr>
        </p:nvSpPr>
        <p:spPr/>
        <p:txBody>
          <a:bodyPr/>
          <a:lstStyle/>
          <a:p>
            <a:endParaRPr lang="en-GB"/>
          </a:p>
        </p:txBody>
      </p:sp>
      <p:sp>
        <p:nvSpPr>
          <p:cNvPr id="4" name="Slide Number Placeholder 3">
            <a:extLst>
              <a:ext uri="{FF2B5EF4-FFF2-40B4-BE49-F238E27FC236}">
                <a16:creationId xmlns:a16="http://schemas.microsoft.com/office/drawing/2014/main" id="{A4CABFBE-140A-9F6F-B7FA-E6AD60410AD3}"/>
              </a:ext>
            </a:extLst>
          </p:cNvPr>
          <p:cNvSpPr>
            <a:spLocks noGrp="1"/>
          </p:cNvSpPr>
          <p:nvPr>
            <p:ph type="sldNum" sz="quarter" idx="4"/>
          </p:nvPr>
        </p:nvSpPr>
        <p:spPr/>
        <p:txBody>
          <a:bodyPr/>
          <a:lstStyle/>
          <a:p>
            <a:fld id="{EF892D59-8F09-EF4B-AD6D-DA609442F868}" type="slidenum">
              <a:rPr lang="en-GB" smtClean="0"/>
              <a:pPr/>
              <a:t>20</a:t>
            </a:fld>
            <a:endParaRPr lang="en-GB"/>
          </a:p>
        </p:txBody>
      </p:sp>
      <p:pic>
        <p:nvPicPr>
          <p:cNvPr id="6" name="Picture 5" descr="A screenshot of a computer code&#10;&#10;Description automatically generated">
            <a:extLst>
              <a:ext uri="{FF2B5EF4-FFF2-40B4-BE49-F238E27FC236}">
                <a16:creationId xmlns:a16="http://schemas.microsoft.com/office/drawing/2014/main" id="{469D8294-4C58-1424-8286-6E55FB38FEAC}"/>
              </a:ext>
            </a:extLst>
          </p:cNvPr>
          <p:cNvPicPr>
            <a:picLocks noChangeAspect="1"/>
          </p:cNvPicPr>
          <p:nvPr/>
        </p:nvPicPr>
        <p:blipFill>
          <a:blip r:embed="rId3"/>
          <a:stretch>
            <a:fillRect/>
          </a:stretch>
        </p:blipFill>
        <p:spPr>
          <a:xfrm>
            <a:off x="4405466" y="0"/>
            <a:ext cx="7243696" cy="4197214"/>
          </a:xfrm>
          <a:prstGeom prst="rect">
            <a:avLst/>
          </a:prstGeom>
        </p:spPr>
      </p:pic>
    </p:spTree>
    <p:extLst>
      <p:ext uri="{BB962C8B-B14F-4D97-AF65-F5344CB8AC3E}">
        <p14:creationId xmlns:p14="http://schemas.microsoft.com/office/powerpoint/2010/main" val="531722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FF64CC-EFB7-3DEB-CDDE-8BB64DBF831F}"/>
              </a:ext>
            </a:extLst>
          </p:cNvPr>
          <p:cNvSpPr>
            <a:spLocks noGrp="1"/>
          </p:cNvSpPr>
          <p:nvPr>
            <p:ph type="body" sz="quarter" idx="10"/>
          </p:nvPr>
        </p:nvSpPr>
        <p:spPr/>
        <p:txBody>
          <a:bodyPr/>
          <a:lstStyle/>
          <a:p>
            <a:r>
              <a:rPr lang="en-GB"/>
              <a:t>Applying Functions over columns</a:t>
            </a:r>
          </a:p>
        </p:txBody>
      </p:sp>
      <p:sp>
        <p:nvSpPr>
          <p:cNvPr id="3" name="Text Placeholder 2">
            <a:extLst>
              <a:ext uri="{FF2B5EF4-FFF2-40B4-BE49-F238E27FC236}">
                <a16:creationId xmlns:a16="http://schemas.microsoft.com/office/drawing/2014/main" id="{934A0479-CA33-962C-2CB8-B120041AACE6}"/>
              </a:ext>
            </a:extLst>
          </p:cNvPr>
          <p:cNvSpPr>
            <a:spLocks noGrp="1"/>
          </p:cNvSpPr>
          <p:nvPr>
            <p:ph type="body" sz="quarter" idx="15"/>
          </p:nvPr>
        </p:nvSpPr>
        <p:spPr/>
        <p:txBody>
          <a:bodyPr/>
          <a:lstStyle/>
          <a:p>
            <a:endParaRPr lang="en-GB"/>
          </a:p>
        </p:txBody>
      </p:sp>
      <p:sp>
        <p:nvSpPr>
          <p:cNvPr id="4" name="Slide Number Placeholder 3">
            <a:extLst>
              <a:ext uri="{FF2B5EF4-FFF2-40B4-BE49-F238E27FC236}">
                <a16:creationId xmlns:a16="http://schemas.microsoft.com/office/drawing/2014/main" id="{A4CABFBE-140A-9F6F-B7FA-E6AD60410AD3}"/>
              </a:ext>
            </a:extLst>
          </p:cNvPr>
          <p:cNvSpPr>
            <a:spLocks noGrp="1"/>
          </p:cNvSpPr>
          <p:nvPr>
            <p:ph type="sldNum" sz="quarter" idx="4"/>
          </p:nvPr>
        </p:nvSpPr>
        <p:spPr/>
        <p:txBody>
          <a:bodyPr/>
          <a:lstStyle/>
          <a:p>
            <a:fld id="{EF892D59-8F09-EF4B-AD6D-DA609442F868}" type="slidenum">
              <a:rPr lang="en-GB" smtClean="0"/>
              <a:pPr/>
              <a:t>21</a:t>
            </a:fld>
            <a:endParaRPr lang="en-GB"/>
          </a:p>
        </p:txBody>
      </p:sp>
      <p:pic>
        <p:nvPicPr>
          <p:cNvPr id="8" name="Picture 7" descr="A screenshot of a computer&#10;&#10;Description automatically generated">
            <a:extLst>
              <a:ext uri="{FF2B5EF4-FFF2-40B4-BE49-F238E27FC236}">
                <a16:creationId xmlns:a16="http://schemas.microsoft.com/office/drawing/2014/main" id="{B85F0648-A2B8-32F9-680F-8DB89E5455D0}"/>
              </a:ext>
            </a:extLst>
          </p:cNvPr>
          <p:cNvPicPr>
            <a:picLocks noChangeAspect="1"/>
          </p:cNvPicPr>
          <p:nvPr/>
        </p:nvPicPr>
        <p:blipFill>
          <a:blip r:embed="rId3"/>
          <a:stretch>
            <a:fillRect/>
          </a:stretch>
        </p:blipFill>
        <p:spPr>
          <a:xfrm>
            <a:off x="4183493" y="677103"/>
            <a:ext cx="8008507" cy="4720124"/>
          </a:xfrm>
          <a:prstGeom prst="rect">
            <a:avLst/>
          </a:prstGeom>
        </p:spPr>
      </p:pic>
    </p:spTree>
    <p:extLst>
      <p:ext uri="{BB962C8B-B14F-4D97-AF65-F5344CB8AC3E}">
        <p14:creationId xmlns:p14="http://schemas.microsoft.com/office/powerpoint/2010/main" val="411528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975E-367A-4E8D-251F-CF5D5AF8F770}"/>
              </a:ext>
            </a:extLst>
          </p:cNvPr>
          <p:cNvSpPr>
            <a:spLocks noGrp="1"/>
          </p:cNvSpPr>
          <p:nvPr>
            <p:ph type="ctrTitle"/>
          </p:nvPr>
        </p:nvSpPr>
        <p:spPr/>
        <p:txBody>
          <a:bodyPr/>
          <a:lstStyle/>
          <a:p>
            <a:r>
              <a:rPr lang="en-GB"/>
              <a:t>Working with Text Data</a:t>
            </a:r>
          </a:p>
        </p:txBody>
      </p:sp>
    </p:spTree>
    <p:extLst>
      <p:ext uri="{BB962C8B-B14F-4D97-AF65-F5344CB8AC3E}">
        <p14:creationId xmlns:p14="http://schemas.microsoft.com/office/powerpoint/2010/main" val="815900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00B6E-8D31-51A3-7372-7AC935F33907}"/>
              </a:ext>
            </a:extLst>
          </p:cNvPr>
          <p:cNvSpPr>
            <a:spLocks noGrp="1"/>
          </p:cNvSpPr>
          <p:nvPr>
            <p:ph type="body" sz="quarter" idx="10"/>
          </p:nvPr>
        </p:nvSpPr>
        <p:spPr/>
        <p:txBody>
          <a:bodyPr/>
          <a:lstStyle/>
          <a:p>
            <a:r>
              <a:rPr lang="en-GB" dirty="0"/>
              <a:t>Text Data</a:t>
            </a:r>
          </a:p>
        </p:txBody>
      </p:sp>
      <p:sp>
        <p:nvSpPr>
          <p:cNvPr id="4" name="Slide Number Placeholder 3">
            <a:extLst>
              <a:ext uri="{FF2B5EF4-FFF2-40B4-BE49-F238E27FC236}">
                <a16:creationId xmlns:a16="http://schemas.microsoft.com/office/drawing/2014/main" id="{090AD5E8-B9DD-BCF2-AFA9-BE7E387B729E}"/>
              </a:ext>
            </a:extLst>
          </p:cNvPr>
          <p:cNvSpPr>
            <a:spLocks noGrp="1"/>
          </p:cNvSpPr>
          <p:nvPr>
            <p:ph type="sldNum" sz="quarter" idx="4"/>
          </p:nvPr>
        </p:nvSpPr>
        <p:spPr/>
        <p:txBody>
          <a:bodyPr/>
          <a:lstStyle/>
          <a:p>
            <a:fld id="{EF892D59-8F09-EF4B-AD6D-DA609442F868}" type="slidenum">
              <a:rPr lang="en-GB" smtClean="0"/>
              <a:pPr/>
              <a:t>23</a:t>
            </a:fld>
            <a:endParaRPr lang="en-GB"/>
          </a:p>
        </p:txBody>
      </p:sp>
      <p:sp>
        <p:nvSpPr>
          <p:cNvPr id="3" name="Text Placeholder 2">
            <a:extLst>
              <a:ext uri="{FF2B5EF4-FFF2-40B4-BE49-F238E27FC236}">
                <a16:creationId xmlns:a16="http://schemas.microsoft.com/office/drawing/2014/main" id="{12F7A1E4-C91C-99AA-CD37-46C3BBE8419B}"/>
              </a:ext>
            </a:extLst>
          </p:cNvPr>
          <p:cNvSpPr>
            <a:spLocks noGrp="1"/>
          </p:cNvSpPr>
          <p:nvPr>
            <p:ph type="body" sz="quarter" idx="15"/>
          </p:nvPr>
        </p:nvSpPr>
        <p:spPr>
          <a:xfrm>
            <a:off x="5036527" y="680517"/>
            <a:ext cx="6770688" cy="5119407"/>
          </a:xfrm>
        </p:spPr>
        <p:txBody>
          <a:bodyPr/>
          <a:lstStyle/>
          <a:p>
            <a:r>
              <a:rPr lang="en-GB" sz="2400" dirty="0"/>
              <a:t>Text data provides unique challenges, and needs specific processing &amp; preparation</a:t>
            </a:r>
          </a:p>
          <a:p>
            <a:endParaRPr lang="en-GB" sz="2400" dirty="0"/>
          </a:p>
          <a:p>
            <a:r>
              <a:rPr lang="en-GB" sz="2400" dirty="0"/>
              <a:t>Pandas can use Pythons string methods</a:t>
            </a:r>
          </a:p>
          <a:p>
            <a:endParaRPr lang="en-GB" sz="2400" dirty="0"/>
          </a:p>
          <a:p>
            <a:r>
              <a:rPr lang="en-GB" sz="2400" dirty="0"/>
              <a:t>Pandas also implements regular expression functions</a:t>
            </a:r>
          </a:p>
          <a:p>
            <a:pPr marL="342900" indent="-342900">
              <a:buFont typeface="Arial" panose="020B0604020202020204" pitchFamily="34" charset="0"/>
              <a:buChar char="•"/>
            </a:pPr>
            <a:r>
              <a:rPr lang="en-GB" sz="2400" dirty="0"/>
              <a:t>These allow you to do anything with text!</a:t>
            </a:r>
          </a:p>
        </p:txBody>
      </p:sp>
    </p:spTree>
    <p:extLst>
      <p:ext uri="{BB962C8B-B14F-4D97-AF65-F5344CB8AC3E}">
        <p14:creationId xmlns:p14="http://schemas.microsoft.com/office/powerpoint/2010/main" val="32812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BDD806-E4BE-453D-8ED6-E542591B9563}"/>
              </a:ext>
            </a:extLst>
          </p:cNvPr>
          <p:cNvSpPr>
            <a:spLocks noGrp="1"/>
          </p:cNvSpPr>
          <p:nvPr>
            <p:ph type="body" sz="quarter" idx="10"/>
          </p:nvPr>
        </p:nvSpPr>
        <p:spPr/>
        <p:txBody>
          <a:bodyPr/>
          <a:lstStyle/>
          <a:p>
            <a:r>
              <a:rPr lang="en-GB"/>
              <a:t>String Methods</a:t>
            </a:r>
          </a:p>
        </p:txBody>
      </p:sp>
      <p:sp>
        <p:nvSpPr>
          <p:cNvPr id="3" name="Slide Number Placeholder 2">
            <a:extLst>
              <a:ext uri="{FF2B5EF4-FFF2-40B4-BE49-F238E27FC236}">
                <a16:creationId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24</a:t>
            </a:fld>
            <a:endParaRPr lang="en-GB"/>
          </a:p>
        </p:txBody>
      </p:sp>
      <p:sp>
        <p:nvSpPr>
          <p:cNvPr id="2" name="Text Placeholder 1">
            <a:extLst>
              <a:ext uri="{FF2B5EF4-FFF2-40B4-BE49-F238E27FC236}">
                <a16:creationId xmlns:a16="http://schemas.microsoft.com/office/drawing/2014/main" id="{CEC5262B-ACB7-FBBC-F865-A41F9BD22F18}"/>
              </a:ext>
            </a:extLst>
          </p:cNvPr>
          <p:cNvSpPr>
            <a:spLocks noGrp="1"/>
          </p:cNvSpPr>
          <p:nvPr>
            <p:ph type="body" sz="quarter" idx="15"/>
          </p:nvPr>
        </p:nvSpPr>
        <p:spPr/>
        <p:txBody>
          <a:bodyPr/>
          <a:lstStyle/>
          <a:p>
            <a:endParaRPr lang="en-GB"/>
          </a:p>
        </p:txBody>
      </p:sp>
      <p:pic>
        <p:nvPicPr>
          <p:cNvPr id="6" name="Picture 5" descr="A screenshot of a computer code&#10;&#10;Description automatically generated">
            <a:extLst>
              <a:ext uri="{FF2B5EF4-FFF2-40B4-BE49-F238E27FC236}">
                <a16:creationId xmlns:a16="http://schemas.microsoft.com/office/drawing/2014/main" id="{364C7BB1-5F9E-2B3D-BF5A-8E4975AF1157}"/>
              </a:ext>
            </a:extLst>
          </p:cNvPr>
          <p:cNvPicPr>
            <a:picLocks noChangeAspect="1"/>
          </p:cNvPicPr>
          <p:nvPr/>
        </p:nvPicPr>
        <p:blipFill>
          <a:blip r:embed="rId3"/>
          <a:stretch>
            <a:fillRect/>
          </a:stretch>
        </p:blipFill>
        <p:spPr>
          <a:xfrm>
            <a:off x="4074982" y="46704"/>
            <a:ext cx="4567297" cy="2522965"/>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F70F98CB-2E32-ECAC-4637-EB0280CBA2FF}"/>
              </a:ext>
            </a:extLst>
          </p:cNvPr>
          <p:cNvPicPr>
            <a:picLocks noChangeAspect="1"/>
          </p:cNvPicPr>
          <p:nvPr/>
        </p:nvPicPr>
        <p:blipFill>
          <a:blip r:embed="rId4"/>
          <a:stretch>
            <a:fillRect/>
          </a:stretch>
        </p:blipFill>
        <p:spPr>
          <a:xfrm>
            <a:off x="4128435" y="2486770"/>
            <a:ext cx="4460389" cy="2186928"/>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68CB5197-9D42-C05F-CA17-2C862E74C006}"/>
              </a:ext>
            </a:extLst>
          </p:cNvPr>
          <p:cNvPicPr>
            <a:picLocks noChangeAspect="1"/>
          </p:cNvPicPr>
          <p:nvPr/>
        </p:nvPicPr>
        <p:blipFill>
          <a:blip r:embed="rId5"/>
          <a:stretch>
            <a:fillRect/>
          </a:stretch>
        </p:blipFill>
        <p:spPr>
          <a:xfrm>
            <a:off x="6953807" y="4130469"/>
            <a:ext cx="3869869" cy="2360064"/>
          </a:xfrm>
          <a:prstGeom prst="rect">
            <a:avLst/>
          </a:prstGeom>
        </p:spPr>
      </p:pic>
    </p:spTree>
    <p:extLst>
      <p:ext uri="{BB962C8B-B14F-4D97-AF65-F5344CB8AC3E}">
        <p14:creationId xmlns:p14="http://schemas.microsoft.com/office/powerpoint/2010/main" val="171719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BDD806-E4BE-453D-8ED6-E542591B9563}"/>
              </a:ext>
            </a:extLst>
          </p:cNvPr>
          <p:cNvSpPr>
            <a:spLocks noGrp="1"/>
          </p:cNvSpPr>
          <p:nvPr>
            <p:ph type="body" sz="quarter" idx="10"/>
          </p:nvPr>
        </p:nvSpPr>
        <p:spPr/>
        <p:txBody>
          <a:bodyPr/>
          <a:lstStyle/>
          <a:p>
            <a:r>
              <a:rPr lang="en-GB" sz="3200"/>
              <a:t>Regular Expressions (Regex)</a:t>
            </a:r>
          </a:p>
        </p:txBody>
      </p:sp>
      <p:sp>
        <p:nvSpPr>
          <p:cNvPr id="3" name="Slide Number Placeholder 2">
            <a:extLst>
              <a:ext uri="{FF2B5EF4-FFF2-40B4-BE49-F238E27FC236}">
                <a16:creationId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25</a:t>
            </a:fld>
            <a:endParaRPr lang="en-GB"/>
          </a:p>
        </p:txBody>
      </p:sp>
      <p:pic>
        <p:nvPicPr>
          <p:cNvPr id="4" name="Picture 3" descr="A screenshot of a computer program&#10;&#10;Description automatically generated">
            <a:extLst>
              <a:ext uri="{FF2B5EF4-FFF2-40B4-BE49-F238E27FC236}">
                <a16:creationId xmlns:a16="http://schemas.microsoft.com/office/drawing/2014/main" id="{4AB38FC9-10D1-1E5F-3377-A74111713F45}"/>
              </a:ext>
            </a:extLst>
          </p:cNvPr>
          <p:cNvPicPr>
            <a:picLocks noChangeAspect="1"/>
          </p:cNvPicPr>
          <p:nvPr/>
        </p:nvPicPr>
        <p:blipFill>
          <a:blip r:embed="rId3"/>
          <a:stretch>
            <a:fillRect/>
          </a:stretch>
        </p:blipFill>
        <p:spPr>
          <a:xfrm>
            <a:off x="4500197" y="573520"/>
            <a:ext cx="7307018" cy="4655882"/>
          </a:xfrm>
          <a:prstGeom prst="rect">
            <a:avLst/>
          </a:prstGeom>
        </p:spPr>
      </p:pic>
    </p:spTree>
    <p:extLst>
      <p:ext uri="{BB962C8B-B14F-4D97-AF65-F5344CB8AC3E}">
        <p14:creationId xmlns:p14="http://schemas.microsoft.com/office/powerpoint/2010/main" val="180661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824B0-26AF-E4C6-CCBE-E7C911D1D011}"/>
              </a:ext>
            </a:extLst>
          </p:cNvPr>
          <p:cNvSpPr>
            <a:spLocks noGrp="1"/>
          </p:cNvSpPr>
          <p:nvPr>
            <p:ph type="body" sz="quarter" idx="12"/>
          </p:nvPr>
        </p:nvSpPr>
        <p:spPr>
          <a:xfrm>
            <a:off x="375557" y="1011568"/>
            <a:ext cx="11666346" cy="520262"/>
          </a:xfrm>
        </p:spPr>
        <p:txBody>
          <a:bodyPr/>
          <a:lstStyle/>
          <a:p>
            <a:r>
              <a:rPr lang="en-GB"/>
              <a:t>Elementary extended RE meta-characters</a:t>
            </a:r>
          </a:p>
        </p:txBody>
      </p:sp>
      <p:sp>
        <p:nvSpPr>
          <p:cNvPr id="4" name="Slide Number Placeholder 3">
            <a:extLst>
              <a:ext uri="{FF2B5EF4-FFF2-40B4-BE49-F238E27FC236}">
                <a16:creationId xmlns:a16="http://schemas.microsoft.com/office/drawing/2014/main" id="{9CEA7C23-22C5-185A-C016-A65AB68478F6}"/>
              </a:ext>
            </a:extLst>
          </p:cNvPr>
          <p:cNvSpPr>
            <a:spLocks noGrp="1"/>
          </p:cNvSpPr>
          <p:nvPr>
            <p:ph type="sldNum" sz="quarter" idx="4"/>
          </p:nvPr>
        </p:nvSpPr>
        <p:spPr/>
        <p:txBody>
          <a:bodyPr/>
          <a:lstStyle/>
          <a:p>
            <a:fld id="{EF892D59-8F09-EF4B-AD6D-DA609442F868}" type="slidenum">
              <a:rPr lang="en-GB" smtClean="0"/>
              <a:pPr/>
              <a:t>26</a:t>
            </a:fld>
            <a:endParaRPr lang="en-GB"/>
          </a:p>
        </p:txBody>
      </p:sp>
      <p:sp>
        <p:nvSpPr>
          <p:cNvPr id="5" name="AutoShape 4">
            <a:extLst>
              <a:ext uri="{FF2B5EF4-FFF2-40B4-BE49-F238E27FC236}">
                <a16:creationId xmlns:a16="http://schemas.microsoft.com/office/drawing/2014/main" id="{F6C263E4-167D-8A2F-1A6F-7CEBB4C1D0A9}"/>
              </a:ext>
            </a:extLst>
          </p:cNvPr>
          <p:cNvSpPr>
            <a:spLocks noChangeArrowheads="1"/>
          </p:cNvSpPr>
          <p:nvPr/>
        </p:nvSpPr>
        <p:spPr bwMode="auto">
          <a:xfrm>
            <a:off x="2063421" y="1792516"/>
            <a:ext cx="7890210" cy="4910848"/>
          </a:xfrm>
          <a:prstGeom prst="roundRect">
            <a:avLst>
              <a:gd name="adj" fmla="val 16667"/>
            </a:avLst>
          </a:prstGeom>
          <a:solidFill>
            <a:schemeClr val="tx2">
              <a:lumMod val="20000"/>
              <a:lumOff val="80000"/>
            </a:schemeClr>
          </a:solidFill>
          <a:ln w="12700">
            <a:solidFill>
              <a:schemeClr val="tx1"/>
            </a:solidFill>
            <a:round/>
            <a:headEnd/>
            <a:tailEnd/>
          </a:ln>
        </p:spPr>
        <p:txBody>
          <a:bodyPr wrap="square" lIns="90488" tIns="44450" rIns="90488" bIns="44450">
            <a:spAutoFit/>
          </a:bodyPr>
          <a:lstStyle/>
          <a:p>
            <a:pPr>
              <a:spcBef>
                <a:spcPct val="5000"/>
              </a:spcBef>
            </a:pPr>
            <a:r>
              <a:rPr lang="en-GB" b="1">
                <a:solidFill>
                  <a:srgbClr val="0000FF"/>
                </a:solidFill>
                <a:latin typeface="Courier New" panose="02070309020205020404" pitchFamily="49" charset="0"/>
              </a:rPr>
              <a:t>.</a:t>
            </a:r>
            <a:r>
              <a:rPr lang="en-GB" b="1">
                <a:latin typeface="Courier New" pitchFamily="49" charset="0"/>
              </a:rPr>
              <a:t>		</a:t>
            </a:r>
            <a:r>
              <a:rPr lang="en-GB" b="1"/>
              <a:t>match any single character</a:t>
            </a:r>
            <a:endParaRPr lang="en-GB" b="1">
              <a:latin typeface="Courier New" pitchFamily="49" charset="0"/>
            </a:endParaRPr>
          </a:p>
          <a:p>
            <a:pPr>
              <a:spcBef>
                <a:spcPct val="5000"/>
              </a:spcBef>
            </a:pPr>
            <a:r>
              <a:rPr lang="en-GB" b="1">
                <a:solidFill>
                  <a:srgbClr val="0000FF"/>
                </a:solidFill>
                <a:latin typeface="Courier New" panose="02070309020205020404" pitchFamily="49" charset="0"/>
              </a:rPr>
              <a:t>[</a:t>
            </a:r>
            <a:r>
              <a:rPr lang="en-GB" b="1">
                <a:latin typeface="Courier New" panose="02070309020205020404" pitchFamily="49" charset="0"/>
              </a:rPr>
              <a:t>a-</a:t>
            </a:r>
            <a:r>
              <a:rPr lang="en-GB" b="1" err="1">
                <a:latin typeface="Courier New" panose="02070309020205020404" pitchFamily="49" charset="0"/>
              </a:rPr>
              <a:t>zA</a:t>
            </a:r>
            <a:r>
              <a:rPr lang="en-GB" b="1">
                <a:latin typeface="Courier New" panose="02070309020205020404" pitchFamily="49" charset="0"/>
              </a:rPr>
              <a:t>-Z</a:t>
            </a:r>
            <a:r>
              <a:rPr lang="en-GB" b="1">
                <a:solidFill>
                  <a:srgbClr val="0000FF"/>
                </a:solidFill>
                <a:latin typeface="Courier New" panose="02070309020205020404" pitchFamily="49" charset="0"/>
              </a:rPr>
              <a:t>]</a:t>
            </a:r>
            <a:r>
              <a:rPr lang="en-GB" b="1">
                <a:latin typeface="Courier New" pitchFamily="49" charset="0"/>
              </a:rPr>
              <a:t>	</a:t>
            </a:r>
            <a:r>
              <a:rPr lang="en-GB" b="1"/>
              <a:t>match any char in the </a:t>
            </a:r>
            <a:r>
              <a:rPr lang="en-GB" b="1">
                <a:latin typeface="Courier New" pitchFamily="49" charset="0"/>
              </a:rPr>
              <a:t>[…] </a:t>
            </a:r>
            <a:r>
              <a:rPr lang="en-GB" b="1"/>
              <a:t>set</a:t>
            </a:r>
            <a:endParaRPr lang="en-GB" b="1">
              <a:latin typeface="Courier New" pitchFamily="49" charset="0"/>
            </a:endParaRPr>
          </a:p>
          <a:p>
            <a:pPr>
              <a:spcBef>
                <a:spcPct val="5000"/>
              </a:spcBef>
            </a:pPr>
            <a:r>
              <a:rPr lang="en-GB" b="1">
                <a:solidFill>
                  <a:srgbClr val="0000FF"/>
                </a:solidFill>
                <a:latin typeface="Courier New" panose="02070309020205020404" pitchFamily="49" charset="0"/>
              </a:rPr>
              <a:t>[^</a:t>
            </a:r>
            <a:r>
              <a:rPr lang="en-GB" b="1">
                <a:latin typeface="Courier New" panose="02070309020205020404" pitchFamily="49" charset="0"/>
              </a:rPr>
              <a:t>a-</a:t>
            </a:r>
            <a:r>
              <a:rPr lang="en-GB" b="1" err="1">
                <a:latin typeface="Courier New" panose="02070309020205020404" pitchFamily="49" charset="0"/>
              </a:rPr>
              <a:t>zA</a:t>
            </a:r>
            <a:r>
              <a:rPr lang="en-GB" b="1">
                <a:latin typeface="Courier New" panose="02070309020205020404" pitchFamily="49" charset="0"/>
              </a:rPr>
              <a:t>-Z</a:t>
            </a:r>
            <a:r>
              <a:rPr lang="en-GB" b="1">
                <a:solidFill>
                  <a:srgbClr val="0000FF"/>
                </a:solidFill>
                <a:latin typeface="Courier New" panose="02070309020205020404" pitchFamily="49" charset="0"/>
              </a:rPr>
              <a:t>]</a:t>
            </a:r>
            <a:r>
              <a:rPr lang="en-GB" b="1">
                <a:latin typeface="Courier New" pitchFamily="49" charset="0"/>
              </a:rPr>
              <a:t>	</a:t>
            </a:r>
            <a:r>
              <a:rPr lang="en-GB" b="1"/>
              <a:t>match any char </a:t>
            </a:r>
            <a:r>
              <a:rPr lang="en-GB" b="1" i="1"/>
              <a:t>not</a:t>
            </a:r>
            <a:r>
              <a:rPr lang="en-GB" b="1"/>
              <a:t> in the </a:t>
            </a:r>
            <a:r>
              <a:rPr lang="en-GB" b="1">
                <a:latin typeface="Courier New" pitchFamily="49" charset="0"/>
              </a:rPr>
              <a:t>[…] </a:t>
            </a:r>
            <a:r>
              <a:rPr lang="en-GB" b="1"/>
              <a:t>set</a:t>
            </a:r>
          </a:p>
          <a:p>
            <a:pPr>
              <a:spcBef>
                <a:spcPct val="5000"/>
              </a:spcBef>
            </a:pPr>
            <a:endParaRPr lang="en-GB" b="1">
              <a:latin typeface="Courier New" pitchFamily="49" charset="0"/>
            </a:endParaRPr>
          </a:p>
          <a:p>
            <a:pPr>
              <a:spcBef>
                <a:spcPct val="5000"/>
              </a:spcBef>
            </a:pPr>
            <a:r>
              <a:rPr lang="en-GB" b="1">
                <a:solidFill>
                  <a:srgbClr val="0000FF"/>
                </a:solidFill>
                <a:latin typeface="Courier New" panose="02070309020205020404" pitchFamily="49" charset="0"/>
              </a:rPr>
              <a:t>^</a:t>
            </a:r>
            <a:r>
              <a:rPr lang="en-GB" b="1">
                <a:latin typeface="Courier New" panose="02070309020205020404" pitchFamily="49" charset="0"/>
              </a:rPr>
              <a:t>		</a:t>
            </a:r>
            <a:r>
              <a:rPr lang="en-GB" b="1"/>
              <a:t>match beginning of text</a:t>
            </a:r>
            <a:endParaRPr lang="en-GB" b="1">
              <a:latin typeface="Courier New" pitchFamily="49" charset="0"/>
            </a:endParaRPr>
          </a:p>
          <a:p>
            <a:pPr>
              <a:spcBef>
                <a:spcPct val="5000"/>
              </a:spcBef>
            </a:pPr>
            <a:r>
              <a:rPr lang="en-GB" b="1">
                <a:solidFill>
                  <a:srgbClr val="0000FF"/>
                </a:solidFill>
                <a:latin typeface="Courier New" panose="02070309020205020404" pitchFamily="49" charset="0"/>
              </a:rPr>
              <a:t>$</a:t>
            </a:r>
            <a:r>
              <a:rPr lang="en-GB" b="1">
                <a:latin typeface="Courier New" panose="02070309020205020404" pitchFamily="49" charset="0"/>
              </a:rPr>
              <a:t>		</a:t>
            </a:r>
            <a:r>
              <a:rPr lang="en-GB" b="1"/>
              <a:t>match end of text</a:t>
            </a:r>
          </a:p>
          <a:p>
            <a:pPr>
              <a:spcBef>
                <a:spcPct val="5000"/>
              </a:spcBef>
            </a:pPr>
            <a:endParaRPr lang="en-GB" b="1"/>
          </a:p>
          <a:p>
            <a:pPr>
              <a:spcBef>
                <a:spcPct val="5000"/>
              </a:spcBef>
            </a:pPr>
            <a:r>
              <a:rPr lang="en-GB" b="1" i="1">
                <a:latin typeface="Courier New" panose="02070309020205020404" pitchFamily="49" charset="0"/>
              </a:rPr>
              <a:t>x</a:t>
            </a:r>
            <a:r>
              <a:rPr lang="en-GB" b="1">
                <a:solidFill>
                  <a:srgbClr val="0000FF"/>
                </a:solidFill>
                <a:latin typeface="Courier New" panose="02070309020205020404" pitchFamily="49" charset="0"/>
              </a:rPr>
              <a:t>?</a:t>
            </a:r>
            <a:r>
              <a:rPr lang="en-GB" b="1">
                <a:latin typeface="Courier New" panose="02070309020205020404" pitchFamily="49" charset="0"/>
              </a:rPr>
              <a:t>		</a:t>
            </a:r>
            <a:r>
              <a:rPr lang="en-GB" b="1"/>
              <a:t>match 0 or 1 occurrences of</a:t>
            </a:r>
            <a:r>
              <a:rPr lang="en-GB" b="1">
                <a:latin typeface="Courier New" pitchFamily="49" charset="0"/>
              </a:rPr>
              <a:t> </a:t>
            </a:r>
            <a:r>
              <a:rPr lang="en-GB" b="1" i="1">
                <a:latin typeface="Courier New" panose="02070309020205020404" pitchFamily="49" charset="0"/>
              </a:rPr>
              <a:t>x</a:t>
            </a:r>
            <a:endParaRPr lang="en-GB" b="1">
              <a:latin typeface="Courier New" panose="02070309020205020404" pitchFamily="49" charset="0"/>
            </a:endParaRPr>
          </a:p>
          <a:p>
            <a:pPr>
              <a:spcBef>
                <a:spcPct val="5000"/>
              </a:spcBef>
            </a:pPr>
            <a:r>
              <a:rPr lang="en-GB" b="1" i="1">
                <a:latin typeface="Courier New" panose="02070309020205020404" pitchFamily="49" charset="0"/>
              </a:rPr>
              <a:t>x</a:t>
            </a:r>
            <a:r>
              <a:rPr lang="en-GB" b="1">
                <a:solidFill>
                  <a:srgbClr val="0000FF"/>
                </a:solidFill>
                <a:latin typeface="Courier New" panose="02070309020205020404" pitchFamily="49" charset="0"/>
              </a:rPr>
              <a:t>+</a:t>
            </a:r>
            <a:r>
              <a:rPr lang="en-GB" b="1">
                <a:latin typeface="Courier New" panose="02070309020205020404" pitchFamily="49" charset="0"/>
              </a:rPr>
              <a:t>		</a:t>
            </a:r>
            <a:r>
              <a:rPr lang="en-GB" b="1"/>
              <a:t>match 1 or more occurrences of</a:t>
            </a:r>
            <a:r>
              <a:rPr lang="en-GB" b="1">
                <a:latin typeface="Courier New" pitchFamily="49" charset="0"/>
              </a:rPr>
              <a:t> </a:t>
            </a:r>
            <a:r>
              <a:rPr lang="en-GB" b="1" i="1">
                <a:latin typeface="Courier New" panose="02070309020205020404" pitchFamily="49" charset="0"/>
              </a:rPr>
              <a:t>x</a:t>
            </a:r>
            <a:endParaRPr lang="en-GB" b="1">
              <a:latin typeface="Courier New" panose="02070309020205020404" pitchFamily="49" charset="0"/>
            </a:endParaRPr>
          </a:p>
          <a:p>
            <a:pPr>
              <a:spcBef>
                <a:spcPct val="5000"/>
              </a:spcBef>
            </a:pPr>
            <a:r>
              <a:rPr lang="en-GB" b="1" i="1">
                <a:latin typeface="Courier New" panose="02070309020205020404" pitchFamily="49" charset="0"/>
              </a:rPr>
              <a:t>x</a:t>
            </a:r>
            <a:r>
              <a:rPr lang="en-GB" b="1">
                <a:solidFill>
                  <a:srgbClr val="0000FF"/>
                </a:solidFill>
                <a:latin typeface="Courier New" panose="02070309020205020404" pitchFamily="49" charset="0"/>
              </a:rPr>
              <a:t>*</a:t>
            </a:r>
            <a:r>
              <a:rPr lang="en-GB" b="1">
                <a:latin typeface="Courier New" panose="02070309020205020404" pitchFamily="49" charset="0"/>
              </a:rPr>
              <a:t>		</a:t>
            </a:r>
            <a:r>
              <a:rPr lang="en-GB" b="1"/>
              <a:t>match 0 or more occurrences of</a:t>
            </a:r>
            <a:r>
              <a:rPr lang="en-GB" b="1">
                <a:latin typeface="Courier New" pitchFamily="49" charset="0"/>
              </a:rPr>
              <a:t> </a:t>
            </a:r>
            <a:r>
              <a:rPr lang="en-GB" b="1" i="1">
                <a:latin typeface="Courier New" panose="02070309020205020404" pitchFamily="49" charset="0"/>
              </a:rPr>
              <a:t>x</a:t>
            </a:r>
            <a:endParaRPr lang="en-GB" b="1">
              <a:latin typeface="Courier New" panose="02070309020205020404" pitchFamily="49" charset="0"/>
            </a:endParaRPr>
          </a:p>
          <a:p>
            <a:pPr>
              <a:spcBef>
                <a:spcPct val="5000"/>
              </a:spcBef>
            </a:pPr>
            <a:r>
              <a:rPr lang="en-GB" b="1" i="1">
                <a:latin typeface="Courier New" panose="02070309020205020404" pitchFamily="49" charset="0"/>
              </a:rPr>
              <a:t>x</a:t>
            </a:r>
            <a:r>
              <a:rPr lang="en-GB" b="1">
                <a:solidFill>
                  <a:srgbClr val="0000FF"/>
                </a:solidFill>
                <a:latin typeface="Courier New" panose="02070309020205020404" pitchFamily="49" charset="0"/>
              </a:rPr>
              <a:t>{</a:t>
            </a:r>
            <a:r>
              <a:rPr lang="en-GB" b="1" i="1" err="1">
                <a:latin typeface="Courier New" panose="02070309020205020404" pitchFamily="49" charset="0"/>
              </a:rPr>
              <a:t>m</a:t>
            </a:r>
            <a:r>
              <a:rPr lang="en-GB" b="1" err="1">
                <a:solidFill>
                  <a:srgbClr val="0000FF"/>
                </a:solidFill>
                <a:latin typeface="Courier New" panose="02070309020205020404" pitchFamily="49" charset="0"/>
              </a:rPr>
              <a:t>,</a:t>
            </a:r>
            <a:r>
              <a:rPr lang="en-GB" b="1" i="1" err="1">
                <a:latin typeface="Courier New" panose="02070309020205020404" pitchFamily="49" charset="0"/>
              </a:rPr>
              <a:t>n</a:t>
            </a:r>
            <a:r>
              <a:rPr lang="en-GB" b="1">
                <a:solidFill>
                  <a:srgbClr val="0000FF"/>
                </a:solidFill>
                <a:latin typeface="Courier New" panose="02070309020205020404" pitchFamily="49" charset="0"/>
              </a:rPr>
              <a:t>}</a:t>
            </a:r>
            <a:r>
              <a:rPr lang="en-GB" b="1">
                <a:latin typeface="Courier New" panose="02070309020205020404" pitchFamily="49" charset="0"/>
              </a:rPr>
              <a:t>		</a:t>
            </a:r>
            <a:r>
              <a:rPr lang="en-GB" b="1"/>
              <a:t>match between</a:t>
            </a:r>
            <a:r>
              <a:rPr lang="en-GB" b="1">
                <a:latin typeface="Courier New" pitchFamily="49" charset="0"/>
              </a:rPr>
              <a:t> </a:t>
            </a:r>
            <a:r>
              <a:rPr lang="en-GB" b="1" i="1">
                <a:latin typeface="Courier New" panose="02070309020205020404" pitchFamily="49" charset="0"/>
              </a:rPr>
              <a:t>m</a:t>
            </a:r>
            <a:r>
              <a:rPr lang="en-GB" b="1">
                <a:latin typeface="Courier New" pitchFamily="49" charset="0"/>
              </a:rPr>
              <a:t> </a:t>
            </a:r>
            <a:r>
              <a:rPr lang="en-GB" b="1"/>
              <a:t>and </a:t>
            </a:r>
            <a:r>
              <a:rPr lang="en-GB" b="1" i="1"/>
              <a:t>n</a:t>
            </a:r>
            <a:r>
              <a:rPr lang="en-GB" b="1">
                <a:latin typeface="Courier New" pitchFamily="49" charset="0"/>
              </a:rPr>
              <a:t> </a:t>
            </a:r>
            <a:r>
              <a:rPr lang="en-GB" b="1" i="1">
                <a:latin typeface="Courier New" panose="02070309020205020404" pitchFamily="49" charset="0"/>
              </a:rPr>
              <a:t>x</a:t>
            </a:r>
            <a:r>
              <a:rPr lang="en-GB" b="1">
                <a:latin typeface="Courier New" pitchFamily="49" charset="0"/>
              </a:rPr>
              <a:t>’s</a:t>
            </a:r>
          </a:p>
          <a:p>
            <a:pPr>
              <a:spcBef>
                <a:spcPct val="5000"/>
              </a:spcBef>
            </a:pPr>
            <a:endParaRPr lang="en-GB" b="1">
              <a:latin typeface="Courier New" pitchFamily="49" charset="0"/>
            </a:endParaRPr>
          </a:p>
          <a:p>
            <a:pPr>
              <a:spcBef>
                <a:spcPct val="5000"/>
              </a:spcBef>
            </a:pPr>
            <a:r>
              <a:rPr lang="en-GB" b="1" err="1">
                <a:latin typeface="Courier New" panose="02070309020205020404" pitchFamily="49" charset="0"/>
              </a:rPr>
              <a:t>abc</a:t>
            </a:r>
            <a:r>
              <a:rPr lang="en-GB" b="1">
                <a:latin typeface="Courier New" panose="02070309020205020404" pitchFamily="49" charset="0"/>
              </a:rPr>
              <a:t>		</a:t>
            </a:r>
            <a:r>
              <a:rPr lang="en-GB" b="1"/>
              <a:t>match</a:t>
            </a:r>
            <a:r>
              <a:rPr lang="en-GB" b="1">
                <a:latin typeface="Courier New" pitchFamily="49" charset="0"/>
              </a:rPr>
              <a:t> </a:t>
            </a:r>
            <a:r>
              <a:rPr lang="en-GB" b="1" err="1">
                <a:latin typeface="Courier New" panose="02070309020205020404" pitchFamily="49" charset="0"/>
              </a:rPr>
              <a:t>abc</a:t>
            </a:r>
            <a:endParaRPr lang="en-GB" b="1">
              <a:latin typeface="Courier New" panose="02070309020205020404" pitchFamily="49" charset="0"/>
            </a:endParaRPr>
          </a:p>
          <a:p>
            <a:pPr>
              <a:spcBef>
                <a:spcPct val="5000"/>
              </a:spcBef>
            </a:pPr>
            <a:endParaRPr lang="en-GB" b="1">
              <a:latin typeface="Courier New" panose="02070309020205020404" pitchFamily="49" charset="0"/>
            </a:endParaRPr>
          </a:p>
          <a:p>
            <a:pPr>
              <a:spcBef>
                <a:spcPct val="5000"/>
              </a:spcBef>
            </a:pPr>
            <a:r>
              <a:rPr lang="en-GB" b="1" err="1">
                <a:latin typeface="Courier New" panose="02070309020205020404" pitchFamily="49" charset="0"/>
              </a:rPr>
              <a:t>abc</a:t>
            </a:r>
            <a:r>
              <a:rPr lang="en-GB" b="1" err="1">
                <a:solidFill>
                  <a:srgbClr val="0000FF"/>
                </a:solidFill>
                <a:latin typeface="Courier New" panose="02070309020205020404" pitchFamily="49" charset="0"/>
              </a:rPr>
              <a:t>|</a:t>
            </a:r>
            <a:r>
              <a:rPr lang="en-GB" b="1" err="1">
                <a:latin typeface="Courier New" panose="02070309020205020404" pitchFamily="49" charset="0"/>
              </a:rPr>
              <a:t>xyz</a:t>
            </a:r>
            <a:r>
              <a:rPr lang="en-GB" b="1">
                <a:latin typeface="Courier New" panose="02070309020205020404" pitchFamily="49" charset="0"/>
              </a:rPr>
              <a:t>	</a:t>
            </a:r>
            <a:r>
              <a:rPr lang="en-GB" b="1"/>
              <a:t>match</a:t>
            </a:r>
            <a:r>
              <a:rPr lang="en-GB" b="1">
                <a:latin typeface="Courier New" pitchFamily="49" charset="0"/>
              </a:rPr>
              <a:t> </a:t>
            </a:r>
            <a:r>
              <a:rPr lang="en-GB" b="1" err="1">
                <a:latin typeface="Courier New" panose="02070309020205020404" pitchFamily="49" charset="0"/>
              </a:rPr>
              <a:t>abc</a:t>
            </a:r>
            <a:r>
              <a:rPr lang="en-GB" b="1">
                <a:latin typeface="Courier New" pitchFamily="49" charset="0"/>
              </a:rPr>
              <a:t> </a:t>
            </a:r>
            <a:r>
              <a:rPr lang="en-GB" b="1"/>
              <a:t>or</a:t>
            </a:r>
            <a:r>
              <a:rPr lang="en-GB" b="1">
                <a:latin typeface="Courier New" pitchFamily="49" charset="0"/>
              </a:rPr>
              <a:t> xyz</a:t>
            </a:r>
          </a:p>
        </p:txBody>
      </p:sp>
      <p:sp>
        <p:nvSpPr>
          <p:cNvPr id="6" name="Text Box 5">
            <a:extLst>
              <a:ext uri="{FF2B5EF4-FFF2-40B4-BE49-F238E27FC236}">
                <a16:creationId xmlns:a16="http://schemas.microsoft.com/office/drawing/2014/main" id="{CEE61595-14DD-D1A4-0032-647C09134E5E}"/>
              </a:ext>
            </a:extLst>
          </p:cNvPr>
          <p:cNvSpPr txBox="1">
            <a:spLocks noChangeArrowheads="1"/>
          </p:cNvSpPr>
          <p:nvPr/>
        </p:nvSpPr>
        <p:spPr bwMode="auto">
          <a:xfrm>
            <a:off x="10031417" y="2221140"/>
            <a:ext cx="12509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a:t>Character</a:t>
            </a:r>
          </a:p>
          <a:p>
            <a:pPr>
              <a:spcBef>
                <a:spcPct val="0"/>
              </a:spcBef>
            </a:pPr>
            <a:r>
              <a:rPr lang="en-GB" sz="1800" b="1"/>
              <a:t>Classes</a:t>
            </a:r>
          </a:p>
        </p:txBody>
      </p:sp>
      <p:sp>
        <p:nvSpPr>
          <p:cNvPr id="7" name="Text Box 6">
            <a:extLst>
              <a:ext uri="{FF2B5EF4-FFF2-40B4-BE49-F238E27FC236}">
                <a16:creationId xmlns:a16="http://schemas.microsoft.com/office/drawing/2014/main" id="{7B810AB7-ACD1-604B-D77E-6783962E3010}"/>
              </a:ext>
            </a:extLst>
          </p:cNvPr>
          <p:cNvSpPr txBox="1">
            <a:spLocks noChangeArrowheads="1"/>
          </p:cNvSpPr>
          <p:nvPr/>
        </p:nvSpPr>
        <p:spPr bwMode="auto">
          <a:xfrm>
            <a:off x="10125079" y="3327628"/>
            <a:ext cx="1111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a:t>Anchors</a:t>
            </a:r>
          </a:p>
        </p:txBody>
      </p:sp>
      <p:sp>
        <p:nvSpPr>
          <p:cNvPr id="8" name="Text Box 7">
            <a:extLst>
              <a:ext uri="{FF2B5EF4-FFF2-40B4-BE49-F238E27FC236}">
                <a16:creationId xmlns:a16="http://schemas.microsoft.com/office/drawing/2014/main" id="{16B4F434-53A7-8A1A-F863-D1EFE9C1C6F1}"/>
              </a:ext>
            </a:extLst>
          </p:cNvPr>
          <p:cNvSpPr txBox="1">
            <a:spLocks noChangeArrowheads="1"/>
          </p:cNvSpPr>
          <p:nvPr/>
        </p:nvSpPr>
        <p:spPr bwMode="auto">
          <a:xfrm>
            <a:off x="10099679" y="4343628"/>
            <a:ext cx="1390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a:t>Quantifiers</a:t>
            </a:r>
          </a:p>
        </p:txBody>
      </p:sp>
      <p:sp>
        <p:nvSpPr>
          <p:cNvPr id="9" name="Text Box 8">
            <a:extLst>
              <a:ext uri="{FF2B5EF4-FFF2-40B4-BE49-F238E27FC236}">
                <a16:creationId xmlns:a16="http://schemas.microsoft.com/office/drawing/2014/main" id="{39C0AB8F-2E07-C444-EC5E-8A6930BE5B14}"/>
              </a:ext>
            </a:extLst>
          </p:cNvPr>
          <p:cNvSpPr txBox="1">
            <a:spLocks noChangeArrowheads="1"/>
          </p:cNvSpPr>
          <p:nvPr/>
        </p:nvSpPr>
        <p:spPr bwMode="auto">
          <a:xfrm>
            <a:off x="10063167" y="6031141"/>
            <a:ext cx="1390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b="1"/>
              <a:t>Alternation</a:t>
            </a:r>
          </a:p>
        </p:txBody>
      </p:sp>
    </p:spTree>
    <p:extLst>
      <p:ext uri="{BB962C8B-B14F-4D97-AF65-F5344CB8AC3E}">
        <p14:creationId xmlns:p14="http://schemas.microsoft.com/office/powerpoint/2010/main" val="63268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E200F-4A51-4D63-8981-9326025F4334}"/>
              </a:ext>
            </a:extLst>
          </p:cNvPr>
          <p:cNvSpPr>
            <a:spLocks noGrp="1"/>
          </p:cNvSpPr>
          <p:nvPr>
            <p:ph type="body" sz="quarter" idx="15"/>
          </p:nvPr>
        </p:nvSpPr>
        <p:spPr>
          <a:xfrm>
            <a:off x="4978141" y="947214"/>
            <a:ext cx="6770688" cy="5564458"/>
          </a:xfrm>
        </p:spPr>
        <p:txBody>
          <a:bodyPr>
            <a:normAutofit/>
          </a:bodyPr>
          <a:lstStyle/>
          <a:p>
            <a:r>
              <a:rPr lang="en-GB" dirty="0"/>
              <a:t>06_Data_Cleaning_with_Pandas_Exercise.docx</a:t>
            </a:r>
          </a:p>
        </p:txBody>
      </p:sp>
      <p:sp>
        <p:nvSpPr>
          <p:cNvPr id="3" name="Slide Number Placeholder 2">
            <a:extLst>
              <a:ext uri="{FF2B5EF4-FFF2-40B4-BE49-F238E27FC236}">
                <a16:creationId xmlns:a16="http://schemas.microsoft.com/office/drawing/2014/main" id="{F4E0992E-F708-499A-94FD-DCB5D63A244E}"/>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27</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413AE037-648A-4FB7-945E-25C4E657AF33}"/>
              </a:ext>
            </a:extLst>
          </p:cNvPr>
          <p:cNvSpPr>
            <a:spLocks noGrp="1"/>
          </p:cNvSpPr>
          <p:nvPr>
            <p:ph type="body" sz="quarter" idx="10"/>
          </p:nvPr>
        </p:nvSpPr>
        <p:spPr/>
        <p:txBody>
          <a:bodyPr>
            <a:normAutofit/>
          </a:bodyPr>
          <a:lstStyle/>
          <a:p>
            <a:r>
              <a:rPr lang="en-GB" sz="3200" dirty="0"/>
              <a:t>Exercise</a:t>
            </a:r>
          </a:p>
        </p:txBody>
      </p:sp>
    </p:spTree>
    <p:extLst>
      <p:ext uri="{BB962C8B-B14F-4D97-AF65-F5344CB8AC3E}">
        <p14:creationId xmlns:p14="http://schemas.microsoft.com/office/powerpoint/2010/main" val="264021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61AB66-C484-447D-ADDA-07270AC142B0}"/>
              </a:ext>
            </a:extLst>
          </p:cNvPr>
          <p:cNvSpPr>
            <a:spLocks noGrp="1"/>
          </p:cNvSpPr>
          <p:nvPr>
            <p:ph type="body" sz="quarter" idx="10"/>
          </p:nvPr>
        </p:nvSpPr>
        <p:spPr/>
        <p:txBody>
          <a:bodyPr/>
          <a:lstStyle/>
          <a:p>
            <a:r>
              <a:rPr lang="en-GB"/>
              <a:t>Learning check</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15BC58DC-BFA1-4974-AAFC-8AE984E3119E}"/>
              </a:ext>
            </a:extLst>
          </p:cNvPr>
          <p:cNvSpPr>
            <a:spLocks noGrp="1"/>
          </p:cNvSpPr>
          <p:nvPr>
            <p:ph type="body" sz="quarter" idx="15"/>
          </p:nvPr>
        </p:nvSpPr>
        <p:spPr/>
        <p:txBody>
          <a:bodyPr/>
          <a:lstStyle/>
          <a:p>
            <a:r>
              <a:rPr lang="en-GB" dirty="0"/>
              <a:t>Think about your answers to these questions </a:t>
            </a:r>
          </a:p>
          <a:p>
            <a:endParaRPr lang="en-GB" dirty="0"/>
          </a:p>
          <a:p>
            <a:pPr>
              <a:buFont typeface="Arial" panose="020B0604020202020204" pitchFamily="34" charset="0"/>
              <a:buChar char="•"/>
            </a:pPr>
            <a:r>
              <a:rPr lang="en-GB" b="0" i="0" dirty="0">
                <a:solidFill>
                  <a:srgbClr val="000000"/>
                </a:solidFill>
                <a:effectLst/>
                <a:latin typeface="Helvetica Neue"/>
              </a:rPr>
              <a:t>Why do we treat missing data. How can we do it with Python?</a:t>
            </a:r>
          </a:p>
          <a:p>
            <a:pPr>
              <a:buFont typeface="Arial" panose="020B0604020202020204" pitchFamily="34" charset="0"/>
              <a:buChar char="•"/>
            </a:pPr>
            <a:r>
              <a:rPr lang="en-GB" b="0" i="0" dirty="0">
                <a:solidFill>
                  <a:srgbClr val="000000"/>
                </a:solidFill>
                <a:effectLst/>
                <a:latin typeface="Helvetica Neue"/>
              </a:rPr>
              <a:t>Which Python functions can we use to identify duplicates?</a:t>
            </a:r>
          </a:p>
          <a:p>
            <a:pPr>
              <a:buFont typeface="Arial" panose="020B0604020202020204" pitchFamily="34" charset="0"/>
              <a:buChar char="•"/>
            </a:pPr>
            <a:r>
              <a:rPr lang="en-GB" dirty="0">
                <a:solidFill>
                  <a:srgbClr val="000000"/>
                </a:solidFill>
                <a:latin typeface="Helvetica Neue"/>
              </a:rPr>
              <a:t>How can we alter column values?</a:t>
            </a:r>
          </a:p>
          <a:p>
            <a:pPr>
              <a:buFont typeface="Arial" panose="020B0604020202020204" pitchFamily="34" charset="0"/>
              <a:buChar char="•"/>
            </a:pPr>
            <a:r>
              <a:rPr lang="en-GB" dirty="0">
                <a:solidFill>
                  <a:srgbClr val="000000"/>
                </a:solidFill>
                <a:latin typeface="Helvetica Neue"/>
              </a:rPr>
              <a:t>How can we process text using Pandas?</a:t>
            </a:r>
          </a:p>
          <a:p>
            <a:pPr>
              <a:buFont typeface="Arial" panose="020B0604020202020204" pitchFamily="34" charset="0"/>
              <a:buChar char="•"/>
            </a:pPr>
            <a:r>
              <a:rPr lang="en-GB" b="0" i="0" dirty="0">
                <a:solidFill>
                  <a:srgbClr val="000000"/>
                </a:solidFill>
                <a:effectLst/>
                <a:latin typeface="Helvetica Neue"/>
              </a:rPr>
              <a:t>What are regular expressions?</a:t>
            </a:r>
          </a:p>
          <a:p>
            <a:endParaRPr lang="en-GB" dirty="0"/>
          </a:p>
        </p:txBody>
      </p:sp>
    </p:spTree>
    <p:extLst>
      <p:ext uri="{BB962C8B-B14F-4D97-AF65-F5344CB8AC3E}">
        <p14:creationId xmlns:p14="http://schemas.microsoft.com/office/powerpoint/2010/main" val="3524288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r>
              <a:rPr lang="en-GB"/>
              <a:t>How did you get on?</a:t>
            </a:r>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a:xfrm>
            <a:off x="7123413" y="3201192"/>
            <a:ext cx="4679121" cy="3297579"/>
          </a:xfrm>
        </p:spPr>
        <p:txBody>
          <a:bodyPr>
            <a:normAutofit fontScale="92500" lnSpcReduction="20000"/>
          </a:bodyPr>
          <a:lstStyle/>
          <a:p>
            <a:pPr algn="l"/>
            <a:r>
              <a:rPr lang="en-GB" b="0" dirty="0">
                <a:solidFill>
                  <a:srgbClr val="000000"/>
                </a:solidFill>
                <a:latin typeface="Helvetica Neue"/>
              </a:rPr>
              <a:t>Learning Objectives</a:t>
            </a: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Identify missing data and apply techniques to deal with it.</a:t>
            </a:r>
          </a:p>
          <a:p>
            <a:pPr algn="l">
              <a:buFont typeface="Arial" panose="020B0604020202020204" pitchFamily="34" charset="0"/>
              <a:buChar char="•"/>
            </a:pPr>
            <a:r>
              <a:rPr lang="en-GB" b="0" i="0" dirty="0">
                <a:solidFill>
                  <a:srgbClr val="000000"/>
                </a:solidFill>
                <a:effectLst/>
                <a:latin typeface="Helvetica Neue"/>
              </a:rPr>
              <a:t>Deduplicate, transform and replace values.</a:t>
            </a:r>
          </a:p>
          <a:p>
            <a:pPr algn="l">
              <a:buFont typeface="Arial" panose="020B0604020202020204" pitchFamily="34" charset="0"/>
              <a:buChar char="•"/>
            </a:pPr>
            <a:r>
              <a:rPr lang="en-GB" b="0" i="0" dirty="0">
                <a:solidFill>
                  <a:srgbClr val="000000"/>
                </a:solidFill>
                <a:effectLst/>
                <a:latin typeface="Helvetica Neue"/>
              </a:rPr>
              <a:t>Use </a:t>
            </a:r>
            <a:r>
              <a:rPr lang="en-GB" b="0" i="0" dirty="0" err="1">
                <a:solidFill>
                  <a:srgbClr val="000000"/>
                </a:solidFill>
                <a:effectLst/>
                <a:latin typeface="Helvetica Neue"/>
              </a:rPr>
              <a:t>DataFrame</a:t>
            </a:r>
            <a:r>
              <a:rPr lang="en-GB" b="0" i="0" dirty="0">
                <a:solidFill>
                  <a:srgbClr val="000000"/>
                </a:solidFill>
                <a:effectLst/>
                <a:latin typeface="Helvetica Neue"/>
              </a:rPr>
              <a:t> string methods to manipulate text data.</a:t>
            </a:r>
          </a:p>
          <a:p>
            <a:pPr algn="l">
              <a:buFont typeface="Arial" panose="020B0604020202020204" pitchFamily="34" charset="0"/>
              <a:buChar char="•"/>
            </a:pPr>
            <a:r>
              <a:rPr lang="en-GB" b="0" i="0" dirty="0">
                <a:solidFill>
                  <a:srgbClr val="000000"/>
                </a:solidFill>
                <a:effectLst/>
                <a:latin typeface="Helvetica Neue"/>
              </a:rPr>
              <a:t>Write regular expressions which munge text data.</a:t>
            </a:r>
          </a:p>
          <a:p>
            <a:endParaRPr lang="en-GB" dirty="0"/>
          </a:p>
        </p:txBody>
      </p:sp>
    </p:spTree>
    <p:extLst>
      <p:ext uri="{BB962C8B-B14F-4D97-AF65-F5344CB8AC3E}">
        <p14:creationId xmlns:p14="http://schemas.microsoft.com/office/powerpoint/2010/main" val="13677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00B6E-8D31-51A3-7372-7AC935F33907}"/>
              </a:ext>
            </a:extLst>
          </p:cNvPr>
          <p:cNvSpPr>
            <a:spLocks noGrp="1"/>
          </p:cNvSpPr>
          <p:nvPr>
            <p:ph type="body" sz="quarter" idx="10"/>
          </p:nvPr>
        </p:nvSpPr>
        <p:spPr/>
        <p:txBody>
          <a:bodyPr/>
          <a:lstStyle/>
          <a:p>
            <a:r>
              <a:rPr lang="en-GB" dirty="0"/>
              <a:t>Data Quality Dimensions</a:t>
            </a:r>
          </a:p>
        </p:txBody>
      </p:sp>
      <p:sp>
        <p:nvSpPr>
          <p:cNvPr id="4" name="Slide Number Placeholder 3">
            <a:extLst>
              <a:ext uri="{FF2B5EF4-FFF2-40B4-BE49-F238E27FC236}">
                <a16:creationId xmlns:a16="http://schemas.microsoft.com/office/drawing/2014/main" id="{090AD5E8-B9DD-BCF2-AFA9-BE7E387B729E}"/>
              </a:ext>
            </a:extLst>
          </p:cNvPr>
          <p:cNvSpPr>
            <a:spLocks noGrp="1"/>
          </p:cNvSpPr>
          <p:nvPr>
            <p:ph type="sldNum" sz="quarter" idx="4"/>
          </p:nvPr>
        </p:nvSpPr>
        <p:spPr/>
        <p:txBody>
          <a:bodyPr/>
          <a:lstStyle/>
          <a:p>
            <a:fld id="{EF892D59-8F09-EF4B-AD6D-DA609442F868}" type="slidenum">
              <a:rPr lang="en-GB" smtClean="0"/>
              <a:pPr/>
              <a:t>3</a:t>
            </a:fld>
            <a:endParaRPr lang="en-GB"/>
          </a:p>
        </p:txBody>
      </p:sp>
      <p:graphicFrame>
        <p:nvGraphicFramePr>
          <p:cNvPr id="7" name="Diagram 6">
            <a:extLst>
              <a:ext uri="{FF2B5EF4-FFF2-40B4-BE49-F238E27FC236}">
                <a16:creationId xmlns:a16="http://schemas.microsoft.com/office/drawing/2014/main" id="{033FEDC3-24F9-B728-6C46-82ACBEC5F922}"/>
              </a:ext>
            </a:extLst>
          </p:cNvPr>
          <p:cNvGraphicFramePr/>
          <p:nvPr>
            <p:extLst>
              <p:ext uri="{D42A27DB-BD31-4B8C-83A1-F6EECF244321}">
                <p14:modId xmlns:p14="http://schemas.microsoft.com/office/powerpoint/2010/main" val="2556671919"/>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199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2056-48DB-D659-C9DD-6DB04822728F}"/>
              </a:ext>
            </a:extLst>
          </p:cNvPr>
          <p:cNvSpPr>
            <a:spLocks noGrp="1"/>
          </p:cNvSpPr>
          <p:nvPr>
            <p:ph type="ctrTitle"/>
          </p:nvPr>
        </p:nvSpPr>
        <p:spPr/>
        <p:txBody>
          <a:bodyPr/>
          <a:lstStyle/>
          <a:p>
            <a:r>
              <a:rPr lang="en-GB"/>
              <a:t>Missing Values</a:t>
            </a:r>
          </a:p>
        </p:txBody>
      </p:sp>
    </p:spTree>
    <p:extLst>
      <p:ext uri="{BB962C8B-B14F-4D97-AF65-F5344CB8AC3E}">
        <p14:creationId xmlns:p14="http://schemas.microsoft.com/office/powerpoint/2010/main" val="50368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00B6E-8D31-51A3-7372-7AC935F33907}"/>
              </a:ext>
            </a:extLst>
          </p:cNvPr>
          <p:cNvSpPr>
            <a:spLocks noGrp="1"/>
          </p:cNvSpPr>
          <p:nvPr>
            <p:ph type="body" sz="quarter" idx="10"/>
          </p:nvPr>
        </p:nvSpPr>
        <p:spPr/>
        <p:txBody>
          <a:bodyPr/>
          <a:lstStyle/>
          <a:p>
            <a:r>
              <a:rPr lang="en-GB" dirty="0"/>
              <a:t>Missing Values</a:t>
            </a:r>
          </a:p>
        </p:txBody>
      </p:sp>
      <p:sp>
        <p:nvSpPr>
          <p:cNvPr id="4" name="Slide Number Placeholder 3">
            <a:extLst>
              <a:ext uri="{FF2B5EF4-FFF2-40B4-BE49-F238E27FC236}">
                <a16:creationId xmlns:a16="http://schemas.microsoft.com/office/drawing/2014/main" id="{090AD5E8-B9DD-BCF2-AFA9-BE7E387B729E}"/>
              </a:ext>
            </a:extLst>
          </p:cNvPr>
          <p:cNvSpPr>
            <a:spLocks noGrp="1"/>
          </p:cNvSpPr>
          <p:nvPr>
            <p:ph type="sldNum" sz="quarter" idx="4"/>
          </p:nvPr>
        </p:nvSpPr>
        <p:spPr/>
        <p:txBody>
          <a:bodyPr/>
          <a:lstStyle/>
          <a:p>
            <a:fld id="{EF892D59-8F09-EF4B-AD6D-DA609442F868}" type="slidenum">
              <a:rPr lang="en-GB" smtClean="0"/>
              <a:pPr/>
              <a:t>5</a:t>
            </a:fld>
            <a:endParaRPr lang="en-GB"/>
          </a:p>
        </p:txBody>
      </p:sp>
      <p:sp>
        <p:nvSpPr>
          <p:cNvPr id="3" name="Text Placeholder 2">
            <a:extLst>
              <a:ext uri="{FF2B5EF4-FFF2-40B4-BE49-F238E27FC236}">
                <a16:creationId xmlns:a16="http://schemas.microsoft.com/office/drawing/2014/main" id="{12F7A1E4-C91C-99AA-CD37-46C3BBE8419B}"/>
              </a:ext>
            </a:extLst>
          </p:cNvPr>
          <p:cNvSpPr>
            <a:spLocks noGrp="1"/>
          </p:cNvSpPr>
          <p:nvPr>
            <p:ph type="body" sz="quarter" idx="15"/>
          </p:nvPr>
        </p:nvSpPr>
        <p:spPr>
          <a:xfrm>
            <a:off x="5036527" y="680517"/>
            <a:ext cx="6770688" cy="5119407"/>
          </a:xfrm>
        </p:spPr>
        <p:txBody>
          <a:bodyPr/>
          <a:lstStyle/>
          <a:p>
            <a:r>
              <a:rPr lang="en-GB" sz="2400" dirty="0"/>
              <a:t>What is the problem with missing data?</a:t>
            </a:r>
          </a:p>
          <a:p>
            <a:endParaRPr lang="en-GB" sz="2400" dirty="0"/>
          </a:p>
          <a:p>
            <a:r>
              <a:rPr lang="en-GB" sz="2400" dirty="0"/>
              <a:t>How do we deal with missing it?</a:t>
            </a:r>
          </a:p>
          <a:p>
            <a:endParaRPr lang="en-GB" sz="2400" dirty="0"/>
          </a:p>
          <a:p>
            <a:r>
              <a:rPr lang="en-GB" sz="2400" dirty="0"/>
              <a:t>There are three main options:</a:t>
            </a:r>
          </a:p>
          <a:p>
            <a:endParaRPr lang="en-GB" sz="2400" b="0" dirty="0"/>
          </a:p>
          <a:p>
            <a:pPr marL="342900" indent="-342900">
              <a:buAutoNum type="arabicParenR"/>
            </a:pPr>
            <a:r>
              <a:rPr lang="en-GB" sz="2400" b="0" dirty="0"/>
              <a:t>Removal</a:t>
            </a:r>
          </a:p>
          <a:p>
            <a:pPr marL="342900" indent="-342900">
              <a:buAutoNum type="arabicParenR"/>
            </a:pPr>
            <a:endParaRPr lang="en-GB" sz="2400" b="0" dirty="0"/>
          </a:p>
          <a:p>
            <a:pPr marL="342900" indent="-342900">
              <a:buAutoNum type="arabicParenR"/>
            </a:pPr>
            <a:r>
              <a:rPr lang="en-GB" sz="2400" b="0" dirty="0"/>
              <a:t> Imputation – requires skill</a:t>
            </a:r>
          </a:p>
          <a:p>
            <a:pPr marL="342900" indent="-342900">
              <a:buAutoNum type="arabicParenR"/>
            </a:pPr>
            <a:endParaRPr lang="en-GB" sz="2400" b="0" dirty="0"/>
          </a:p>
          <a:p>
            <a:pPr marL="342900" indent="-342900">
              <a:buAutoNum type="arabicParenR"/>
            </a:pPr>
            <a:r>
              <a:rPr lang="en-GB" sz="2400" b="0" dirty="0"/>
              <a:t> Leave as is; some models can deal with   missing values</a:t>
            </a:r>
          </a:p>
        </p:txBody>
      </p:sp>
    </p:spTree>
    <p:extLst>
      <p:ext uri="{BB962C8B-B14F-4D97-AF65-F5344CB8AC3E}">
        <p14:creationId xmlns:p14="http://schemas.microsoft.com/office/powerpoint/2010/main" val="31910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0D26C-2B0F-8069-4314-D18D29CC1328}"/>
              </a:ext>
            </a:extLst>
          </p:cNvPr>
          <p:cNvSpPr>
            <a:spLocks noGrp="1"/>
          </p:cNvSpPr>
          <p:nvPr>
            <p:ph type="body" sz="quarter" idx="10"/>
          </p:nvPr>
        </p:nvSpPr>
        <p:spPr/>
        <p:txBody>
          <a:bodyPr/>
          <a:lstStyle/>
          <a:p>
            <a:r>
              <a:rPr lang="en-GB"/>
              <a:t>Representing Missing Values</a:t>
            </a:r>
          </a:p>
        </p:txBody>
      </p:sp>
      <p:sp>
        <p:nvSpPr>
          <p:cNvPr id="3" name="Slide Number Placeholder 2">
            <a:extLst>
              <a:ext uri="{FF2B5EF4-FFF2-40B4-BE49-F238E27FC236}">
                <a16:creationId xmlns:a16="http://schemas.microsoft.com/office/drawing/2014/main" id="{400359B7-070C-19A9-6FB3-DB7BC7E52FA0}"/>
              </a:ext>
            </a:extLst>
          </p:cNvPr>
          <p:cNvSpPr>
            <a:spLocks noGrp="1"/>
          </p:cNvSpPr>
          <p:nvPr>
            <p:ph type="sldNum" sz="quarter" idx="4"/>
          </p:nvPr>
        </p:nvSpPr>
        <p:spPr/>
        <p:txBody>
          <a:bodyPr/>
          <a:lstStyle/>
          <a:p>
            <a:fld id="{EF892D59-8F09-EF4B-AD6D-DA609442F868}" type="slidenum">
              <a:rPr lang="en-GB" smtClean="0"/>
              <a:pPr/>
              <a:t>6</a:t>
            </a:fld>
            <a:endParaRPr lang="en-GB"/>
          </a:p>
        </p:txBody>
      </p:sp>
      <p:sp>
        <p:nvSpPr>
          <p:cNvPr id="4" name="Text Placeholder 3">
            <a:extLst>
              <a:ext uri="{FF2B5EF4-FFF2-40B4-BE49-F238E27FC236}">
                <a16:creationId xmlns:a16="http://schemas.microsoft.com/office/drawing/2014/main" id="{8CB2138A-8FC5-077C-B35D-C51F9B466D72}"/>
              </a:ext>
            </a:extLst>
          </p:cNvPr>
          <p:cNvSpPr>
            <a:spLocks noGrp="1"/>
          </p:cNvSpPr>
          <p:nvPr>
            <p:ph type="body" sz="quarter" idx="15"/>
          </p:nvPr>
        </p:nvSpPr>
        <p:spPr>
          <a:xfrm>
            <a:off x="4878474" y="531120"/>
            <a:ext cx="6770688" cy="1215793"/>
          </a:xfrm>
        </p:spPr>
        <p:txBody>
          <a:bodyPr/>
          <a:lstStyle/>
          <a:p>
            <a:pPr marL="285750" indent="-285750">
              <a:buFont typeface="Arial" panose="020B0604020202020204" pitchFamily="34" charset="0"/>
              <a:buChar char="•"/>
            </a:pPr>
            <a:r>
              <a:rPr lang="en-GB" dirty="0"/>
              <a:t>Pandas represents all missing values as </a:t>
            </a:r>
            <a:r>
              <a:rPr lang="en-GB" dirty="0" err="1"/>
              <a:t>NaN</a:t>
            </a:r>
            <a:endParaRPr lang="en-GB" dirty="0"/>
          </a:p>
          <a:p>
            <a:pPr marL="465750" lvl="1" indent="-285750">
              <a:buFont typeface="Arial" panose="020B0604020202020204" pitchFamily="34" charset="0"/>
              <a:buChar char="•"/>
            </a:pPr>
            <a:r>
              <a:rPr lang="en-GB" dirty="0"/>
              <a:t>None will be converted to NAN</a:t>
            </a:r>
          </a:p>
        </p:txBody>
      </p:sp>
      <p:pic>
        <p:nvPicPr>
          <p:cNvPr id="6" name="Picture 5" descr="A screenshot of a computer program&#10;&#10;Description automatically generated">
            <a:extLst>
              <a:ext uri="{FF2B5EF4-FFF2-40B4-BE49-F238E27FC236}">
                <a16:creationId xmlns:a16="http://schemas.microsoft.com/office/drawing/2014/main" id="{08516A66-7D68-3254-D2E9-98A205D4A873}"/>
              </a:ext>
            </a:extLst>
          </p:cNvPr>
          <p:cNvPicPr>
            <a:picLocks noChangeAspect="1"/>
          </p:cNvPicPr>
          <p:nvPr/>
        </p:nvPicPr>
        <p:blipFill>
          <a:blip r:embed="rId3"/>
          <a:stretch>
            <a:fillRect/>
          </a:stretch>
        </p:blipFill>
        <p:spPr>
          <a:xfrm>
            <a:off x="4878474" y="1455483"/>
            <a:ext cx="6088383" cy="5402517"/>
          </a:xfrm>
          <a:prstGeom prst="rect">
            <a:avLst/>
          </a:prstGeom>
        </p:spPr>
      </p:pic>
    </p:spTree>
    <p:extLst>
      <p:ext uri="{BB962C8B-B14F-4D97-AF65-F5344CB8AC3E}">
        <p14:creationId xmlns:p14="http://schemas.microsoft.com/office/powerpoint/2010/main" val="311133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D756B5-FB66-A0CE-39DB-745F423CA236}"/>
              </a:ext>
            </a:extLst>
          </p:cNvPr>
          <p:cNvSpPr>
            <a:spLocks noGrp="1"/>
          </p:cNvSpPr>
          <p:nvPr>
            <p:ph type="body" sz="quarter" idx="10"/>
          </p:nvPr>
        </p:nvSpPr>
        <p:spPr/>
        <p:txBody>
          <a:bodyPr/>
          <a:lstStyle/>
          <a:p>
            <a:r>
              <a:rPr lang="en-GB"/>
              <a:t>Finding Missing Values</a:t>
            </a:r>
          </a:p>
        </p:txBody>
      </p:sp>
      <p:sp>
        <p:nvSpPr>
          <p:cNvPr id="3" name="Slide Number Placeholder 2">
            <a:extLst>
              <a:ext uri="{FF2B5EF4-FFF2-40B4-BE49-F238E27FC236}">
                <a16:creationId xmlns:a16="http://schemas.microsoft.com/office/drawing/2014/main" id="{C50A5003-B9DE-BDFE-6057-E26F1ECCB3B8}"/>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4" name="Text Placeholder 3">
            <a:extLst>
              <a:ext uri="{FF2B5EF4-FFF2-40B4-BE49-F238E27FC236}">
                <a16:creationId xmlns:a16="http://schemas.microsoft.com/office/drawing/2014/main" id="{10B77A85-16F8-BDED-2D25-EFAC83498FDC}"/>
              </a:ext>
            </a:extLst>
          </p:cNvPr>
          <p:cNvSpPr>
            <a:spLocks noGrp="1"/>
          </p:cNvSpPr>
          <p:nvPr>
            <p:ph type="body" sz="quarter" idx="15"/>
          </p:nvPr>
        </p:nvSpPr>
        <p:spPr>
          <a:xfrm>
            <a:off x="5037137" y="1349986"/>
            <a:ext cx="6770688" cy="854371"/>
          </a:xfrm>
        </p:spPr>
        <p:txBody>
          <a:bodyPr/>
          <a:lstStyle/>
          <a:p>
            <a:endParaRPr lang="en-GB"/>
          </a:p>
        </p:txBody>
      </p:sp>
      <p:pic>
        <p:nvPicPr>
          <p:cNvPr id="6" name="Picture 5" descr="A screenshot of a computer&#10;&#10;Description automatically generated">
            <a:extLst>
              <a:ext uri="{FF2B5EF4-FFF2-40B4-BE49-F238E27FC236}">
                <a16:creationId xmlns:a16="http://schemas.microsoft.com/office/drawing/2014/main" id="{6C823B5C-E032-3C96-3F1C-125A411930F7}"/>
              </a:ext>
            </a:extLst>
          </p:cNvPr>
          <p:cNvPicPr>
            <a:picLocks noChangeAspect="1"/>
          </p:cNvPicPr>
          <p:nvPr/>
        </p:nvPicPr>
        <p:blipFill>
          <a:blip r:embed="rId3"/>
          <a:stretch>
            <a:fillRect/>
          </a:stretch>
        </p:blipFill>
        <p:spPr>
          <a:xfrm>
            <a:off x="4148302" y="338957"/>
            <a:ext cx="4393835" cy="265956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4BE55E2-974F-F0E4-7DDF-0D546B2F25CA}"/>
              </a:ext>
            </a:extLst>
          </p:cNvPr>
          <p:cNvPicPr>
            <a:picLocks noChangeAspect="1"/>
          </p:cNvPicPr>
          <p:nvPr/>
        </p:nvPicPr>
        <p:blipFill>
          <a:blip r:embed="rId4"/>
          <a:stretch>
            <a:fillRect/>
          </a:stretch>
        </p:blipFill>
        <p:spPr>
          <a:xfrm>
            <a:off x="4099318" y="3123282"/>
            <a:ext cx="4074049" cy="227611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2CED5C9-2C96-621B-0EFB-ED9DAAEB9170}"/>
              </a:ext>
            </a:extLst>
          </p:cNvPr>
          <p:cNvPicPr>
            <a:picLocks noChangeAspect="1"/>
          </p:cNvPicPr>
          <p:nvPr/>
        </p:nvPicPr>
        <p:blipFill>
          <a:blip r:embed="rId5"/>
          <a:stretch>
            <a:fillRect/>
          </a:stretch>
        </p:blipFill>
        <p:spPr>
          <a:xfrm>
            <a:off x="8175646" y="344321"/>
            <a:ext cx="4074048" cy="2876428"/>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9247A7B8-7CD2-0D28-509F-1FDA7EA50DFE}"/>
              </a:ext>
            </a:extLst>
          </p:cNvPr>
          <p:cNvPicPr>
            <a:picLocks noChangeAspect="1"/>
          </p:cNvPicPr>
          <p:nvPr/>
        </p:nvPicPr>
        <p:blipFill>
          <a:blip r:embed="rId6"/>
          <a:stretch>
            <a:fillRect/>
          </a:stretch>
        </p:blipFill>
        <p:spPr>
          <a:xfrm>
            <a:off x="8124380" y="3123281"/>
            <a:ext cx="4115444" cy="1775289"/>
          </a:xfrm>
          <a:prstGeom prst="rect">
            <a:avLst/>
          </a:prstGeom>
        </p:spPr>
      </p:pic>
    </p:spTree>
    <p:extLst>
      <p:ext uri="{BB962C8B-B14F-4D97-AF65-F5344CB8AC3E}">
        <p14:creationId xmlns:p14="http://schemas.microsoft.com/office/powerpoint/2010/main" val="101030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7C380D-0B9D-165C-AD5C-616F90342960}"/>
              </a:ext>
            </a:extLst>
          </p:cNvPr>
          <p:cNvSpPr>
            <a:spLocks noGrp="1"/>
          </p:cNvSpPr>
          <p:nvPr>
            <p:ph type="body" sz="quarter" idx="10"/>
          </p:nvPr>
        </p:nvSpPr>
        <p:spPr/>
        <p:txBody>
          <a:bodyPr/>
          <a:lstStyle/>
          <a:p>
            <a:r>
              <a:rPr lang="en-GB"/>
              <a:t>Deleting Missing Values</a:t>
            </a:r>
          </a:p>
        </p:txBody>
      </p:sp>
      <p:sp>
        <p:nvSpPr>
          <p:cNvPr id="3" name="Slide Number Placeholder 2">
            <a:extLst>
              <a:ext uri="{FF2B5EF4-FFF2-40B4-BE49-F238E27FC236}">
                <a16:creationId xmlns:a16="http://schemas.microsoft.com/office/drawing/2014/main" id="{1783208C-41DB-E11F-7C2F-0D7CAB4127D7}"/>
              </a:ext>
            </a:extLst>
          </p:cNvPr>
          <p:cNvSpPr>
            <a:spLocks noGrp="1"/>
          </p:cNvSpPr>
          <p:nvPr>
            <p:ph type="sldNum" sz="quarter" idx="4"/>
          </p:nvPr>
        </p:nvSpPr>
        <p:spPr/>
        <p:txBody>
          <a:bodyPr/>
          <a:lstStyle/>
          <a:p>
            <a:fld id="{EF892D59-8F09-EF4B-AD6D-DA609442F868}" type="slidenum">
              <a:rPr lang="en-GB" smtClean="0"/>
              <a:pPr/>
              <a:t>8</a:t>
            </a:fld>
            <a:endParaRPr lang="en-GB"/>
          </a:p>
        </p:txBody>
      </p:sp>
      <p:sp>
        <p:nvSpPr>
          <p:cNvPr id="4" name="Text Placeholder 3">
            <a:extLst>
              <a:ext uri="{FF2B5EF4-FFF2-40B4-BE49-F238E27FC236}">
                <a16:creationId xmlns:a16="http://schemas.microsoft.com/office/drawing/2014/main" id="{DBA0583B-1A34-1C4A-E578-FE2B9C9AE7A1}"/>
              </a:ext>
            </a:extLst>
          </p:cNvPr>
          <p:cNvSpPr>
            <a:spLocks noGrp="1"/>
          </p:cNvSpPr>
          <p:nvPr>
            <p:ph type="body" sz="quarter" idx="15"/>
          </p:nvPr>
        </p:nvSpPr>
        <p:spPr/>
        <p:txBody>
          <a:bodyPr/>
          <a:lstStyle/>
          <a:p>
            <a:endParaRPr lang="en-GB"/>
          </a:p>
        </p:txBody>
      </p:sp>
      <p:pic>
        <p:nvPicPr>
          <p:cNvPr id="6" name="Picture 5" descr="A screenshot of a computer&#10;&#10;Description automatically generated">
            <a:extLst>
              <a:ext uri="{FF2B5EF4-FFF2-40B4-BE49-F238E27FC236}">
                <a16:creationId xmlns:a16="http://schemas.microsoft.com/office/drawing/2014/main" id="{4CD04DD1-9751-3D32-33E0-AF3014F93F63}"/>
              </a:ext>
            </a:extLst>
          </p:cNvPr>
          <p:cNvPicPr>
            <a:picLocks noChangeAspect="1"/>
          </p:cNvPicPr>
          <p:nvPr/>
        </p:nvPicPr>
        <p:blipFill>
          <a:blip r:embed="rId3"/>
          <a:stretch>
            <a:fillRect/>
          </a:stretch>
        </p:blipFill>
        <p:spPr>
          <a:xfrm>
            <a:off x="4908489" y="312950"/>
            <a:ext cx="4035196" cy="189891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358769F-1FE1-023E-4B6D-23096B2F9BE8}"/>
              </a:ext>
            </a:extLst>
          </p:cNvPr>
          <p:cNvPicPr>
            <a:picLocks noChangeAspect="1"/>
          </p:cNvPicPr>
          <p:nvPr/>
        </p:nvPicPr>
        <p:blipFill>
          <a:blip r:embed="rId4"/>
          <a:stretch>
            <a:fillRect/>
          </a:stretch>
        </p:blipFill>
        <p:spPr>
          <a:xfrm>
            <a:off x="4799614" y="2033040"/>
            <a:ext cx="4141590" cy="24368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EDB323B-664D-E29C-93AD-1874C53032D1}"/>
              </a:ext>
            </a:extLst>
          </p:cNvPr>
          <p:cNvPicPr>
            <a:picLocks noChangeAspect="1"/>
          </p:cNvPicPr>
          <p:nvPr/>
        </p:nvPicPr>
        <p:blipFill>
          <a:blip r:embed="rId5"/>
          <a:stretch>
            <a:fillRect/>
          </a:stretch>
        </p:blipFill>
        <p:spPr>
          <a:xfrm>
            <a:off x="4799614" y="4289605"/>
            <a:ext cx="7008211" cy="2436817"/>
          </a:xfrm>
          <a:prstGeom prst="rect">
            <a:avLst/>
          </a:prstGeom>
        </p:spPr>
      </p:pic>
    </p:spTree>
    <p:extLst>
      <p:ext uri="{BB962C8B-B14F-4D97-AF65-F5344CB8AC3E}">
        <p14:creationId xmlns:p14="http://schemas.microsoft.com/office/powerpoint/2010/main" val="16033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3E595-7A38-745D-35D3-2DE149FD4214}"/>
              </a:ext>
            </a:extLst>
          </p:cNvPr>
          <p:cNvSpPr>
            <a:spLocks noGrp="1"/>
          </p:cNvSpPr>
          <p:nvPr>
            <p:ph type="body" sz="quarter" idx="10"/>
          </p:nvPr>
        </p:nvSpPr>
        <p:spPr/>
        <p:txBody>
          <a:bodyPr/>
          <a:lstStyle/>
          <a:p>
            <a:r>
              <a:rPr lang="en-GB"/>
              <a:t>Filling in Missing Values</a:t>
            </a:r>
          </a:p>
        </p:txBody>
      </p:sp>
      <p:sp>
        <p:nvSpPr>
          <p:cNvPr id="3" name="Slide Number Placeholder 2">
            <a:extLst>
              <a:ext uri="{FF2B5EF4-FFF2-40B4-BE49-F238E27FC236}">
                <a16:creationId xmlns:a16="http://schemas.microsoft.com/office/drawing/2014/main" id="{9FDDDBFC-73C4-F156-EE06-029E60EF7539}"/>
              </a:ext>
            </a:extLst>
          </p:cNvPr>
          <p:cNvSpPr>
            <a:spLocks noGrp="1"/>
          </p:cNvSpPr>
          <p:nvPr>
            <p:ph type="sldNum" sz="quarter" idx="4"/>
          </p:nvPr>
        </p:nvSpPr>
        <p:spPr/>
        <p:txBody>
          <a:bodyPr/>
          <a:lstStyle/>
          <a:p>
            <a:fld id="{EF892D59-8F09-EF4B-AD6D-DA609442F868}" type="slidenum">
              <a:rPr lang="en-GB" smtClean="0"/>
              <a:pPr/>
              <a:t>9</a:t>
            </a:fld>
            <a:endParaRPr lang="en-GB"/>
          </a:p>
        </p:txBody>
      </p:sp>
      <p:sp>
        <p:nvSpPr>
          <p:cNvPr id="4" name="Text Placeholder 3">
            <a:extLst>
              <a:ext uri="{FF2B5EF4-FFF2-40B4-BE49-F238E27FC236}">
                <a16:creationId xmlns:a16="http://schemas.microsoft.com/office/drawing/2014/main" id="{2A1F4998-7E90-1E56-6231-145AD599DF88}"/>
              </a:ext>
            </a:extLst>
          </p:cNvPr>
          <p:cNvSpPr>
            <a:spLocks noGrp="1"/>
          </p:cNvSpPr>
          <p:nvPr>
            <p:ph type="body" sz="quarter" idx="15"/>
          </p:nvPr>
        </p:nvSpPr>
        <p:spPr>
          <a:xfrm>
            <a:off x="5037137" y="1268342"/>
            <a:ext cx="6770688" cy="1344228"/>
          </a:xfrm>
        </p:spPr>
        <p:txBody>
          <a:bodyPr/>
          <a:lstStyle/>
          <a:p>
            <a:pPr marL="285750" indent="-285750">
              <a:buFont typeface="Arial" panose="020B0604020202020204" pitchFamily="34" charset="0"/>
              <a:buChar char="•"/>
            </a:pPr>
            <a:r>
              <a:rPr lang="en-GB" dirty="0"/>
              <a:t>If filling in values, *it is common to use an average</a:t>
            </a:r>
          </a:p>
          <a:p>
            <a:pPr marL="285750" indent="-285750">
              <a:buFont typeface="Arial" panose="020B0604020202020204" pitchFamily="34" charset="0"/>
              <a:buChar char="•"/>
            </a:pPr>
            <a:r>
              <a:rPr lang="en-GB" dirty="0"/>
              <a:t>Use </a:t>
            </a:r>
            <a:r>
              <a:rPr lang="en-GB" dirty="0" err="1"/>
              <a:t>fillna</a:t>
            </a:r>
            <a:r>
              <a:rPr lang="en-GB" dirty="0"/>
              <a:t> to specify a value to replace each </a:t>
            </a:r>
            <a:r>
              <a:rPr lang="en-GB" dirty="0" err="1"/>
              <a:t>NaN</a:t>
            </a:r>
            <a:r>
              <a:rPr lang="en-GB" dirty="0"/>
              <a:t> with which depends on the column where it is found</a:t>
            </a:r>
          </a:p>
        </p:txBody>
      </p:sp>
      <p:pic>
        <p:nvPicPr>
          <p:cNvPr id="6" name="Picture 5" descr="A screenshot of a computer program&#10;&#10;Description automatically generated">
            <a:extLst>
              <a:ext uri="{FF2B5EF4-FFF2-40B4-BE49-F238E27FC236}">
                <a16:creationId xmlns:a16="http://schemas.microsoft.com/office/drawing/2014/main" id="{8B19EE5F-D5AB-E34D-B061-B05C0A92FAD0}"/>
              </a:ext>
            </a:extLst>
          </p:cNvPr>
          <p:cNvPicPr>
            <a:picLocks noChangeAspect="1"/>
          </p:cNvPicPr>
          <p:nvPr/>
        </p:nvPicPr>
        <p:blipFill>
          <a:blip r:embed="rId3"/>
          <a:stretch>
            <a:fillRect/>
          </a:stretch>
        </p:blipFill>
        <p:spPr>
          <a:xfrm>
            <a:off x="4878474" y="3428970"/>
            <a:ext cx="6770688" cy="3040423"/>
          </a:xfrm>
          <a:prstGeom prst="rect">
            <a:avLst/>
          </a:prstGeom>
        </p:spPr>
      </p:pic>
    </p:spTree>
    <p:extLst>
      <p:ext uri="{BB962C8B-B14F-4D97-AF65-F5344CB8AC3E}">
        <p14:creationId xmlns:p14="http://schemas.microsoft.com/office/powerpoint/2010/main" val="875334427"/>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People">
  <a:themeElements>
    <a:clrScheme name="QA Branding">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ing">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New!) Branding.potx" id="{83DCB673-379A-45B6-B7B1-E12343F6BFED}" vid="{12D1817D-E4DD-4395-8BCE-C12B090B719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3562A7F8CAFB43942423E6A5E04770" ma:contentTypeVersion="12" ma:contentTypeDescription="Create a new document." ma:contentTypeScope="" ma:versionID="a376d4a0d0f52cb5ac249cf11ad9a460">
  <xsd:schema xmlns:xsd="http://www.w3.org/2001/XMLSchema" xmlns:xs="http://www.w3.org/2001/XMLSchema" xmlns:p="http://schemas.microsoft.com/office/2006/metadata/properties" xmlns:ns2="dfd82559-97a2-4871-a676-597bf1b13ee5" xmlns:ns3="9066b849-06aa-4701-991f-7f0c0f6dedc9" targetNamespace="http://schemas.microsoft.com/office/2006/metadata/properties" ma:root="true" ma:fieldsID="21241462057b6fd1c4a89b704aeaebb0" ns2:_="" ns3:_="">
    <xsd:import namespace="dfd82559-97a2-4871-a676-597bf1b13ee5"/>
    <xsd:import namespace="9066b849-06aa-4701-991f-7f0c0f6dedc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82559-97a2-4871-a676-597bf1b13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66b849-06aa-4701-991f-7f0c0f6dedc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25ba632-9444-4e55-8a21-0bc2359101d9}" ma:internalName="TaxCatchAll" ma:showField="CatchAllData" ma:web="9066b849-06aa-4701-991f-7f0c0f6dedc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fd82559-97a2-4871-a676-597bf1b13ee5">
      <Terms xmlns="http://schemas.microsoft.com/office/infopath/2007/PartnerControls"/>
    </lcf76f155ced4ddcb4097134ff3c332f>
    <TaxCatchAll xmlns="9066b849-06aa-4701-991f-7f0c0f6dedc9" xsi:nil="true"/>
  </documentManagement>
</p:properties>
</file>

<file path=customXml/itemProps1.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2.xml><?xml version="1.0" encoding="utf-8"?>
<ds:datastoreItem xmlns:ds="http://schemas.openxmlformats.org/officeDocument/2006/customXml" ds:itemID="{A0CFFE6D-33DA-4E6C-8EC2-4CCC0B4CD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82559-97a2-4871-a676-597bf1b13ee5"/>
    <ds:schemaRef ds:uri="9066b849-06aa-4701-991f-7f0c0f6ded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C0D1A9-62D4-4D38-98A5-BE95FE2B3BF6}">
  <ds:schemaRefs>
    <ds:schemaRef ds:uri="9066b849-06aa-4701-991f-7f0c0f6dedc9"/>
    <ds:schemaRef ds:uri="dfd82559-97a2-4871-a676-597bf1b13e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2</TotalTime>
  <Words>1751</Words>
  <Application>Microsoft Office PowerPoint</Application>
  <PresentationFormat>Widescreen</PresentationFormat>
  <Paragraphs>228</Paragraphs>
  <Slides>29</Slides>
  <Notes>21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-apple-system</vt:lpstr>
      <vt:lpstr>Arial</vt:lpstr>
      <vt:lpstr>Calibri</vt:lpstr>
      <vt:lpstr>Courier New</vt:lpstr>
      <vt:lpstr>Helvetica Neue</vt:lpstr>
      <vt:lpstr>Krana Fat B</vt:lpstr>
      <vt:lpstr>Montserrat</vt:lpstr>
      <vt:lpstr>Montserrat Black</vt:lpstr>
      <vt:lpstr>Segoe UI</vt:lpstr>
      <vt:lpstr>Office Theme</vt:lpstr>
      <vt:lpstr>2_Office Theme</vt:lpstr>
      <vt:lpstr>1_Office Theme</vt:lpstr>
      <vt:lpstr>People</vt:lpstr>
      <vt:lpstr>PowerPoint Presentation</vt:lpstr>
      <vt:lpstr>Missing Values</vt:lpstr>
      <vt:lpstr>PowerPoint Presentation</vt:lpstr>
      <vt:lpstr>Missing Values</vt:lpstr>
      <vt:lpstr>PowerPoint Presentation</vt:lpstr>
      <vt:lpstr>PowerPoint Presentation</vt:lpstr>
      <vt:lpstr>PowerPoint Presentation</vt:lpstr>
      <vt:lpstr>PowerPoint Presentation</vt:lpstr>
      <vt:lpstr>PowerPoint Presentation</vt:lpstr>
      <vt:lpstr>Deduplication</vt:lpstr>
      <vt:lpstr>PowerPoint Presentation</vt:lpstr>
      <vt:lpstr>PowerPoint Presentation</vt:lpstr>
      <vt:lpstr>PowerPoint Presentation</vt:lpstr>
      <vt:lpstr>PowerPoint Presentation</vt:lpstr>
      <vt:lpstr>Data Transformation</vt:lpstr>
      <vt:lpstr>PowerPoint Presentation</vt:lpstr>
      <vt:lpstr>PowerPoint Presentation</vt:lpstr>
      <vt:lpstr>PowerPoint Presentation</vt:lpstr>
      <vt:lpstr>PowerPoint Presentation</vt:lpstr>
      <vt:lpstr>PowerPoint Presentation</vt:lpstr>
      <vt:lpstr>PowerPoint Presentation</vt:lpstr>
      <vt:lpstr>Working with Text Data</vt:lpstr>
      <vt:lpstr>PowerPoint Presentation</vt:lpstr>
      <vt:lpstr>PowerPoint Presentation</vt:lpstr>
      <vt:lpstr>PowerPoint Presentation</vt:lpstr>
      <vt:lpstr>PowerPoint Presentation</vt:lpstr>
      <vt:lpstr>PowerPoint Presentation</vt:lpstr>
      <vt:lpstr>PowerPoint Presentation</vt:lpstr>
      <vt:lpstr>How did you get 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Wood, Michael</dc:creator>
  <cp:keywords/>
  <dc:description/>
  <cp:lastModifiedBy>Holmes, Thomas</cp:lastModifiedBy>
  <cp:revision>1</cp:revision>
  <cp:lastPrinted>2021-06-30T10:37:00Z</cp:lastPrinted>
  <dcterms:created xsi:type="dcterms:W3CDTF">2020-01-02T14:03:43Z</dcterms:created>
  <dcterms:modified xsi:type="dcterms:W3CDTF">2023-09-27T15:53:02Z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0x010100753562A7F8CAFB43942423E6A5E04770</vt:lpwstr>
  </property>
  <property fmtid="{D5CDD505-2E9C-101B-9397-08002B2CF9AE}" pid="3" name="BookType">
    <vt:lpwstr>10</vt:lpwstr>
  </property>
  <property fmtid="{D5CDD505-2E9C-101B-9397-08002B2CF9AE}" pid="4" name="Order">
    <vt:r8>6400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ComplianceAssetId">
    <vt:lpwstr/>
  </property>
  <property fmtid="{D5CDD505-2E9C-101B-9397-08002B2CF9AE}" pid="10" name="TemplateUrl">
    <vt:lpwstr/>
  </property>
  <property fmtid="{D5CDD505-2E9C-101B-9397-08002B2CF9AE}" pid="11" name="MediaServiceImageTags">
    <vt:lpwstr/>
  </property>
</Properties>
</file>