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836" r:id="rId6"/>
    <p:sldMasterId id="2147483924" r:id="rId7"/>
  </p:sldMasterIdLst>
  <p:notesMasterIdLst>
    <p:notesMasterId r:id="rId29"/>
  </p:notesMasterIdLst>
  <p:handoutMasterIdLst>
    <p:handoutMasterId r:id="rId30"/>
  </p:handoutMasterIdLst>
  <p:sldIdLst>
    <p:sldId id="1191" r:id="rId8"/>
    <p:sldId id="1192" r:id="rId9"/>
    <p:sldId id="1200" r:id="rId10"/>
    <p:sldId id="1197" r:id="rId11"/>
    <p:sldId id="579" r:id="rId12"/>
    <p:sldId id="1201" r:id="rId13"/>
    <p:sldId id="1202" r:id="rId14"/>
    <p:sldId id="1203" r:id="rId15"/>
    <p:sldId id="1204" r:id="rId16"/>
    <p:sldId id="1205" r:id="rId17"/>
    <p:sldId id="1207" r:id="rId18"/>
    <p:sldId id="1198" r:id="rId19"/>
    <p:sldId id="1208" r:id="rId20"/>
    <p:sldId id="1199" r:id="rId21"/>
    <p:sldId id="1209" r:id="rId22"/>
    <p:sldId id="1210" r:id="rId23"/>
    <p:sldId id="1211" r:id="rId24"/>
    <p:sldId id="1212" r:id="rId25"/>
    <p:sldId id="412" r:id="rId26"/>
    <p:sldId id="258" r:id="rId27"/>
    <p:sldId id="259" r:id="rId28"/>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1191"/>
            <p14:sldId id="1192"/>
            <p14:sldId id="1200"/>
            <p14:sldId id="1197"/>
            <p14:sldId id="579"/>
            <p14:sldId id="1201"/>
            <p14:sldId id="1202"/>
            <p14:sldId id="1203"/>
            <p14:sldId id="1204"/>
            <p14:sldId id="1205"/>
            <p14:sldId id="1207"/>
            <p14:sldId id="1198"/>
            <p14:sldId id="1208"/>
            <p14:sldId id="1199"/>
            <p14:sldId id="1209"/>
            <p14:sldId id="1210"/>
            <p14:sldId id="1211"/>
            <p14:sldId id="1212"/>
            <p14:sldId id="412"/>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56D1B-E7DC-4053-8949-374EB34E8D42}" v="44" dt="2023-09-27T16:09:53.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6937" autoAdjust="0"/>
  </p:normalViewPr>
  <p:slideViewPr>
    <p:cSldViewPr snapToGrid="0" snapToObjects="1" showGuides="1">
      <p:cViewPr varScale="1">
        <p:scale>
          <a:sx n="39" d="100"/>
          <a:sy n="39" d="100"/>
        </p:scale>
        <p:origin x="48" y="148"/>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es, Thomas" userId="381fd8d0-cc7d-4866-93eb-33b5e8d9e450" providerId="ADAL" clId="{9EABE81D-D6B3-4A2A-A4E2-7E9DDCB4AA1A}"/>
    <pc:docChg chg="addSld delSld modSld modSection">
      <pc:chgData name="Holmes, Thomas" userId="381fd8d0-cc7d-4866-93eb-33b5e8d9e450" providerId="ADAL" clId="{9EABE81D-D6B3-4A2A-A4E2-7E9DDCB4AA1A}" dt="2023-08-01T14:23:37.304" v="92" actId="20577"/>
      <pc:docMkLst>
        <pc:docMk/>
      </pc:docMkLst>
      <pc:sldChg chg="del">
        <pc:chgData name="Holmes, Thomas" userId="381fd8d0-cc7d-4866-93eb-33b5e8d9e450" providerId="ADAL" clId="{9EABE81D-D6B3-4A2A-A4E2-7E9DDCB4AA1A}" dt="2023-08-01T14:16:52.677" v="22" actId="47"/>
        <pc:sldMkLst>
          <pc:docMk/>
          <pc:sldMk cId="1806616886" sldId="335"/>
        </pc:sldMkLst>
      </pc:sldChg>
      <pc:sldChg chg="del">
        <pc:chgData name="Holmes, Thomas" userId="381fd8d0-cc7d-4866-93eb-33b5e8d9e450" providerId="ADAL" clId="{9EABE81D-D6B3-4A2A-A4E2-7E9DDCB4AA1A}" dt="2023-08-01T14:16:52.677" v="22" actId="47"/>
        <pc:sldMkLst>
          <pc:docMk/>
          <pc:sldMk cId="2508556403" sldId="574"/>
        </pc:sldMkLst>
      </pc:sldChg>
      <pc:sldChg chg="del">
        <pc:chgData name="Holmes, Thomas" userId="381fd8d0-cc7d-4866-93eb-33b5e8d9e450" providerId="ADAL" clId="{9EABE81D-D6B3-4A2A-A4E2-7E9DDCB4AA1A}" dt="2023-08-01T14:16:52.677" v="22" actId="47"/>
        <pc:sldMkLst>
          <pc:docMk/>
          <pc:sldMk cId="76698726" sldId="575"/>
        </pc:sldMkLst>
      </pc:sldChg>
      <pc:sldChg chg="del">
        <pc:chgData name="Holmes, Thomas" userId="381fd8d0-cc7d-4866-93eb-33b5e8d9e450" providerId="ADAL" clId="{9EABE81D-D6B3-4A2A-A4E2-7E9DDCB4AA1A}" dt="2023-08-01T14:16:52.677" v="22" actId="47"/>
        <pc:sldMkLst>
          <pc:docMk/>
          <pc:sldMk cId="2037155973" sldId="576"/>
        </pc:sldMkLst>
      </pc:sldChg>
      <pc:sldChg chg="del">
        <pc:chgData name="Holmes, Thomas" userId="381fd8d0-cc7d-4866-93eb-33b5e8d9e450" providerId="ADAL" clId="{9EABE81D-D6B3-4A2A-A4E2-7E9DDCB4AA1A}" dt="2023-08-01T14:16:52.677" v="22" actId="47"/>
        <pc:sldMkLst>
          <pc:docMk/>
          <pc:sldMk cId="2483490404" sldId="577"/>
        </pc:sldMkLst>
      </pc:sldChg>
      <pc:sldChg chg="del">
        <pc:chgData name="Holmes, Thomas" userId="381fd8d0-cc7d-4866-93eb-33b5e8d9e450" providerId="ADAL" clId="{9EABE81D-D6B3-4A2A-A4E2-7E9DDCB4AA1A}" dt="2023-08-01T14:16:52.677" v="22" actId="47"/>
        <pc:sldMkLst>
          <pc:docMk/>
          <pc:sldMk cId="3191080513" sldId="579"/>
        </pc:sldMkLst>
      </pc:sldChg>
      <pc:sldChg chg="del">
        <pc:chgData name="Holmes, Thomas" userId="381fd8d0-cc7d-4866-93eb-33b5e8d9e450" providerId="ADAL" clId="{9EABE81D-D6B3-4A2A-A4E2-7E9DDCB4AA1A}" dt="2023-08-01T14:16:52.677" v="22" actId="47"/>
        <pc:sldMkLst>
          <pc:docMk/>
          <pc:sldMk cId="1518694999" sldId="582"/>
        </pc:sldMkLst>
      </pc:sldChg>
      <pc:sldChg chg="del">
        <pc:chgData name="Holmes, Thomas" userId="381fd8d0-cc7d-4866-93eb-33b5e8d9e450" providerId="ADAL" clId="{9EABE81D-D6B3-4A2A-A4E2-7E9DDCB4AA1A}" dt="2023-08-01T14:16:52.677" v="22" actId="47"/>
        <pc:sldMkLst>
          <pc:docMk/>
          <pc:sldMk cId="2822463267" sldId="583"/>
        </pc:sldMkLst>
      </pc:sldChg>
      <pc:sldChg chg="del">
        <pc:chgData name="Holmes, Thomas" userId="381fd8d0-cc7d-4866-93eb-33b5e8d9e450" providerId="ADAL" clId="{9EABE81D-D6B3-4A2A-A4E2-7E9DDCB4AA1A}" dt="2023-08-01T14:16:52.677" v="22" actId="47"/>
        <pc:sldMkLst>
          <pc:docMk/>
          <pc:sldMk cId="2804134144" sldId="584"/>
        </pc:sldMkLst>
      </pc:sldChg>
      <pc:sldChg chg="del">
        <pc:chgData name="Holmes, Thomas" userId="381fd8d0-cc7d-4866-93eb-33b5e8d9e450" providerId="ADAL" clId="{9EABE81D-D6B3-4A2A-A4E2-7E9DDCB4AA1A}" dt="2023-08-01T14:16:52.677" v="22" actId="47"/>
        <pc:sldMkLst>
          <pc:docMk/>
          <pc:sldMk cId="2272872521" sldId="585"/>
        </pc:sldMkLst>
      </pc:sldChg>
      <pc:sldChg chg="del">
        <pc:chgData name="Holmes, Thomas" userId="381fd8d0-cc7d-4866-93eb-33b5e8d9e450" providerId="ADAL" clId="{9EABE81D-D6B3-4A2A-A4E2-7E9DDCB4AA1A}" dt="2023-08-01T14:16:52.677" v="22" actId="47"/>
        <pc:sldMkLst>
          <pc:docMk/>
          <pc:sldMk cId="1406687255" sldId="586"/>
        </pc:sldMkLst>
      </pc:sldChg>
      <pc:sldChg chg="del">
        <pc:chgData name="Holmes, Thomas" userId="381fd8d0-cc7d-4866-93eb-33b5e8d9e450" providerId="ADAL" clId="{9EABE81D-D6B3-4A2A-A4E2-7E9DDCB4AA1A}" dt="2023-08-01T14:16:52.677" v="22" actId="47"/>
        <pc:sldMkLst>
          <pc:docMk/>
          <pc:sldMk cId="2605212768" sldId="587"/>
        </pc:sldMkLst>
      </pc:sldChg>
      <pc:sldChg chg="modSp mod">
        <pc:chgData name="Holmes, Thomas" userId="381fd8d0-cc7d-4866-93eb-33b5e8d9e450" providerId="ADAL" clId="{9EABE81D-D6B3-4A2A-A4E2-7E9DDCB4AA1A}" dt="2023-08-01T14:23:01.040" v="61" actId="20577"/>
        <pc:sldMkLst>
          <pc:docMk/>
          <pc:sldMk cId="4005289180" sldId="1191"/>
        </pc:sldMkLst>
        <pc:spChg chg="mod">
          <ac:chgData name="Holmes, Thomas" userId="381fd8d0-cc7d-4866-93eb-33b5e8d9e450" providerId="ADAL" clId="{9EABE81D-D6B3-4A2A-A4E2-7E9DDCB4AA1A}" dt="2023-08-01T14:16:29.072" v="21" actId="20577"/>
          <ac:spMkLst>
            <pc:docMk/>
            <pc:sldMk cId="4005289180" sldId="1191"/>
            <ac:spMk id="2" creationId="{851AB6A3-9715-4222-9B3E-9BAC74D25E74}"/>
          </ac:spMkLst>
        </pc:spChg>
        <pc:spChg chg="mod">
          <ac:chgData name="Holmes, Thomas" userId="381fd8d0-cc7d-4866-93eb-33b5e8d9e450" providerId="ADAL" clId="{9EABE81D-D6B3-4A2A-A4E2-7E9DDCB4AA1A}" dt="2023-08-01T14:23:01.040" v="61" actId="20577"/>
          <ac:spMkLst>
            <pc:docMk/>
            <pc:sldMk cId="4005289180" sldId="1191"/>
            <ac:spMk id="3" creationId="{D4F9AAC1-BCB8-4F5D-BE4F-CB8E701D7425}"/>
          </ac:spMkLst>
        </pc:spChg>
      </pc:sldChg>
      <pc:sldChg chg="modSp mod">
        <pc:chgData name="Holmes, Thomas" userId="381fd8d0-cc7d-4866-93eb-33b5e8d9e450" providerId="ADAL" clId="{9EABE81D-D6B3-4A2A-A4E2-7E9DDCB4AA1A}" dt="2023-08-01T14:22:41.193" v="49" actId="20577"/>
        <pc:sldMkLst>
          <pc:docMk/>
          <pc:sldMk cId="503686279" sldId="1192"/>
        </pc:sldMkLst>
        <pc:spChg chg="mod">
          <ac:chgData name="Holmes, Thomas" userId="381fd8d0-cc7d-4866-93eb-33b5e8d9e450" providerId="ADAL" clId="{9EABE81D-D6B3-4A2A-A4E2-7E9DDCB4AA1A}" dt="2023-08-01T14:22:41.193" v="49" actId="20577"/>
          <ac:spMkLst>
            <pc:docMk/>
            <pc:sldMk cId="503686279" sldId="1192"/>
            <ac:spMk id="2" creationId="{AB322056-48DB-D659-C9DD-6DB04822728F}"/>
          </ac:spMkLst>
        </pc:spChg>
      </pc:sldChg>
      <pc:sldChg chg="del">
        <pc:chgData name="Holmes, Thomas" userId="381fd8d0-cc7d-4866-93eb-33b5e8d9e450" providerId="ADAL" clId="{9EABE81D-D6B3-4A2A-A4E2-7E9DDCB4AA1A}" dt="2023-08-01T14:16:52.677" v="22" actId="47"/>
        <pc:sldMkLst>
          <pc:docMk/>
          <pc:sldMk cId="926916132" sldId="1193"/>
        </pc:sldMkLst>
      </pc:sldChg>
      <pc:sldChg chg="del">
        <pc:chgData name="Holmes, Thomas" userId="381fd8d0-cc7d-4866-93eb-33b5e8d9e450" providerId="ADAL" clId="{9EABE81D-D6B3-4A2A-A4E2-7E9DDCB4AA1A}" dt="2023-08-01T14:16:52.677" v="22" actId="47"/>
        <pc:sldMkLst>
          <pc:docMk/>
          <pc:sldMk cId="815900566" sldId="1194"/>
        </pc:sldMkLst>
      </pc:sldChg>
      <pc:sldChg chg="del">
        <pc:chgData name="Holmes, Thomas" userId="381fd8d0-cc7d-4866-93eb-33b5e8d9e450" providerId="ADAL" clId="{9EABE81D-D6B3-4A2A-A4E2-7E9DDCB4AA1A}" dt="2023-08-01T14:16:52.677" v="22" actId="47"/>
        <pc:sldMkLst>
          <pc:docMk/>
          <pc:sldMk cId="1717190198" sldId="1195"/>
        </pc:sldMkLst>
      </pc:sldChg>
      <pc:sldChg chg="modSp add mod">
        <pc:chgData name="Holmes, Thomas" userId="381fd8d0-cc7d-4866-93eb-33b5e8d9e450" providerId="ADAL" clId="{9EABE81D-D6B3-4A2A-A4E2-7E9DDCB4AA1A}" dt="2023-08-01T14:22:55.659" v="60" actId="20577"/>
        <pc:sldMkLst>
          <pc:docMk/>
          <pc:sldMk cId="3824414282" sldId="1197"/>
        </pc:sldMkLst>
        <pc:spChg chg="mod">
          <ac:chgData name="Holmes, Thomas" userId="381fd8d0-cc7d-4866-93eb-33b5e8d9e450" providerId="ADAL" clId="{9EABE81D-D6B3-4A2A-A4E2-7E9DDCB4AA1A}" dt="2023-08-01T14:22:55.659" v="60" actId="20577"/>
          <ac:spMkLst>
            <pc:docMk/>
            <pc:sldMk cId="3824414282" sldId="1197"/>
            <ac:spMk id="2" creationId="{AB322056-48DB-D659-C9DD-6DB04822728F}"/>
          </ac:spMkLst>
        </pc:spChg>
      </pc:sldChg>
      <pc:sldChg chg="modSp add mod">
        <pc:chgData name="Holmes, Thomas" userId="381fd8d0-cc7d-4866-93eb-33b5e8d9e450" providerId="ADAL" clId="{9EABE81D-D6B3-4A2A-A4E2-7E9DDCB4AA1A}" dt="2023-08-01T14:23:11.285" v="75" actId="20577"/>
        <pc:sldMkLst>
          <pc:docMk/>
          <pc:sldMk cId="2132445106" sldId="1198"/>
        </pc:sldMkLst>
        <pc:spChg chg="mod">
          <ac:chgData name="Holmes, Thomas" userId="381fd8d0-cc7d-4866-93eb-33b5e8d9e450" providerId="ADAL" clId="{9EABE81D-D6B3-4A2A-A4E2-7E9DDCB4AA1A}" dt="2023-08-01T14:23:11.285" v="75" actId="20577"/>
          <ac:spMkLst>
            <pc:docMk/>
            <pc:sldMk cId="2132445106" sldId="1198"/>
            <ac:spMk id="2" creationId="{AB322056-48DB-D659-C9DD-6DB04822728F}"/>
          </ac:spMkLst>
        </pc:spChg>
      </pc:sldChg>
      <pc:sldChg chg="modSp add mod">
        <pc:chgData name="Holmes, Thomas" userId="381fd8d0-cc7d-4866-93eb-33b5e8d9e450" providerId="ADAL" clId="{9EABE81D-D6B3-4A2A-A4E2-7E9DDCB4AA1A}" dt="2023-08-01T14:23:37.304" v="92" actId="20577"/>
        <pc:sldMkLst>
          <pc:docMk/>
          <pc:sldMk cId="1228378087" sldId="1199"/>
        </pc:sldMkLst>
        <pc:spChg chg="mod">
          <ac:chgData name="Holmes, Thomas" userId="381fd8d0-cc7d-4866-93eb-33b5e8d9e450" providerId="ADAL" clId="{9EABE81D-D6B3-4A2A-A4E2-7E9DDCB4AA1A}" dt="2023-08-01T14:23:37.304" v="92" actId="20577"/>
          <ac:spMkLst>
            <pc:docMk/>
            <pc:sldMk cId="1228378087" sldId="1199"/>
            <ac:spMk id="2" creationId="{AB322056-48DB-D659-C9DD-6DB04822728F}"/>
          </ac:spMkLst>
        </pc:spChg>
      </pc:sldChg>
      <pc:sldChg chg="add del">
        <pc:chgData name="Holmes, Thomas" userId="381fd8d0-cc7d-4866-93eb-33b5e8d9e450" providerId="ADAL" clId="{9EABE81D-D6B3-4A2A-A4E2-7E9DDCB4AA1A}" dt="2023-08-01T14:23:16.360" v="76" actId="47"/>
        <pc:sldMkLst>
          <pc:docMk/>
          <pc:sldMk cId="1823090416" sldId="1199"/>
        </pc:sldMkLst>
      </pc:sldChg>
      <pc:sldChg chg="add del">
        <pc:chgData name="Holmes, Thomas" userId="381fd8d0-cc7d-4866-93eb-33b5e8d9e450" providerId="ADAL" clId="{9EABE81D-D6B3-4A2A-A4E2-7E9DDCB4AA1A}" dt="2023-08-01T14:23:16.897" v="77" actId="47"/>
        <pc:sldMkLst>
          <pc:docMk/>
          <pc:sldMk cId="1679190736" sldId="1200"/>
        </pc:sldMkLst>
      </pc:sldChg>
      <pc:sldMasterChg chg="delSldLayout">
        <pc:chgData name="Holmes, Thomas" userId="381fd8d0-cc7d-4866-93eb-33b5e8d9e450" providerId="ADAL" clId="{9EABE81D-D6B3-4A2A-A4E2-7E9DDCB4AA1A}" dt="2023-08-01T14:16:52.677" v="22" actId="47"/>
        <pc:sldMasterMkLst>
          <pc:docMk/>
          <pc:sldMasterMk cId="300464794" sldId="2147483648"/>
        </pc:sldMasterMkLst>
        <pc:sldLayoutChg chg="del">
          <pc:chgData name="Holmes, Thomas" userId="381fd8d0-cc7d-4866-93eb-33b5e8d9e450" providerId="ADAL" clId="{9EABE81D-D6B3-4A2A-A4E2-7E9DDCB4AA1A}" dt="2023-08-01T14:16:52.677" v="22" actId="47"/>
          <pc:sldLayoutMkLst>
            <pc:docMk/>
            <pc:sldMasterMk cId="300464794" sldId="2147483648"/>
            <pc:sldLayoutMk cId="3395951118" sldId="2147483936"/>
          </pc:sldLayoutMkLst>
        </pc:sldLayoutChg>
        <pc:sldLayoutChg chg="del">
          <pc:chgData name="Holmes, Thomas" userId="381fd8d0-cc7d-4866-93eb-33b5e8d9e450" providerId="ADAL" clId="{9EABE81D-D6B3-4A2A-A4E2-7E9DDCB4AA1A}" dt="2023-08-01T14:16:52.677" v="22" actId="47"/>
          <pc:sldLayoutMkLst>
            <pc:docMk/>
            <pc:sldMasterMk cId="300464794" sldId="2147483648"/>
            <pc:sldLayoutMk cId="2426314282" sldId="2147483937"/>
          </pc:sldLayoutMkLst>
        </pc:sldLayoutChg>
        <pc:sldLayoutChg chg="del">
          <pc:chgData name="Holmes, Thomas" userId="381fd8d0-cc7d-4866-93eb-33b5e8d9e450" providerId="ADAL" clId="{9EABE81D-D6B3-4A2A-A4E2-7E9DDCB4AA1A}" dt="2023-08-01T14:16:52.677" v="22" actId="47"/>
          <pc:sldLayoutMkLst>
            <pc:docMk/>
            <pc:sldMasterMk cId="300464794" sldId="2147483648"/>
            <pc:sldLayoutMk cId="405526187" sldId="2147483938"/>
          </pc:sldLayoutMkLst>
        </pc:sldLayoutChg>
        <pc:sldLayoutChg chg="del">
          <pc:chgData name="Holmes, Thomas" userId="381fd8d0-cc7d-4866-93eb-33b5e8d9e450" providerId="ADAL" clId="{9EABE81D-D6B3-4A2A-A4E2-7E9DDCB4AA1A}" dt="2023-08-01T14:16:52.677" v="22" actId="47"/>
          <pc:sldLayoutMkLst>
            <pc:docMk/>
            <pc:sldMasterMk cId="300464794" sldId="2147483648"/>
            <pc:sldLayoutMk cId="3031463157" sldId="2147483939"/>
          </pc:sldLayoutMkLst>
        </pc:sldLayoutChg>
      </pc:sldMasterChg>
    </pc:docChg>
  </pc:docChgLst>
  <pc:docChgLst>
    <pc:chgData name="Holmes, Thomas" userId="381fd8d0-cc7d-4866-93eb-33b5e8d9e450" providerId="ADAL" clId="{71CA8A8F-76AC-4DA1-87E4-6808774671C5}"/>
    <pc:docChg chg="addSld delSld modSld sldOrd modSection">
      <pc:chgData name="Holmes, Thomas" userId="381fd8d0-cc7d-4866-93eb-33b5e8d9e450" providerId="ADAL" clId="{71CA8A8F-76AC-4DA1-87E4-6808774671C5}" dt="2023-08-01T14:14:10.867" v="188" actId="729"/>
      <pc:docMkLst>
        <pc:docMk/>
      </pc:docMkLst>
      <pc:sldChg chg="modSp mod">
        <pc:chgData name="Holmes, Thomas" userId="381fd8d0-cc7d-4866-93eb-33b5e8d9e450" providerId="ADAL" clId="{71CA8A8F-76AC-4DA1-87E4-6808774671C5}" dt="2023-08-01T14:13:45.349" v="185" actId="404"/>
        <pc:sldMkLst>
          <pc:docMk/>
          <pc:sldMk cId="1806616886" sldId="335"/>
        </pc:sldMkLst>
        <pc:spChg chg="mod">
          <ac:chgData name="Holmes, Thomas" userId="381fd8d0-cc7d-4866-93eb-33b5e8d9e450" providerId="ADAL" clId="{71CA8A8F-76AC-4DA1-87E4-6808774671C5}" dt="2023-08-01T14:13:45.349" v="185" actId="404"/>
          <ac:spMkLst>
            <pc:docMk/>
            <pc:sldMk cId="1806616886" sldId="335"/>
            <ac:spMk id="5" creationId="{67BDD806-E4BE-453D-8ED6-E542591B9563}"/>
          </ac:spMkLst>
        </pc:spChg>
      </pc:sldChg>
      <pc:sldChg chg="add">
        <pc:chgData name="Holmes, Thomas" userId="381fd8d0-cc7d-4866-93eb-33b5e8d9e450" providerId="ADAL" clId="{71CA8A8F-76AC-4DA1-87E4-6808774671C5}" dt="2023-08-01T14:10:57.517" v="44"/>
        <pc:sldMkLst>
          <pc:docMk/>
          <pc:sldMk cId="2508556403" sldId="574"/>
        </pc:sldMkLst>
      </pc:sldChg>
      <pc:sldChg chg="add mod modShow">
        <pc:chgData name="Holmes, Thomas" userId="381fd8d0-cc7d-4866-93eb-33b5e8d9e450" providerId="ADAL" clId="{71CA8A8F-76AC-4DA1-87E4-6808774671C5}" dt="2023-08-01T14:14:10.867" v="188" actId="729"/>
        <pc:sldMkLst>
          <pc:docMk/>
          <pc:sldMk cId="76698726" sldId="575"/>
        </pc:sldMkLst>
      </pc:sldChg>
      <pc:sldChg chg="add">
        <pc:chgData name="Holmes, Thomas" userId="381fd8d0-cc7d-4866-93eb-33b5e8d9e450" providerId="ADAL" clId="{71CA8A8F-76AC-4DA1-87E4-6808774671C5}" dt="2023-08-01T14:10:57.517" v="44"/>
        <pc:sldMkLst>
          <pc:docMk/>
          <pc:sldMk cId="2037155973" sldId="576"/>
        </pc:sldMkLst>
      </pc:sldChg>
      <pc:sldChg chg="add">
        <pc:chgData name="Holmes, Thomas" userId="381fd8d0-cc7d-4866-93eb-33b5e8d9e450" providerId="ADAL" clId="{71CA8A8F-76AC-4DA1-87E4-6808774671C5}" dt="2023-08-01T14:10:57.517" v="44"/>
        <pc:sldMkLst>
          <pc:docMk/>
          <pc:sldMk cId="2483490404" sldId="577"/>
        </pc:sldMkLst>
      </pc:sldChg>
      <pc:sldChg chg="add">
        <pc:chgData name="Holmes, Thomas" userId="381fd8d0-cc7d-4866-93eb-33b5e8d9e450" providerId="ADAL" clId="{71CA8A8F-76AC-4DA1-87E4-6808774671C5}" dt="2023-08-01T14:10:57.517" v="44"/>
        <pc:sldMkLst>
          <pc:docMk/>
          <pc:sldMk cId="3191080513" sldId="579"/>
        </pc:sldMkLst>
      </pc:sldChg>
      <pc:sldChg chg="add del">
        <pc:chgData name="Holmes, Thomas" userId="381fd8d0-cc7d-4866-93eb-33b5e8d9e450" providerId="ADAL" clId="{71CA8A8F-76AC-4DA1-87E4-6808774671C5}" dt="2023-08-01T14:11:12.558" v="45" actId="47"/>
        <pc:sldMkLst>
          <pc:docMk/>
          <pc:sldMk cId="3617250645" sldId="581"/>
        </pc:sldMkLst>
      </pc:sldChg>
      <pc:sldChg chg="add">
        <pc:chgData name="Holmes, Thomas" userId="381fd8d0-cc7d-4866-93eb-33b5e8d9e450" providerId="ADAL" clId="{71CA8A8F-76AC-4DA1-87E4-6808774671C5}" dt="2023-08-01T14:10:57.517" v="44"/>
        <pc:sldMkLst>
          <pc:docMk/>
          <pc:sldMk cId="1518694999" sldId="582"/>
        </pc:sldMkLst>
      </pc:sldChg>
      <pc:sldChg chg="add">
        <pc:chgData name="Holmes, Thomas" userId="381fd8d0-cc7d-4866-93eb-33b5e8d9e450" providerId="ADAL" clId="{71CA8A8F-76AC-4DA1-87E4-6808774671C5}" dt="2023-08-01T14:10:57.517" v="44"/>
        <pc:sldMkLst>
          <pc:docMk/>
          <pc:sldMk cId="2822463267" sldId="583"/>
        </pc:sldMkLst>
      </pc:sldChg>
      <pc:sldChg chg="add">
        <pc:chgData name="Holmes, Thomas" userId="381fd8d0-cc7d-4866-93eb-33b5e8d9e450" providerId="ADAL" clId="{71CA8A8F-76AC-4DA1-87E4-6808774671C5}" dt="2023-08-01T14:10:57.517" v="44"/>
        <pc:sldMkLst>
          <pc:docMk/>
          <pc:sldMk cId="2804134144" sldId="584"/>
        </pc:sldMkLst>
      </pc:sldChg>
      <pc:sldChg chg="add">
        <pc:chgData name="Holmes, Thomas" userId="381fd8d0-cc7d-4866-93eb-33b5e8d9e450" providerId="ADAL" clId="{71CA8A8F-76AC-4DA1-87E4-6808774671C5}" dt="2023-08-01T14:10:57.517" v="44"/>
        <pc:sldMkLst>
          <pc:docMk/>
          <pc:sldMk cId="2272872521" sldId="585"/>
        </pc:sldMkLst>
      </pc:sldChg>
      <pc:sldChg chg="add">
        <pc:chgData name="Holmes, Thomas" userId="381fd8d0-cc7d-4866-93eb-33b5e8d9e450" providerId="ADAL" clId="{71CA8A8F-76AC-4DA1-87E4-6808774671C5}" dt="2023-08-01T14:10:57.517" v="44"/>
        <pc:sldMkLst>
          <pc:docMk/>
          <pc:sldMk cId="1406687255" sldId="586"/>
        </pc:sldMkLst>
      </pc:sldChg>
      <pc:sldChg chg="add">
        <pc:chgData name="Holmes, Thomas" userId="381fd8d0-cc7d-4866-93eb-33b5e8d9e450" providerId="ADAL" clId="{71CA8A8F-76AC-4DA1-87E4-6808774671C5}" dt="2023-08-01T14:10:57.517" v="44"/>
        <pc:sldMkLst>
          <pc:docMk/>
          <pc:sldMk cId="2605212768" sldId="587"/>
        </pc:sldMkLst>
      </pc:sldChg>
      <pc:sldChg chg="modSp mod">
        <pc:chgData name="Holmes, Thomas" userId="381fd8d0-cc7d-4866-93eb-33b5e8d9e450" providerId="ADAL" clId="{71CA8A8F-76AC-4DA1-87E4-6808774671C5}" dt="2023-08-01T14:12:20.670" v="108" actId="20577"/>
        <pc:sldMkLst>
          <pc:docMk/>
          <pc:sldMk cId="4005289180" sldId="1191"/>
        </pc:sldMkLst>
        <pc:spChg chg="mod">
          <ac:chgData name="Holmes, Thomas" userId="381fd8d0-cc7d-4866-93eb-33b5e8d9e450" providerId="ADAL" clId="{71CA8A8F-76AC-4DA1-87E4-6808774671C5}" dt="2023-08-01T14:05:16.211" v="24" actId="20577"/>
          <ac:spMkLst>
            <pc:docMk/>
            <pc:sldMk cId="4005289180" sldId="1191"/>
            <ac:spMk id="2" creationId="{851AB6A3-9715-4222-9B3E-9BAC74D25E74}"/>
          </ac:spMkLst>
        </pc:spChg>
        <pc:spChg chg="mod">
          <ac:chgData name="Holmes, Thomas" userId="381fd8d0-cc7d-4866-93eb-33b5e8d9e450" providerId="ADAL" clId="{71CA8A8F-76AC-4DA1-87E4-6808774671C5}" dt="2023-08-01T14:12:20.670" v="108" actId="20577"/>
          <ac:spMkLst>
            <pc:docMk/>
            <pc:sldMk cId="4005289180" sldId="1191"/>
            <ac:spMk id="3" creationId="{D4F9AAC1-BCB8-4F5D-BE4F-CB8E701D7425}"/>
          </ac:spMkLst>
        </pc:spChg>
      </pc:sldChg>
      <pc:sldChg chg="modSp new mod">
        <pc:chgData name="Holmes, Thomas" userId="381fd8d0-cc7d-4866-93eb-33b5e8d9e450" providerId="ADAL" clId="{71CA8A8F-76AC-4DA1-87E4-6808774671C5}" dt="2023-08-01T14:11:41.967" v="81" actId="20577"/>
        <pc:sldMkLst>
          <pc:docMk/>
          <pc:sldMk cId="503686279" sldId="1192"/>
        </pc:sldMkLst>
        <pc:spChg chg="mod">
          <ac:chgData name="Holmes, Thomas" userId="381fd8d0-cc7d-4866-93eb-33b5e8d9e450" providerId="ADAL" clId="{71CA8A8F-76AC-4DA1-87E4-6808774671C5}" dt="2023-08-01T14:11:41.967" v="81" actId="20577"/>
          <ac:spMkLst>
            <pc:docMk/>
            <pc:sldMk cId="503686279" sldId="1192"/>
            <ac:spMk id="2" creationId="{AB322056-48DB-D659-C9DD-6DB04822728F}"/>
          </ac:spMkLst>
        </pc:spChg>
      </pc:sldChg>
      <pc:sldChg chg="modSp new mod">
        <pc:chgData name="Holmes, Thomas" userId="381fd8d0-cc7d-4866-93eb-33b5e8d9e450" providerId="ADAL" clId="{71CA8A8F-76AC-4DA1-87E4-6808774671C5}" dt="2023-08-01T14:12:05.063" v="103" actId="20577"/>
        <pc:sldMkLst>
          <pc:docMk/>
          <pc:sldMk cId="926916132" sldId="1193"/>
        </pc:sldMkLst>
        <pc:spChg chg="mod">
          <ac:chgData name="Holmes, Thomas" userId="381fd8d0-cc7d-4866-93eb-33b5e8d9e450" providerId="ADAL" clId="{71CA8A8F-76AC-4DA1-87E4-6808774671C5}" dt="2023-08-01T14:12:05.063" v="103" actId="20577"/>
          <ac:spMkLst>
            <pc:docMk/>
            <pc:sldMk cId="926916132" sldId="1193"/>
            <ac:spMk id="2" creationId="{D42B975E-367A-4E8D-251F-CF5D5AF8F770}"/>
          </ac:spMkLst>
        </pc:spChg>
      </pc:sldChg>
      <pc:sldChg chg="modSp add mod">
        <pc:chgData name="Holmes, Thomas" userId="381fd8d0-cc7d-4866-93eb-33b5e8d9e450" providerId="ADAL" clId="{71CA8A8F-76AC-4DA1-87E4-6808774671C5}" dt="2023-08-01T14:13:19.210" v="142" actId="20577"/>
        <pc:sldMkLst>
          <pc:docMk/>
          <pc:sldMk cId="815900566" sldId="1194"/>
        </pc:sldMkLst>
        <pc:spChg chg="mod">
          <ac:chgData name="Holmes, Thomas" userId="381fd8d0-cc7d-4866-93eb-33b5e8d9e450" providerId="ADAL" clId="{71CA8A8F-76AC-4DA1-87E4-6808774671C5}" dt="2023-08-01T14:13:19.210" v="142" actId="20577"/>
          <ac:spMkLst>
            <pc:docMk/>
            <pc:sldMk cId="815900566" sldId="1194"/>
            <ac:spMk id="2" creationId="{D42B975E-367A-4E8D-251F-CF5D5AF8F770}"/>
          </ac:spMkLst>
        </pc:spChg>
      </pc:sldChg>
      <pc:sldChg chg="add ord">
        <pc:chgData name="Holmes, Thomas" userId="381fd8d0-cc7d-4866-93eb-33b5e8d9e450" providerId="ADAL" clId="{71CA8A8F-76AC-4DA1-87E4-6808774671C5}" dt="2023-08-01T14:13:51.257" v="186"/>
        <pc:sldMkLst>
          <pc:docMk/>
          <pc:sldMk cId="1717190198" sldId="1195"/>
        </pc:sldMkLst>
      </pc:sldChg>
      <pc:sldChg chg="add">
        <pc:chgData name="Holmes, Thomas" userId="381fd8d0-cc7d-4866-93eb-33b5e8d9e450" providerId="ADAL" clId="{71CA8A8F-76AC-4DA1-87E4-6808774671C5}" dt="2023-08-01T14:13:53.104" v="187"/>
        <pc:sldMkLst>
          <pc:docMk/>
          <pc:sldMk cId="3488393740" sldId="1196"/>
        </pc:sldMkLst>
      </pc:sldChg>
    </pc:docChg>
  </pc:docChgLst>
  <pc:docChgLst>
    <pc:chgData name="Holmes, Thomas" userId="381fd8d0-cc7d-4866-93eb-33b5e8d9e450" providerId="ADAL" clId="{A5356D1B-E7DC-4053-8949-374EB34E8D42}"/>
    <pc:docChg chg="undo redo custSel addSld delSld modSld sldOrd modSection">
      <pc:chgData name="Holmes, Thomas" userId="381fd8d0-cc7d-4866-93eb-33b5e8d9e450" providerId="ADAL" clId="{A5356D1B-E7DC-4053-8949-374EB34E8D42}" dt="2023-09-27T16:12:10.409" v="7295"/>
      <pc:docMkLst>
        <pc:docMk/>
      </pc:docMkLst>
      <pc:sldChg chg="modSp mod">
        <pc:chgData name="Holmes, Thomas" userId="381fd8d0-cc7d-4866-93eb-33b5e8d9e450" providerId="ADAL" clId="{A5356D1B-E7DC-4053-8949-374EB34E8D42}" dt="2023-09-27T16:12:02.769" v="7294" actId="20577"/>
        <pc:sldMkLst>
          <pc:docMk/>
          <pc:sldMk cId="3524288453" sldId="258"/>
        </pc:sldMkLst>
        <pc:spChg chg="mod">
          <ac:chgData name="Holmes, Thomas" userId="381fd8d0-cc7d-4866-93eb-33b5e8d9e450" providerId="ADAL" clId="{A5356D1B-E7DC-4053-8949-374EB34E8D42}" dt="2023-09-27T16:12:02.769" v="7294" actId="20577"/>
          <ac:spMkLst>
            <pc:docMk/>
            <pc:sldMk cId="3524288453" sldId="258"/>
            <ac:spMk id="4" creationId="{15BC58DC-BFA1-4974-AAFC-8AE984E3119E}"/>
          </ac:spMkLst>
        </pc:spChg>
      </pc:sldChg>
      <pc:sldChg chg="modSp mod">
        <pc:chgData name="Holmes, Thomas" userId="381fd8d0-cc7d-4866-93eb-33b5e8d9e450" providerId="ADAL" clId="{A5356D1B-E7DC-4053-8949-374EB34E8D42}" dt="2023-09-27T16:12:10.409" v="7295"/>
        <pc:sldMkLst>
          <pc:docMk/>
          <pc:sldMk cId="136770938" sldId="259"/>
        </pc:sldMkLst>
        <pc:spChg chg="mod">
          <ac:chgData name="Holmes, Thomas" userId="381fd8d0-cc7d-4866-93eb-33b5e8d9e450" providerId="ADAL" clId="{A5356D1B-E7DC-4053-8949-374EB34E8D42}" dt="2023-09-27T16:12:10.409" v="7295"/>
          <ac:spMkLst>
            <pc:docMk/>
            <pc:sldMk cId="136770938" sldId="259"/>
            <ac:spMk id="3" creationId="{F72E4B59-72E6-47AB-B355-2D7F7EDBB2AB}"/>
          </ac:spMkLst>
        </pc:spChg>
      </pc:sldChg>
      <pc:sldChg chg="del">
        <pc:chgData name="Holmes, Thomas" userId="381fd8d0-cc7d-4866-93eb-33b5e8d9e450" providerId="ADAL" clId="{A5356D1B-E7DC-4053-8949-374EB34E8D42}" dt="2023-09-01T15:29:13.703" v="2" actId="47"/>
        <pc:sldMkLst>
          <pc:docMk/>
          <pc:sldMk cId="1304311029" sldId="320"/>
        </pc:sldMkLst>
      </pc:sldChg>
      <pc:sldChg chg="del">
        <pc:chgData name="Holmes, Thomas" userId="381fd8d0-cc7d-4866-93eb-33b5e8d9e450" providerId="ADAL" clId="{A5356D1B-E7DC-4053-8949-374EB34E8D42}" dt="2023-09-01T15:29:13.100" v="1" actId="47"/>
        <pc:sldMkLst>
          <pc:docMk/>
          <pc:sldMk cId="2081086166" sldId="337"/>
        </pc:sldMkLst>
      </pc:sldChg>
      <pc:sldChg chg="modSp mod">
        <pc:chgData name="Holmes, Thomas" userId="381fd8d0-cc7d-4866-93eb-33b5e8d9e450" providerId="ADAL" clId="{A5356D1B-E7DC-4053-8949-374EB34E8D42}" dt="2023-09-27T16:10:58.570" v="7160" actId="20577"/>
        <pc:sldMkLst>
          <pc:docMk/>
          <pc:sldMk cId="264021216" sldId="412"/>
        </pc:sldMkLst>
        <pc:spChg chg="mod">
          <ac:chgData name="Holmes, Thomas" userId="381fd8d0-cc7d-4866-93eb-33b5e8d9e450" providerId="ADAL" clId="{A5356D1B-E7DC-4053-8949-374EB34E8D42}" dt="2023-09-27T16:10:58.570" v="7160" actId="20577"/>
          <ac:spMkLst>
            <pc:docMk/>
            <pc:sldMk cId="264021216" sldId="412"/>
            <ac:spMk id="2" creationId="{214E200F-4A51-4D63-8981-9326025F4334}"/>
          </ac:spMkLst>
        </pc:spChg>
        <pc:spChg chg="mod">
          <ac:chgData name="Holmes, Thomas" userId="381fd8d0-cc7d-4866-93eb-33b5e8d9e450" providerId="ADAL" clId="{A5356D1B-E7DC-4053-8949-374EB34E8D42}" dt="2023-09-27T16:10:35.690" v="7152" actId="404"/>
          <ac:spMkLst>
            <pc:docMk/>
            <pc:sldMk cId="264021216" sldId="412"/>
            <ac:spMk id="4" creationId="{413AE037-648A-4FB7-945E-25C4E657AF33}"/>
          </ac:spMkLst>
        </pc:spChg>
      </pc:sldChg>
      <pc:sldChg chg="modSp add mod modNotesTx">
        <pc:chgData name="Holmes, Thomas" userId="381fd8d0-cc7d-4866-93eb-33b5e8d9e450" providerId="ADAL" clId="{A5356D1B-E7DC-4053-8949-374EB34E8D42}" dt="2023-09-27T15:58:48.442" v="5828" actId="20577"/>
        <pc:sldMkLst>
          <pc:docMk/>
          <pc:sldMk cId="3191080513" sldId="579"/>
        </pc:sldMkLst>
        <pc:spChg chg="mod">
          <ac:chgData name="Holmes, Thomas" userId="381fd8d0-cc7d-4866-93eb-33b5e8d9e450" providerId="ADAL" clId="{A5356D1B-E7DC-4053-8949-374EB34E8D42}" dt="2023-09-27T15:56:25.497" v="5515" actId="20577"/>
          <ac:spMkLst>
            <pc:docMk/>
            <pc:sldMk cId="3191080513" sldId="579"/>
            <ac:spMk id="2" creationId="{85300B6E-8D31-51A3-7372-7AC935F33907}"/>
          </ac:spMkLst>
        </pc:spChg>
        <pc:spChg chg="mod">
          <ac:chgData name="Holmes, Thomas" userId="381fd8d0-cc7d-4866-93eb-33b5e8d9e450" providerId="ADAL" clId="{A5356D1B-E7DC-4053-8949-374EB34E8D42}" dt="2023-09-27T15:58:48.442" v="5828" actId="20577"/>
          <ac:spMkLst>
            <pc:docMk/>
            <pc:sldMk cId="3191080513" sldId="579"/>
            <ac:spMk id="3" creationId="{12F7A1E4-C91C-99AA-CD37-46C3BBE8419B}"/>
          </ac:spMkLst>
        </pc:spChg>
      </pc:sldChg>
      <pc:sldChg chg="del">
        <pc:chgData name="Holmes, Thomas" userId="381fd8d0-cc7d-4866-93eb-33b5e8d9e450" providerId="ADAL" clId="{A5356D1B-E7DC-4053-8949-374EB34E8D42}" dt="2023-09-01T15:29:12.343" v="0" actId="47"/>
        <pc:sldMkLst>
          <pc:docMk/>
          <pc:sldMk cId="3488393740" sldId="1196"/>
        </pc:sldMkLst>
      </pc:sldChg>
      <pc:sldChg chg="modSp mod">
        <pc:chgData name="Holmes, Thomas" userId="381fd8d0-cc7d-4866-93eb-33b5e8d9e450" providerId="ADAL" clId="{A5356D1B-E7DC-4053-8949-374EB34E8D42}" dt="2023-09-01T15:51:23.718" v="276" actId="20577"/>
        <pc:sldMkLst>
          <pc:docMk/>
          <pc:sldMk cId="1228378087" sldId="1199"/>
        </pc:sldMkLst>
        <pc:spChg chg="mod">
          <ac:chgData name="Holmes, Thomas" userId="381fd8d0-cc7d-4866-93eb-33b5e8d9e450" providerId="ADAL" clId="{A5356D1B-E7DC-4053-8949-374EB34E8D42}" dt="2023-09-01T15:51:23.718" v="276" actId="20577"/>
          <ac:spMkLst>
            <pc:docMk/>
            <pc:sldMk cId="1228378087" sldId="1199"/>
            <ac:spMk id="2" creationId="{AB322056-48DB-D659-C9DD-6DB04822728F}"/>
          </ac:spMkLst>
        </pc:spChg>
      </pc:sldChg>
      <pc:sldChg chg="addSp modSp new mod modNotesTx">
        <pc:chgData name="Holmes, Thomas" userId="381fd8d0-cc7d-4866-93eb-33b5e8d9e450" providerId="ADAL" clId="{A5356D1B-E7DC-4053-8949-374EB34E8D42}" dt="2023-09-27T15:55:00.203" v="5504" actId="20577"/>
        <pc:sldMkLst>
          <pc:docMk/>
          <pc:sldMk cId="693747021" sldId="1200"/>
        </pc:sldMkLst>
        <pc:spChg chg="mod">
          <ac:chgData name="Holmes, Thomas" userId="381fd8d0-cc7d-4866-93eb-33b5e8d9e450" providerId="ADAL" clId="{A5356D1B-E7DC-4053-8949-374EB34E8D42}" dt="2023-09-01T15:42:56.550" v="26" actId="20577"/>
          <ac:spMkLst>
            <pc:docMk/>
            <pc:sldMk cId="693747021" sldId="1200"/>
            <ac:spMk id="2" creationId="{4EC8F241-FC74-D2CA-731B-7E0842BCBA6A}"/>
          </ac:spMkLst>
        </pc:spChg>
        <pc:spChg chg="mod">
          <ac:chgData name="Holmes, Thomas" userId="381fd8d0-cc7d-4866-93eb-33b5e8d9e450" providerId="ADAL" clId="{A5356D1B-E7DC-4053-8949-374EB34E8D42}" dt="2023-09-27T15:55:00.203" v="5504" actId="20577"/>
          <ac:spMkLst>
            <pc:docMk/>
            <pc:sldMk cId="693747021" sldId="1200"/>
            <ac:spMk id="4" creationId="{C7F88CDA-74A9-D9EA-69D4-0EC239398D93}"/>
          </ac:spMkLst>
        </pc:spChg>
        <pc:picChg chg="add mod">
          <ac:chgData name="Holmes, Thomas" userId="381fd8d0-cc7d-4866-93eb-33b5e8d9e450" providerId="ADAL" clId="{A5356D1B-E7DC-4053-8949-374EB34E8D42}" dt="2023-09-27T15:53:44.836" v="5362" actId="1036"/>
          <ac:picMkLst>
            <pc:docMk/>
            <pc:sldMk cId="693747021" sldId="1200"/>
            <ac:picMk id="6" creationId="{090ED821-E4D9-3522-868B-4660B23ADCD0}"/>
          </ac:picMkLst>
        </pc:picChg>
        <pc:picChg chg="add mod">
          <ac:chgData name="Holmes, Thomas" userId="381fd8d0-cc7d-4866-93eb-33b5e8d9e450" providerId="ADAL" clId="{A5356D1B-E7DC-4053-8949-374EB34E8D42}" dt="2023-09-27T15:53:41.183" v="5336" actId="1036"/>
          <ac:picMkLst>
            <pc:docMk/>
            <pc:sldMk cId="693747021" sldId="1200"/>
            <ac:picMk id="8" creationId="{6B2C774B-042C-7C72-6EA0-CF68D50DEF86}"/>
          </ac:picMkLst>
        </pc:picChg>
      </pc:sldChg>
      <pc:sldChg chg="addSp delSp modSp new mod modNotesTx">
        <pc:chgData name="Holmes, Thomas" userId="381fd8d0-cc7d-4866-93eb-33b5e8d9e450" providerId="ADAL" clId="{A5356D1B-E7DC-4053-8949-374EB34E8D42}" dt="2023-09-17T15:36:02.768" v="5193" actId="14100"/>
        <pc:sldMkLst>
          <pc:docMk/>
          <pc:sldMk cId="3864840194" sldId="1201"/>
        </pc:sldMkLst>
        <pc:spChg chg="mod">
          <ac:chgData name="Holmes, Thomas" userId="381fd8d0-cc7d-4866-93eb-33b5e8d9e450" providerId="ADAL" clId="{A5356D1B-E7DC-4053-8949-374EB34E8D42}" dt="2023-09-01T15:45:07.329" v="72" actId="20577"/>
          <ac:spMkLst>
            <pc:docMk/>
            <pc:sldMk cId="3864840194" sldId="1201"/>
            <ac:spMk id="2" creationId="{00F86F4C-FEFF-FACA-FFFF-1C9C1407BF23}"/>
          </ac:spMkLst>
        </pc:spChg>
        <pc:picChg chg="add del mod">
          <ac:chgData name="Holmes, Thomas" userId="381fd8d0-cc7d-4866-93eb-33b5e8d9e450" providerId="ADAL" clId="{A5356D1B-E7DC-4053-8949-374EB34E8D42}" dt="2023-09-17T15:34:32.650" v="5143" actId="478"/>
          <ac:picMkLst>
            <pc:docMk/>
            <pc:sldMk cId="3864840194" sldId="1201"/>
            <ac:picMk id="6" creationId="{85DBB809-F2B3-6DEE-5EC3-1284CC0709D2}"/>
          </ac:picMkLst>
        </pc:picChg>
        <pc:picChg chg="add del mod">
          <ac:chgData name="Holmes, Thomas" userId="381fd8d0-cc7d-4866-93eb-33b5e8d9e450" providerId="ADAL" clId="{A5356D1B-E7DC-4053-8949-374EB34E8D42}" dt="2023-09-17T15:35:10.721" v="5187" actId="478"/>
          <ac:picMkLst>
            <pc:docMk/>
            <pc:sldMk cId="3864840194" sldId="1201"/>
            <ac:picMk id="8" creationId="{E05507A9-C721-B56B-1935-DF9DF10074E8}"/>
          </ac:picMkLst>
        </pc:picChg>
        <pc:picChg chg="add del mod">
          <ac:chgData name="Holmes, Thomas" userId="381fd8d0-cc7d-4866-93eb-33b5e8d9e450" providerId="ADAL" clId="{A5356D1B-E7DC-4053-8949-374EB34E8D42}" dt="2023-09-17T15:34:00.953" v="5135" actId="478"/>
          <ac:picMkLst>
            <pc:docMk/>
            <pc:sldMk cId="3864840194" sldId="1201"/>
            <ac:picMk id="10" creationId="{69566A8F-8ED3-5D31-7D73-657DD82A7337}"/>
          </ac:picMkLst>
        </pc:picChg>
        <pc:picChg chg="add del mod">
          <ac:chgData name="Holmes, Thomas" userId="381fd8d0-cc7d-4866-93eb-33b5e8d9e450" providerId="ADAL" clId="{A5356D1B-E7DC-4053-8949-374EB34E8D42}" dt="2023-09-17T15:34:08.732" v="5137" actId="478"/>
          <ac:picMkLst>
            <pc:docMk/>
            <pc:sldMk cId="3864840194" sldId="1201"/>
            <ac:picMk id="12" creationId="{FEB922CB-EDA7-CE11-8B0A-A36111EEEB90}"/>
          </ac:picMkLst>
        </pc:picChg>
        <pc:picChg chg="add del mod">
          <ac:chgData name="Holmes, Thomas" userId="381fd8d0-cc7d-4866-93eb-33b5e8d9e450" providerId="ADAL" clId="{A5356D1B-E7DC-4053-8949-374EB34E8D42}" dt="2023-09-17T15:35:53.711" v="5190" actId="478"/>
          <ac:picMkLst>
            <pc:docMk/>
            <pc:sldMk cId="3864840194" sldId="1201"/>
            <ac:picMk id="14" creationId="{675411BE-4D5A-954E-A210-2BFF7C34FE1F}"/>
          </ac:picMkLst>
        </pc:picChg>
        <pc:picChg chg="add mod">
          <ac:chgData name="Holmes, Thomas" userId="381fd8d0-cc7d-4866-93eb-33b5e8d9e450" providerId="ADAL" clId="{A5356D1B-E7DC-4053-8949-374EB34E8D42}" dt="2023-09-17T15:34:48.811" v="5150" actId="14100"/>
          <ac:picMkLst>
            <pc:docMk/>
            <pc:sldMk cId="3864840194" sldId="1201"/>
            <ac:picMk id="16" creationId="{9627E364-9F8B-6138-FC9A-D2664740B73A}"/>
          </ac:picMkLst>
        </pc:picChg>
        <pc:picChg chg="add mod">
          <ac:chgData name="Holmes, Thomas" userId="381fd8d0-cc7d-4866-93eb-33b5e8d9e450" providerId="ADAL" clId="{A5356D1B-E7DC-4053-8949-374EB34E8D42}" dt="2023-09-17T15:36:02.768" v="5193" actId="14100"/>
          <ac:picMkLst>
            <pc:docMk/>
            <pc:sldMk cId="3864840194" sldId="1201"/>
            <ac:picMk id="18" creationId="{25874603-DDC5-73F7-EE48-94FC373842B5}"/>
          </ac:picMkLst>
        </pc:picChg>
      </pc:sldChg>
      <pc:sldChg chg="addSp delSp modSp new mod modNotesTx">
        <pc:chgData name="Holmes, Thomas" userId="381fd8d0-cc7d-4866-93eb-33b5e8d9e450" providerId="ADAL" clId="{A5356D1B-E7DC-4053-8949-374EB34E8D42}" dt="2023-09-15T16:27:50.851" v="5116" actId="1076"/>
        <pc:sldMkLst>
          <pc:docMk/>
          <pc:sldMk cId="3913484616" sldId="1202"/>
        </pc:sldMkLst>
        <pc:spChg chg="mod">
          <ac:chgData name="Holmes, Thomas" userId="381fd8d0-cc7d-4866-93eb-33b5e8d9e450" providerId="ADAL" clId="{A5356D1B-E7DC-4053-8949-374EB34E8D42}" dt="2023-09-01T15:45:13.073" v="87" actId="20577"/>
          <ac:spMkLst>
            <pc:docMk/>
            <pc:sldMk cId="3913484616" sldId="1202"/>
            <ac:spMk id="2" creationId="{6CF60F40-07BD-AC59-D5C7-9E7483E9A7D0}"/>
          </ac:spMkLst>
        </pc:spChg>
        <pc:picChg chg="add mod">
          <ac:chgData name="Holmes, Thomas" userId="381fd8d0-cc7d-4866-93eb-33b5e8d9e450" providerId="ADAL" clId="{A5356D1B-E7DC-4053-8949-374EB34E8D42}" dt="2023-09-15T16:25:05.112" v="5108" actId="1076"/>
          <ac:picMkLst>
            <pc:docMk/>
            <pc:sldMk cId="3913484616" sldId="1202"/>
            <ac:picMk id="6" creationId="{1005C6C5-555F-566F-3D67-24C08619DAFA}"/>
          </ac:picMkLst>
        </pc:picChg>
        <pc:picChg chg="add mod">
          <ac:chgData name="Holmes, Thomas" userId="381fd8d0-cc7d-4866-93eb-33b5e8d9e450" providerId="ADAL" clId="{A5356D1B-E7DC-4053-8949-374EB34E8D42}" dt="2023-09-15T16:25:02.710" v="5107" actId="1076"/>
          <ac:picMkLst>
            <pc:docMk/>
            <pc:sldMk cId="3913484616" sldId="1202"/>
            <ac:picMk id="8" creationId="{B0F79E05-7790-0ACC-2522-1CCB3F9BB430}"/>
          </ac:picMkLst>
        </pc:picChg>
        <pc:picChg chg="add del mod">
          <ac:chgData name="Holmes, Thomas" userId="381fd8d0-cc7d-4866-93eb-33b5e8d9e450" providerId="ADAL" clId="{A5356D1B-E7DC-4053-8949-374EB34E8D42}" dt="2023-09-15T16:25:30.150" v="5113" actId="478"/>
          <ac:picMkLst>
            <pc:docMk/>
            <pc:sldMk cId="3913484616" sldId="1202"/>
            <ac:picMk id="10" creationId="{F05E076C-C18F-F559-8A3F-3BD1D79C3889}"/>
          </ac:picMkLst>
        </pc:picChg>
        <pc:picChg chg="add mod">
          <ac:chgData name="Holmes, Thomas" userId="381fd8d0-cc7d-4866-93eb-33b5e8d9e450" providerId="ADAL" clId="{A5356D1B-E7DC-4053-8949-374EB34E8D42}" dt="2023-09-15T16:27:50.851" v="5116" actId="1076"/>
          <ac:picMkLst>
            <pc:docMk/>
            <pc:sldMk cId="3913484616" sldId="1202"/>
            <ac:picMk id="12" creationId="{31E0CCC3-5AF3-0D6D-9788-7B31513F9557}"/>
          </ac:picMkLst>
        </pc:picChg>
      </pc:sldChg>
      <pc:sldChg chg="addSp modSp new mod modNotesTx">
        <pc:chgData name="Holmes, Thomas" userId="381fd8d0-cc7d-4866-93eb-33b5e8d9e450" providerId="ADAL" clId="{A5356D1B-E7DC-4053-8949-374EB34E8D42}" dt="2023-09-27T15:59:59.982" v="5926" actId="20577"/>
        <pc:sldMkLst>
          <pc:docMk/>
          <pc:sldMk cId="680339892" sldId="1203"/>
        </pc:sldMkLst>
        <pc:spChg chg="mod">
          <ac:chgData name="Holmes, Thomas" userId="381fd8d0-cc7d-4866-93eb-33b5e8d9e450" providerId="ADAL" clId="{A5356D1B-E7DC-4053-8949-374EB34E8D42}" dt="2023-09-01T15:46:30.800" v="113" actId="20577"/>
          <ac:spMkLst>
            <pc:docMk/>
            <pc:sldMk cId="680339892" sldId="1203"/>
            <ac:spMk id="2" creationId="{9E838FD3-65AA-B8D2-F63A-1BAAACAE83A5}"/>
          </ac:spMkLst>
        </pc:spChg>
        <pc:spChg chg="mod">
          <ac:chgData name="Holmes, Thomas" userId="381fd8d0-cc7d-4866-93eb-33b5e8d9e450" providerId="ADAL" clId="{A5356D1B-E7DC-4053-8949-374EB34E8D42}" dt="2023-09-27T15:59:59.982" v="5926" actId="20577"/>
          <ac:spMkLst>
            <pc:docMk/>
            <pc:sldMk cId="680339892" sldId="1203"/>
            <ac:spMk id="4" creationId="{AE717970-8E04-D7C7-6829-95A14A98AD5B}"/>
          </ac:spMkLst>
        </pc:spChg>
        <pc:picChg chg="add mod">
          <ac:chgData name="Holmes, Thomas" userId="381fd8d0-cc7d-4866-93eb-33b5e8d9e450" providerId="ADAL" clId="{A5356D1B-E7DC-4053-8949-374EB34E8D42}" dt="2023-09-27T15:59:11.452" v="5830" actId="1076"/>
          <ac:picMkLst>
            <pc:docMk/>
            <pc:sldMk cId="680339892" sldId="1203"/>
            <ac:picMk id="6" creationId="{D13EDBB0-9CCF-59BD-2C34-F6C9561ECF68}"/>
          </ac:picMkLst>
        </pc:picChg>
        <pc:picChg chg="add mod">
          <ac:chgData name="Holmes, Thomas" userId="381fd8d0-cc7d-4866-93eb-33b5e8d9e450" providerId="ADAL" clId="{A5356D1B-E7DC-4053-8949-374EB34E8D42}" dt="2023-09-27T15:59:07.742" v="5829" actId="1076"/>
          <ac:picMkLst>
            <pc:docMk/>
            <pc:sldMk cId="680339892" sldId="1203"/>
            <ac:picMk id="8" creationId="{4C0127DF-241B-7570-9E26-C37BD7B74892}"/>
          </ac:picMkLst>
        </pc:picChg>
      </pc:sldChg>
      <pc:sldChg chg="addSp delSp modSp new mod modNotesTx">
        <pc:chgData name="Holmes, Thomas" userId="381fd8d0-cc7d-4866-93eb-33b5e8d9e450" providerId="ADAL" clId="{A5356D1B-E7DC-4053-8949-374EB34E8D42}" dt="2023-09-17T15:35:49.031" v="5189" actId="478"/>
        <pc:sldMkLst>
          <pc:docMk/>
          <pc:sldMk cId="2246486970" sldId="1204"/>
        </pc:sldMkLst>
        <pc:spChg chg="mod">
          <ac:chgData name="Holmes, Thomas" userId="381fd8d0-cc7d-4866-93eb-33b5e8d9e450" providerId="ADAL" clId="{A5356D1B-E7DC-4053-8949-374EB34E8D42}" dt="2023-09-01T15:46:58.655" v="141" actId="20577"/>
          <ac:spMkLst>
            <pc:docMk/>
            <pc:sldMk cId="2246486970" sldId="1204"/>
            <ac:spMk id="2" creationId="{F4F31407-752C-07E5-21D5-1E81A643925E}"/>
          </ac:spMkLst>
        </pc:spChg>
        <pc:picChg chg="add mod">
          <ac:chgData name="Holmes, Thomas" userId="381fd8d0-cc7d-4866-93eb-33b5e8d9e450" providerId="ADAL" clId="{A5356D1B-E7DC-4053-8949-374EB34E8D42}" dt="2023-09-15T16:32:21.234" v="5128" actId="1076"/>
          <ac:picMkLst>
            <pc:docMk/>
            <pc:sldMk cId="2246486970" sldId="1204"/>
            <ac:picMk id="6" creationId="{27D5C3AA-4C59-D5E6-BA2F-AD0459E2830A}"/>
          </ac:picMkLst>
        </pc:picChg>
        <pc:picChg chg="add del mod">
          <ac:chgData name="Holmes, Thomas" userId="381fd8d0-cc7d-4866-93eb-33b5e8d9e450" providerId="ADAL" clId="{A5356D1B-E7DC-4053-8949-374EB34E8D42}" dt="2023-09-15T16:31:42.718" v="5124" actId="478"/>
          <ac:picMkLst>
            <pc:docMk/>
            <pc:sldMk cId="2246486970" sldId="1204"/>
            <ac:picMk id="8" creationId="{9B008FE2-A55E-C05F-0750-D3DD7DD39F46}"/>
          </ac:picMkLst>
        </pc:picChg>
        <pc:picChg chg="add mod">
          <ac:chgData name="Holmes, Thomas" userId="381fd8d0-cc7d-4866-93eb-33b5e8d9e450" providerId="ADAL" clId="{A5356D1B-E7DC-4053-8949-374EB34E8D42}" dt="2023-09-15T16:32:16.447" v="5126" actId="1076"/>
          <ac:picMkLst>
            <pc:docMk/>
            <pc:sldMk cId="2246486970" sldId="1204"/>
            <ac:picMk id="10" creationId="{A2ABB88A-D002-4ED5-733C-3D7E8E056A0D}"/>
          </ac:picMkLst>
        </pc:picChg>
        <pc:picChg chg="add del mod">
          <ac:chgData name="Holmes, Thomas" userId="381fd8d0-cc7d-4866-93eb-33b5e8d9e450" providerId="ADAL" clId="{A5356D1B-E7DC-4053-8949-374EB34E8D42}" dt="2023-09-17T15:35:49.031" v="5189" actId="478"/>
          <ac:picMkLst>
            <pc:docMk/>
            <pc:sldMk cId="2246486970" sldId="1204"/>
            <ac:picMk id="12" creationId="{003C1098-915D-A6F6-C07F-0C07AAED4ED1}"/>
          </ac:picMkLst>
        </pc:picChg>
      </pc:sldChg>
      <pc:sldChg chg="addSp modSp new add del mod ord modNotesTx">
        <pc:chgData name="Holmes, Thomas" userId="381fd8d0-cc7d-4866-93eb-33b5e8d9e450" providerId="ADAL" clId="{A5356D1B-E7DC-4053-8949-374EB34E8D42}" dt="2023-09-27T16:01:24.522" v="6094" actId="20577"/>
        <pc:sldMkLst>
          <pc:docMk/>
          <pc:sldMk cId="3616029612" sldId="1205"/>
        </pc:sldMkLst>
        <pc:spChg chg="mod">
          <ac:chgData name="Holmes, Thomas" userId="381fd8d0-cc7d-4866-93eb-33b5e8d9e450" providerId="ADAL" clId="{A5356D1B-E7DC-4053-8949-374EB34E8D42}" dt="2023-09-01T15:47:25.801" v="154" actId="20577"/>
          <ac:spMkLst>
            <pc:docMk/>
            <pc:sldMk cId="3616029612" sldId="1205"/>
            <ac:spMk id="2" creationId="{879D5492-2C91-9952-A815-71BE217E0155}"/>
          </ac:spMkLst>
        </pc:spChg>
        <pc:spChg chg="mod">
          <ac:chgData name="Holmes, Thomas" userId="381fd8d0-cc7d-4866-93eb-33b5e8d9e450" providerId="ADAL" clId="{A5356D1B-E7DC-4053-8949-374EB34E8D42}" dt="2023-09-27T16:01:24.522" v="6094" actId="20577"/>
          <ac:spMkLst>
            <pc:docMk/>
            <pc:sldMk cId="3616029612" sldId="1205"/>
            <ac:spMk id="4" creationId="{61A8BA97-FFC5-175A-64A7-2FE5578E9065}"/>
          </ac:spMkLst>
        </pc:spChg>
        <pc:picChg chg="add mod">
          <ac:chgData name="Holmes, Thomas" userId="381fd8d0-cc7d-4866-93eb-33b5e8d9e450" providerId="ADAL" clId="{A5356D1B-E7DC-4053-8949-374EB34E8D42}" dt="2023-09-27T16:00:16.921" v="5927" actId="1076"/>
          <ac:picMkLst>
            <pc:docMk/>
            <pc:sldMk cId="3616029612" sldId="1205"/>
            <ac:picMk id="6" creationId="{65906B55-A95E-B4B1-622F-94A0C5344D47}"/>
          </ac:picMkLst>
        </pc:picChg>
      </pc:sldChg>
      <pc:sldChg chg="modSp new del mod">
        <pc:chgData name="Holmes, Thomas" userId="381fd8d0-cc7d-4866-93eb-33b5e8d9e450" providerId="ADAL" clId="{A5356D1B-E7DC-4053-8949-374EB34E8D42}" dt="2023-09-17T15:37:31.011" v="5197" actId="47"/>
        <pc:sldMkLst>
          <pc:docMk/>
          <pc:sldMk cId="1965314372" sldId="1206"/>
        </pc:sldMkLst>
        <pc:spChg chg="mod">
          <ac:chgData name="Holmes, Thomas" userId="381fd8d0-cc7d-4866-93eb-33b5e8d9e450" providerId="ADAL" clId="{A5356D1B-E7DC-4053-8949-374EB34E8D42}" dt="2023-09-01T15:47:57.157" v="168" actId="20577"/>
          <ac:spMkLst>
            <pc:docMk/>
            <pc:sldMk cId="1965314372" sldId="1206"/>
            <ac:spMk id="2" creationId="{221FBEAD-D46E-FA48-2B80-9410255C7370}"/>
          </ac:spMkLst>
        </pc:spChg>
      </pc:sldChg>
      <pc:sldChg chg="addSp modSp new mod modNotesTx">
        <pc:chgData name="Holmes, Thomas" userId="381fd8d0-cc7d-4866-93eb-33b5e8d9e450" providerId="ADAL" clId="{A5356D1B-E7DC-4053-8949-374EB34E8D42}" dt="2023-09-27T16:02:30.843" v="6252" actId="20577"/>
        <pc:sldMkLst>
          <pc:docMk/>
          <pc:sldMk cId="1285037168" sldId="1207"/>
        </pc:sldMkLst>
        <pc:spChg chg="mod">
          <ac:chgData name="Holmes, Thomas" userId="381fd8d0-cc7d-4866-93eb-33b5e8d9e450" providerId="ADAL" clId="{A5356D1B-E7DC-4053-8949-374EB34E8D42}" dt="2023-09-01T15:48:24.115" v="192" actId="20577"/>
          <ac:spMkLst>
            <pc:docMk/>
            <pc:sldMk cId="1285037168" sldId="1207"/>
            <ac:spMk id="2" creationId="{BAC67222-1E0A-5BDA-B4AA-D794F60C0D55}"/>
          </ac:spMkLst>
        </pc:spChg>
        <pc:spChg chg="mod">
          <ac:chgData name="Holmes, Thomas" userId="381fd8d0-cc7d-4866-93eb-33b5e8d9e450" providerId="ADAL" clId="{A5356D1B-E7DC-4053-8949-374EB34E8D42}" dt="2023-09-27T16:02:30.843" v="6252" actId="20577"/>
          <ac:spMkLst>
            <pc:docMk/>
            <pc:sldMk cId="1285037168" sldId="1207"/>
            <ac:spMk id="4" creationId="{15D6827A-3098-B5FA-9217-8746E4D6E71E}"/>
          </ac:spMkLst>
        </pc:spChg>
        <pc:picChg chg="add mod">
          <ac:chgData name="Holmes, Thomas" userId="381fd8d0-cc7d-4866-93eb-33b5e8d9e450" providerId="ADAL" clId="{A5356D1B-E7DC-4053-8949-374EB34E8D42}" dt="2023-09-27T16:01:34.906" v="6096" actId="1076"/>
          <ac:picMkLst>
            <pc:docMk/>
            <pc:sldMk cId="1285037168" sldId="1207"/>
            <ac:picMk id="6" creationId="{549380D5-CF1D-7CE5-E964-2D6C1F05E807}"/>
          </ac:picMkLst>
        </pc:picChg>
        <pc:picChg chg="add mod">
          <ac:chgData name="Holmes, Thomas" userId="381fd8d0-cc7d-4866-93eb-33b5e8d9e450" providerId="ADAL" clId="{A5356D1B-E7DC-4053-8949-374EB34E8D42}" dt="2023-09-27T16:01:32.546" v="6095" actId="1076"/>
          <ac:picMkLst>
            <pc:docMk/>
            <pc:sldMk cId="1285037168" sldId="1207"/>
            <ac:picMk id="8" creationId="{9F204FD3-2036-F668-B990-20EBAA1C8B75}"/>
          </ac:picMkLst>
        </pc:picChg>
      </pc:sldChg>
      <pc:sldChg chg="new del">
        <pc:chgData name="Holmes, Thomas" userId="381fd8d0-cc7d-4866-93eb-33b5e8d9e450" providerId="ADAL" clId="{A5356D1B-E7DC-4053-8949-374EB34E8D42}" dt="2023-09-01T15:49:42.345" v="194" actId="680"/>
        <pc:sldMkLst>
          <pc:docMk/>
          <pc:sldMk cId="3542631017" sldId="1208"/>
        </pc:sldMkLst>
      </pc:sldChg>
      <pc:sldChg chg="addSp modSp new mod modNotesTx">
        <pc:chgData name="Holmes, Thomas" userId="381fd8d0-cc7d-4866-93eb-33b5e8d9e450" providerId="ADAL" clId="{A5356D1B-E7DC-4053-8949-374EB34E8D42}" dt="2023-09-27T16:05:11.820" v="6558" actId="20577"/>
        <pc:sldMkLst>
          <pc:docMk/>
          <pc:sldMk cId="4019938951" sldId="1208"/>
        </pc:sldMkLst>
        <pc:spChg chg="mod">
          <ac:chgData name="Holmes, Thomas" userId="381fd8d0-cc7d-4866-93eb-33b5e8d9e450" providerId="ADAL" clId="{A5356D1B-E7DC-4053-8949-374EB34E8D42}" dt="2023-09-01T15:49:54.931" v="218" actId="20577"/>
          <ac:spMkLst>
            <pc:docMk/>
            <pc:sldMk cId="4019938951" sldId="1208"/>
            <ac:spMk id="2" creationId="{B68F2EDB-4B61-E257-E8B7-79E82B88B276}"/>
          </ac:spMkLst>
        </pc:spChg>
        <pc:spChg chg="mod">
          <ac:chgData name="Holmes, Thomas" userId="381fd8d0-cc7d-4866-93eb-33b5e8d9e450" providerId="ADAL" clId="{A5356D1B-E7DC-4053-8949-374EB34E8D42}" dt="2023-09-27T16:05:11.820" v="6558" actId="20577"/>
          <ac:spMkLst>
            <pc:docMk/>
            <pc:sldMk cId="4019938951" sldId="1208"/>
            <ac:spMk id="4" creationId="{964D6D76-DB5B-596D-ABC5-0E84AADA40F0}"/>
          </ac:spMkLst>
        </pc:spChg>
        <pc:picChg chg="add mod">
          <ac:chgData name="Holmes, Thomas" userId="381fd8d0-cc7d-4866-93eb-33b5e8d9e450" providerId="ADAL" clId="{A5356D1B-E7DC-4053-8949-374EB34E8D42}" dt="2023-09-27T16:02:52.061" v="6335" actId="1036"/>
          <ac:picMkLst>
            <pc:docMk/>
            <pc:sldMk cId="4019938951" sldId="1208"/>
            <ac:picMk id="6" creationId="{8DADE803-CB21-1986-21C5-32A6B0382677}"/>
          </ac:picMkLst>
        </pc:picChg>
      </pc:sldChg>
      <pc:sldChg chg="addSp delSp modSp new mod modNotesTx">
        <pc:chgData name="Holmes, Thomas" userId="381fd8d0-cc7d-4866-93eb-33b5e8d9e450" providerId="ADAL" clId="{A5356D1B-E7DC-4053-8949-374EB34E8D42}" dt="2023-09-27T16:06:48.930" v="6747" actId="20577"/>
        <pc:sldMkLst>
          <pc:docMk/>
          <pc:sldMk cId="2491069431" sldId="1209"/>
        </pc:sldMkLst>
        <pc:spChg chg="mod">
          <ac:chgData name="Holmes, Thomas" userId="381fd8d0-cc7d-4866-93eb-33b5e8d9e450" providerId="ADAL" clId="{A5356D1B-E7DC-4053-8949-374EB34E8D42}" dt="2023-09-01T15:50:16.521" v="247" actId="20577"/>
          <ac:spMkLst>
            <pc:docMk/>
            <pc:sldMk cId="2491069431" sldId="1209"/>
            <ac:spMk id="2" creationId="{8DD4D6E0-F3C9-C816-FB96-9CE277E352B5}"/>
          </ac:spMkLst>
        </pc:spChg>
        <pc:spChg chg="mod">
          <ac:chgData name="Holmes, Thomas" userId="381fd8d0-cc7d-4866-93eb-33b5e8d9e450" providerId="ADAL" clId="{A5356D1B-E7DC-4053-8949-374EB34E8D42}" dt="2023-09-27T16:06:48.930" v="6747" actId="20577"/>
          <ac:spMkLst>
            <pc:docMk/>
            <pc:sldMk cId="2491069431" sldId="1209"/>
            <ac:spMk id="4" creationId="{9E7A684E-7E7D-552E-7E4C-E22419205C0D}"/>
          </ac:spMkLst>
        </pc:spChg>
        <pc:picChg chg="add mod">
          <ac:chgData name="Holmes, Thomas" userId="381fd8d0-cc7d-4866-93eb-33b5e8d9e450" providerId="ADAL" clId="{A5356D1B-E7DC-4053-8949-374EB34E8D42}" dt="2023-09-27T16:06:00.040" v="6581" actId="1038"/>
          <ac:picMkLst>
            <pc:docMk/>
            <pc:sldMk cId="2491069431" sldId="1209"/>
            <ac:picMk id="6" creationId="{D9C14F2F-37E1-8C15-3174-2D99D7954E4F}"/>
          </ac:picMkLst>
        </pc:picChg>
        <pc:picChg chg="add del mod">
          <ac:chgData name="Holmes, Thomas" userId="381fd8d0-cc7d-4866-93eb-33b5e8d9e450" providerId="ADAL" clId="{A5356D1B-E7DC-4053-8949-374EB34E8D42}" dt="2023-09-27T16:05:42.401" v="6559" actId="478"/>
          <ac:picMkLst>
            <pc:docMk/>
            <pc:sldMk cId="2491069431" sldId="1209"/>
            <ac:picMk id="8" creationId="{8C15129C-15F7-51EC-220C-ABF10B1F94C1}"/>
          </ac:picMkLst>
        </pc:picChg>
        <pc:picChg chg="add mod">
          <ac:chgData name="Holmes, Thomas" userId="381fd8d0-cc7d-4866-93eb-33b5e8d9e450" providerId="ADAL" clId="{A5356D1B-E7DC-4053-8949-374EB34E8D42}" dt="2023-09-27T16:06:13.791" v="6637" actId="1036"/>
          <ac:picMkLst>
            <pc:docMk/>
            <pc:sldMk cId="2491069431" sldId="1209"/>
            <ac:picMk id="10" creationId="{162B97FA-B254-BE0C-B03A-769FAAB0F1E3}"/>
          </ac:picMkLst>
        </pc:picChg>
        <pc:picChg chg="add mod">
          <ac:chgData name="Holmes, Thomas" userId="381fd8d0-cc7d-4866-93eb-33b5e8d9e450" providerId="ADAL" clId="{A5356D1B-E7DC-4053-8949-374EB34E8D42}" dt="2023-09-27T16:06:06.920" v="6612" actId="1036"/>
          <ac:picMkLst>
            <pc:docMk/>
            <pc:sldMk cId="2491069431" sldId="1209"/>
            <ac:picMk id="12" creationId="{C0011FCD-1F87-2290-1771-47B933ABE598}"/>
          </ac:picMkLst>
        </pc:picChg>
      </pc:sldChg>
      <pc:sldChg chg="addSp delSp modSp add mod modNotesTx">
        <pc:chgData name="Holmes, Thomas" userId="381fd8d0-cc7d-4866-93eb-33b5e8d9e450" providerId="ADAL" clId="{A5356D1B-E7DC-4053-8949-374EB34E8D42}" dt="2023-09-27T16:07:22.690" v="6806" actId="20577"/>
        <pc:sldMkLst>
          <pc:docMk/>
          <pc:sldMk cId="852805549" sldId="1210"/>
        </pc:sldMkLst>
        <pc:spChg chg="mod">
          <ac:chgData name="Holmes, Thomas" userId="381fd8d0-cc7d-4866-93eb-33b5e8d9e450" providerId="ADAL" clId="{A5356D1B-E7DC-4053-8949-374EB34E8D42}" dt="2023-09-01T15:50:26.246" v="259" actId="20577"/>
          <ac:spMkLst>
            <pc:docMk/>
            <pc:sldMk cId="852805549" sldId="1210"/>
            <ac:spMk id="2" creationId="{8DD4D6E0-F3C9-C816-FB96-9CE277E352B5}"/>
          </ac:spMkLst>
        </pc:spChg>
        <pc:spChg chg="add mod">
          <ac:chgData name="Holmes, Thomas" userId="381fd8d0-cc7d-4866-93eb-33b5e8d9e450" providerId="ADAL" clId="{A5356D1B-E7DC-4053-8949-374EB34E8D42}" dt="2023-09-27T16:07:22.690" v="6806" actId="20577"/>
          <ac:spMkLst>
            <pc:docMk/>
            <pc:sldMk cId="852805549" sldId="1210"/>
            <ac:spMk id="4" creationId="{82E60354-0BF6-ECB8-2E5F-7BA2C2431B24}"/>
          </ac:spMkLst>
        </pc:spChg>
        <pc:spChg chg="del">
          <ac:chgData name="Holmes, Thomas" userId="381fd8d0-cc7d-4866-93eb-33b5e8d9e450" providerId="ADAL" clId="{A5356D1B-E7DC-4053-8949-374EB34E8D42}" dt="2023-09-17T15:48:02.481" v="5257" actId="478"/>
          <ac:spMkLst>
            <pc:docMk/>
            <pc:sldMk cId="852805549" sldId="1210"/>
            <ac:spMk id="4" creationId="{9E7A684E-7E7D-552E-7E4C-E22419205C0D}"/>
          </ac:spMkLst>
        </pc:spChg>
        <pc:picChg chg="add mod">
          <ac:chgData name="Holmes, Thomas" userId="381fd8d0-cc7d-4866-93eb-33b5e8d9e450" providerId="ADAL" clId="{A5356D1B-E7DC-4053-8949-374EB34E8D42}" dt="2023-09-27T16:06:56.171" v="6771" actId="1036"/>
          <ac:picMkLst>
            <pc:docMk/>
            <pc:sldMk cId="852805549" sldId="1210"/>
            <ac:picMk id="6" creationId="{EE3D678D-0234-2A1B-13E6-F86E19E02F3F}"/>
          </ac:picMkLst>
        </pc:picChg>
      </pc:sldChg>
      <pc:sldChg chg="addSp delSp modSp new mod modNotesTx">
        <pc:chgData name="Holmes, Thomas" userId="381fd8d0-cc7d-4866-93eb-33b5e8d9e450" providerId="ADAL" clId="{A5356D1B-E7DC-4053-8949-374EB34E8D42}" dt="2023-09-27T16:09:17.610" v="7005" actId="1035"/>
        <pc:sldMkLst>
          <pc:docMk/>
          <pc:sldMk cId="1452156587" sldId="1211"/>
        </pc:sldMkLst>
        <pc:spChg chg="mod">
          <ac:chgData name="Holmes, Thomas" userId="381fd8d0-cc7d-4866-93eb-33b5e8d9e450" providerId="ADAL" clId="{A5356D1B-E7DC-4053-8949-374EB34E8D42}" dt="2023-09-01T15:51:55.646" v="317" actId="20577"/>
          <ac:spMkLst>
            <pc:docMk/>
            <pc:sldMk cId="1452156587" sldId="1211"/>
            <ac:spMk id="2" creationId="{B691E657-0F19-CC8C-1CD3-8CA22859B021}"/>
          </ac:spMkLst>
        </pc:spChg>
        <pc:spChg chg="add mod">
          <ac:chgData name="Holmes, Thomas" userId="381fd8d0-cc7d-4866-93eb-33b5e8d9e450" providerId="ADAL" clId="{A5356D1B-E7DC-4053-8949-374EB34E8D42}" dt="2023-09-27T16:09:17.610" v="7005" actId="1035"/>
          <ac:spMkLst>
            <pc:docMk/>
            <pc:sldMk cId="1452156587" sldId="1211"/>
            <ac:spMk id="4" creationId="{7D128A1E-E7C4-39A8-D9F1-D5AC394C87F1}"/>
          </ac:spMkLst>
        </pc:spChg>
        <pc:spChg chg="del">
          <ac:chgData name="Holmes, Thomas" userId="381fd8d0-cc7d-4866-93eb-33b5e8d9e450" providerId="ADAL" clId="{A5356D1B-E7DC-4053-8949-374EB34E8D42}" dt="2023-09-17T15:48:38.700" v="5263" actId="478"/>
          <ac:spMkLst>
            <pc:docMk/>
            <pc:sldMk cId="1452156587" sldId="1211"/>
            <ac:spMk id="4" creationId="{95686E00-87B9-7544-9CD8-81AC7FAFD811}"/>
          </ac:spMkLst>
        </pc:spChg>
        <pc:picChg chg="add del mod">
          <ac:chgData name="Holmes, Thomas" userId="381fd8d0-cc7d-4866-93eb-33b5e8d9e450" providerId="ADAL" clId="{A5356D1B-E7DC-4053-8949-374EB34E8D42}" dt="2023-09-17T15:48:47.741" v="5266" actId="478"/>
          <ac:picMkLst>
            <pc:docMk/>
            <pc:sldMk cId="1452156587" sldId="1211"/>
            <ac:picMk id="6" creationId="{893246BC-4D42-0CA9-9AEF-917744E99920}"/>
          </ac:picMkLst>
        </pc:picChg>
        <pc:picChg chg="add mod">
          <ac:chgData name="Holmes, Thomas" userId="381fd8d0-cc7d-4866-93eb-33b5e8d9e450" providerId="ADAL" clId="{A5356D1B-E7DC-4053-8949-374EB34E8D42}" dt="2023-09-27T16:07:36.150" v="6810" actId="1076"/>
          <ac:picMkLst>
            <pc:docMk/>
            <pc:sldMk cId="1452156587" sldId="1211"/>
            <ac:picMk id="8" creationId="{E33D86B2-ED4E-33E0-5CDE-7C9B5D3C9640}"/>
          </ac:picMkLst>
        </pc:picChg>
        <pc:picChg chg="add mod">
          <ac:chgData name="Holmes, Thomas" userId="381fd8d0-cc7d-4866-93eb-33b5e8d9e450" providerId="ADAL" clId="{A5356D1B-E7DC-4053-8949-374EB34E8D42}" dt="2023-09-27T16:08:01.760" v="6906" actId="1035"/>
          <ac:picMkLst>
            <pc:docMk/>
            <pc:sldMk cId="1452156587" sldId="1211"/>
            <ac:picMk id="10" creationId="{E11DD739-D904-0BBF-E25A-B77406E1E967}"/>
          </ac:picMkLst>
        </pc:picChg>
        <pc:picChg chg="add mod">
          <ac:chgData name="Holmes, Thomas" userId="381fd8d0-cc7d-4866-93eb-33b5e8d9e450" providerId="ADAL" clId="{A5356D1B-E7DC-4053-8949-374EB34E8D42}" dt="2023-09-27T16:07:59.425" v="6901" actId="1035"/>
          <ac:picMkLst>
            <pc:docMk/>
            <pc:sldMk cId="1452156587" sldId="1211"/>
            <ac:picMk id="12" creationId="{2664D0B5-106B-BCE3-549A-4DE4EAB5C5C3}"/>
          </ac:picMkLst>
        </pc:picChg>
      </pc:sldChg>
      <pc:sldChg chg="addSp delSp modSp new mod modNotesTx">
        <pc:chgData name="Holmes, Thomas" userId="381fd8d0-cc7d-4866-93eb-33b5e8d9e450" providerId="ADAL" clId="{A5356D1B-E7DC-4053-8949-374EB34E8D42}" dt="2023-09-27T16:10:25.430" v="7137" actId="20577"/>
        <pc:sldMkLst>
          <pc:docMk/>
          <pc:sldMk cId="3498540919" sldId="1212"/>
        </pc:sldMkLst>
        <pc:spChg chg="mod">
          <ac:chgData name="Holmes, Thomas" userId="381fd8d0-cc7d-4866-93eb-33b5e8d9e450" providerId="ADAL" clId="{A5356D1B-E7DC-4053-8949-374EB34E8D42}" dt="2023-09-01T15:52:23.445" v="350" actId="20577"/>
          <ac:spMkLst>
            <pc:docMk/>
            <pc:sldMk cId="3498540919" sldId="1212"/>
            <ac:spMk id="2" creationId="{BD1BEF8B-A3AF-1B99-CE86-C8E431598DC3}"/>
          </ac:spMkLst>
        </pc:spChg>
        <pc:spChg chg="del">
          <ac:chgData name="Holmes, Thomas" userId="381fd8d0-cc7d-4866-93eb-33b5e8d9e450" providerId="ADAL" clId="{A5356D1B-E7DC-4053-8949-374EB34E8D42}" dt="2023-09-17T15:49:32.971" v="5280" actId="478"/>
          <ac:spMkLst>
            <pc:docMk/>
            <pc:sldMk cId="3498540919" sldId="1212"/>
            <ac:spMk id="4" creationId="{223B8A02-856F-C9A3-E8FF-40FC1AFC5D21}"/>
          </ac:spMkLst>
        </pc:spChg>
        <pc:spChg chg="add mod">
          <ac:chgData name="Holmes, Thomas" userId="381fd8d0-cc7d-4866-93eb-33b5e8d9e450" providerId="ADAL" clId="{A5356D1B-E7DC-4053-8949-374EB34E8D42}" dt="2023-09-27T16:10:25.430" v="7137" actId="20577"/>
          <ac:spMkLst>
            <pc:docMk/>
            <pc:sldMk cId="3498540919" sldId="1212"/>
            <ac:spMk id="4" creationId="{8518B2CB-AF70-C04C-633E-8F1FFBBB7385}"/>
          </ac:spMkLst>
        </pc:spChg>
        <pc:picChg chg="add mod">
          <ac:chgData name="Holmes, Thomas" userId="381fd8d0-cc7d-4866-93eb-33b5e8d9e450" providerId="ADAL" clId="{A5356D1B-E7DC-4053-8949-374EB34E8D42}" dt="2023-09-27T16:09:34.500" v="7055" actId="1035"/>
          <ac:picMkLst>
            <pc:docMk/>
            <pc:sldMk cId="3498540919" sldId="1212"/>
            <ac:picMk id="6" creationId="{A31F870B-F237-FE59-0E65-3F7849D74E51}"/>
          </ac:picMkLst>
        </pc:picChg>
        <pc:picChg chg="add mod">
          <ac:chgData name="Holmes, Thomas" userId="381fd8d0-cc7d-4866-93eb-33b5e8d9e450" providerId="ADAL" clId="{A5356D1B-E7DC-4053-8949-374EB34E8D42}" dt="2023-09-27T16:09:38.830" v="7090" actId="1035"/>
          <ac:picMkLst>
            <pc:docMk/>
            <pc:sldMk cId="3498540919" sldId="1212"/>
            <ac:picMk id="8" creationId="{4F115648-B6AB-7EE7-ADC7-6B1C2FE99DFC}"/>
          </ac:picMkLst>
        </pc:picChg>
        <pc:picChg chg="add mod">
          <ac:chgData name="Holmes, Thomas" userId="381fd8d0-cc7d-4866-93eb-33b5e8d9e450" providerId="ADAL" clId="{A5356D1B-E7DC-4053-8949-374EB34E8D42}" dt="2023-09-27T16:09:23.320" v="7007" actId="1036"/>
          <ac:picMkLst>
            <pc:docMk/>
            <pc:sldMk cId="3498540919" sldId="1212"/>
            <ac:picMk id="10" creationId="{6E0035F4-CE62-DDB9-8619-11F6EAF9003C}"/>
          </ac:picMkLst>
        </pc:picChg>
      </pc:sldChg>
    </pc:docChg>
  </pc:docChgLst>
  <pc:docChgLst>
    <pc:chgData name="Crockett, Vicky" userId="4a741779-e5fa-48eb-bd65-a03606f528a3" providerId="ADAL" clId="{DF3388E0-F262-4D89-B7CD-C88767D6C57D}"/>
    <pc:docChg chg="undo custSel addSld delSld modSld sldOrd modSection">
      <pc:chgData name="Crockett, Vicky" userId="4a741779-e5fa-48eb-bd65-a03606f528a3" providerId="ADAL" clId="{DF3388E0-F262-4D89-B7CD-C88767D6C57D}" dt="2023-02-16T11:30:52.634" v="864"/>
      <pc:docMkLst>
        <pc:docMk/>
      </pc:docMkLst>
      <pc:sldChg chg="modSp mod">
        <pc:chgData name="Crockett, Vicky" userId="4a741779-e5fa-48eb-bd65-a03606f528a3" providerId="ADAL" clId="{DF3388E0-F262-4D89-B7CD-C88767D6C57D}" dt="2023-02-16T11:14:02.993" v="794" actId="20577"/>
        <pc:sldMkLst>
          <pc:docMk/>
          <pc:sldMk cId="3524288453" sldId="258"/>
        </pc:sldMkLst>
        <pc:spChg chg="mod">
          <ac:chgData name="Crockett, Vicky" userId="4a741779-e5fa-48eb-bd65-a03606f528a3" providerId="ADAL" clId="{DF3388E0-F262-4D89-B7CD-C88767D6C57D}" dt="2023-02-16T11:14:02.993" v="794" actId="20577"/>
          <ac:spMkLst>
            <pc:docMk/>
            <pc:sldMk cId="3524288453" sldId="258"/>
            <ac:spMk id="4" creationId="{15BC58DC-BFA1-4974-AAFC-8AE984E3119E}"/>
          </ac:spMkLst>
        </pc:spChg>
      </pc:sldChg>
      <pc:sldChg chg="delSp modSp mod">
        <pc:chgData name="Crockett, Vicky" userId="4a741779-e5fa-48eb-bd65-a03606f528a3" providerId="ADAL" clId="{DF3388E0-F262-4D89-B7CD-C88767D6C57D}" dt="2023-02-16T11:30:06.846" v="818" actId="20577"/>
        <pc:sldMkLst>
          <pc:docMk/>
          <pc:sldMk cId="136770938" sldId="259"/>
        </pc:sldMkLst>
        <pc:spChg chg="mod">
          <ac:chgData name="Crockett, Vicky" userId="4a741779-e5fa-48eb-bd65-a03606f528a3" providerId="ADAL" clId="{DF3388E0-F262-4D89-B7CD-C88767D6C57D}" dt="2023-02-16T11:30:06.846" v="818" actId="20577"/>
          <ac:spMkLst>
            <pc:docMk/>
            <pc:sldMk cId="136770938" sldId="259"/>
            <ac:spMk id="2" creationId="{FF1D7086-6DA9-4E7C-BE94-94C764D3FFB7}"/>
          </ac:spMkLst>
        </pc:spChg>
        <pc:spChg chg="mod">
          <ac:chgData name="Crockett, Vicky" userId="4a741779-e5fa-48eb-bd65-a03606f528a3" providerId="ADAL" clId="{DF3388E0-F262-4D89-B7CD-C88767D6C57D}" dt="2023-02-16T11:12:35.903" v="699" actId="20577"/>
          <ac:spMkLst>
            <pc:docMk/>
            <pc:sldMk cId="136770938" sldId="259"/>
            <ac:spMk id="3" creationId="{F72E4B59-72E6-47AB-B355-2D7F7EDBB2AB}"/>
          </ac:spMkLst>
        </pc:spChg>
        <pc:picChg chg="del">
          <ac:chgData name="Crockett, Vicky" userId="4a741779-e5fa-48eb-bd65-a03606f528a3" providerId="ADAL" clId="{DF3388E0-F262-4D89-B7CD-C88767D6C57D}" dt="2023-02-16T11:11:18.971" v="551" actId="478"/>
          <ac:picMkLst>
            <pc:docMk/>
            <pc:sldMk cId="136770938" sldId="259"/>
            <ac:picMk id="4" creationId="{04DBD7DC-DEF8-47B8-BE15-7F3B34849293}"/>
          </ac:picMkLst>
        </pc:picChg>
      </pc:sldChg>
      <pc:sldChg chg="addSp delSp modSp del mod">
        <pc:chgData name="Crockett, Vicky" userId="4a741779-e5fa-48eb-bd65-a03606f528a3" providerId="ADAL" clId="{DF3388E0-F262-4D89-B7CD-C88767D6C57D}" dt="2023-02-16T11:29:32.764" v="809" actId="47"/>
        <pc:sldMkLst>
          <pc:docMk/>
          <pc:sldMk cId="969029146" sldId="308"/>
        </pc:sldMkLst>
        <pc:spChg chg="del">
          <ac:chgData name="Crockett, Vicky" userId="4a741779-e5fa-48eb-bd65-a03606f528a3" providerId="ADAL" clId="{DF3388E0-F262-4D89-B7CD-C88767D6C57D}" dt="2023-02-16T11:16:20.884" v="802" actId="478"/>
          <ac:spMkLst>
            <pc:docMk/>
            <pc:sldMk cId="969029146" sldId="308"/>
            <ac:spMk id="4" creationId="{35D19F35-8642-4AB9-B3E4-CC5FE78D6CEC}"/>
          </ac:spMkLst>
        </pc:spChg>
        <pc:spChg chg="add del mod">
          <ac:chgData name="Crockett, Vicky" userId="4a741779-e5fa-48eb-bd65-a03606f528a3" providerId="ADAL" clId="{DF3388E0-F262-4D89-B7CD-C88767D6C57D}" dt="2023-02-16T11:16:18.339" v="801" actId="478"/>
          <ac:spMkLst>
            <pc:docMk/>
            <pc:sldMk cId="969029146" sldId="308"/>
            <ac:spMk id="6" creationId="{B4A14ECD-99B9-D11D-4610-A06C970FFC5B}"/>
          </ac:spMkLst>
        </pc:spChg>
        <pc:spChg chg="del mod">
          <ac:chgData name="Crockett, Vicky" userId="4a741779-e5fa-48eb-bd65-a03606f528a3" providerId="ADAL" clId="{DF3388E0-F262-4D89-B7CD-C88767D6C57D}" dt="2023-02-16T11:16:09.617" v="800" actId="478"/>
          <ac:spMkLst>
            <pc:docMk/>
            <pc:sldMk cId="969029146" sldId="308"/>
            <ac:spMk id="4098" creationId="{00000000-0000-0000-0000-000000000000}"/>
          </ac:spMkLst>
        </pc:spChg>
        <pc:picChg chg="add del mod">
          <ac:chgData name="Crockett, Vicky" userId="4a741779-e5fa-48eb-bd65-a03606f528a3" providerId="ADAL" clId="{DF3388E0-F262-4D89-B7CD-C88767D6C57D}" dt="2023-02-16T11:18:44.627" v="804" actId="478"/>
          <ac:picMkLst>
            <pc:docMk/>
            <pc:sldMk cId="969029146" sldId="308"/>
            <ac:picMk id="3" creationId="{4CC77AA6-0563-A0F6-F27D-22A812AE8668}"/>
          </ac:picMkLst>
        </pc:picChg>
        <pc:picChg chg="add del mod">
          <ac:chgData name="Crockett, Vicky" userId="4a741779-e5fa-48eb-bd65-a03606f528a3" providerId="ADAL" clId="{DF3388E0-F262-4D89-B7CD-C88767D6C57D}" dt="2023-02-16T11:29:30.511" v="808" actId="478"/>
          <ac:picMkLst>
            <pc:docMk/>
            <pc:sldMk cId="969029146" sldId="308"/>
            <ac:picMk id="8" creationId="{6A3FA1C2-4047-0E26-80E0-90852A1A1C07}"/>
          </ac:picMkLst>
        </pc:picChg>
      </pc:sldChg>
      <pc:sldChg chg="del">
        <pc:chgData name="Crockett, Vicky" userId="4a741779-e5fa-48eb-bd65-a03606f528a3" providerId="ADAL" clId="{DF3388E0-F262-4D89-B7CD-C88767D6C57D}" dt="2023-02-16T10:58:06.224" v="1" actId="47"/>
        <pc:sldMkLst>
          <pc:docMk/>
          <pc:sldMk cId="3649570908" sldId="309"/>
        </pc:sldMkLst>
      </pc:sldChg>
      <pc:sldChg chg="del">
        <pc:chgData name="Crockett, Vicky" userId="4a741779-e5fa-48eb-bd65-a03606f528a3" providerId="ADAL" clId="{DF3388E0-F262-4D89-B7CD-C88767D6C57D}" dt="2023-02-16T11:29:54.080" v="810" actId="47"/>
        <pc:sldMkLst>
          <pc:docMk/>
          <pc:sldMk cId="736370241" sldId="314"/>
        </pc:sldMkLst>
      </pc:sldChg>
      <pc:sldChg chg="del">
        <pc:chgData name="Crockett, Vicky" userId="4a741779-e5fa-48eb-bd65-a03606f528a3" providerId="ADAL" clId="{DF3388E0-F262-4D89-B7CD-C88767D6C57D}" dt="2023-02-16T11:29:54.080" v="810" actId="47"/>
        <pc:sldMkLst>
          <pc:docMk/>
          <pc:sldMk cId="689849931" sldId="315"/>
        </pc:sldMkLst>
      </pc:sldChg>
      <pc:sldChg chg="del">
        <pc:chgData name="Crockett, Vicky" userId="4a741779-e5fa-48eb-bd65-a03606f528a3" providerId="ADAL" clId="{DF3388E0-F262-4D89-B7CD-C88767D6C57D}" dt="2023-02-16T11:29:54.080" v="810" actId="47"/>
        <pc:sldMkLst>
          <pc:docMk/>
          <pc:sldMk cId="2955375208" sldId="316"/>
        </pc:sldMkLst>
      </pc:sldChg>
      <pc:sldChg chg="del">
        <pc:chgData name="Crockett, Vicky" userId="4a741779-e5fa-48eb-bd65-a03606f528a3" providerId="ADAL" clId="{DF3388E0-F262-4D89-B7CD-C88767D6C57D}" dt="2023-02-16T11:29:54.080" v="810" actId="47"/>
        <pc:sldMkLst>
          <pc:docMk/>
          <pc:sldMk cId="3533245735" sldId="317"/>
        </pc:sldMkLst>
      </pc:sldChg>
      <pc:sldChg chg="del">
        <pc:chgData name="Crockett, Vicky" userId="4a741779-e5fa-48eb-bd65-a03606f528a3" providerId="ADAL" clId="{DF3388E0-F262-4D89-B7CD-C88767D6C57D}" dt="2023-02-16T11:29:54.080" v="810" actId="47"/>
        <pc:sldMkLst>
          <pc:docMk/>
          <pc:sldMk cId="3391268532" sldId="318"/>
        </pc:sldMkLst>
      </pc:sldChg>
      <pc:sldChg chg="del">
        <pc:chgData name="Crockett, Vicky" userId="4a741779-e5fa-48eb-bd65-a03606f528a3" providerId="ADAL" clId="{DF3388E0-F262-4D89-B7CD-C88767D6C57D}" dt="2023-02-16T11:29:54.080" v="810" actId="47"/>
        <pc:sldMkLst>
          <pc:docMk/>
          <pc:sldMk cId="3263843386" sldId="319"/>
        </pc:sldMkLst>
      </pc:sldChg>
      <pc:sldChg chg="modSp mod ord">
        <pc:chgData name="Crockett, Vicky" userId="4a741779-e5fa-48eb-bd65-a03606f528a3" providerId="ADAL" clId="{DF3388E0-F262-4D89-B7CD-C88767D6C57D}" dt="2023-02-16T11:30:48.226" v="862" actId="20577"/>
        <pc:sldMkLst>
          <pc:docMk/>
          <pc:sldMk cId="1304311029" sldId="320"/>
        </pc:sldMkLst>
        <pc:spChg chg="mod">
          <ac:chgData name="Crockett, Vicky" userId="4a741779-e5fa-48eb-bd65-a03606f528a3" providerId="ADAL" clId="{DF3388E0-F262-4D89-B7CD-C88767D6C57D}" dt="2023-02-16T11:30:48.226" v="862" actId="20577"/>
          <ac:spMkLst>
            <pc:docMk/>
            <pc:sldMk cId="1304311029" sldId="320"/>
            <ac:spMk id="5" creationId="{DB8CEBDB-4BE3-4C88-A8F8-37FD3478AA74}"/>
          </ac:spMkLst>
        </pc:spChg>
      </pc:sldChg>
      <pc:sldChg chg="del">
        <pc:chgData name="Crockett, Vicky" userId="4a741779-e5fa-48eb-bd65-a03606f528a3" providerId="ADAL" clId="{DF3388E0-F262-4D89-B7CD-C88767D6C57D}" dt="2023-02-16T11:29:54.080" v="810" actId="47"/>
        <pc:sldMkLst>
          <pc:docMk/>
          <pc:sldMk cId="3872127002" sldId="321"/>
        </pc:sldMkLst>
      </pc:sldChg>
      <pc:sldChg chg="del">
        <pc:chgData name="Crockett, Vicky" userId="4a741779-e5fa-48eb-bd65-a03606f528a3" providerId="ADAL" clId="{DF3388E0-F262-4D89-B7CD-C88767D6C57D}" dt="2023-02-16T11:29:54.080" v="810" actId="47"/>
        <pc:sldMkLst>
          <pc:docMk/>
          <pc:sldMk cId="2970301719" sldId="323"/>
        </pc:sldMkLst>
      </pc:sldChg>
      <pc:sldChg chg="del">
        <pc:chgData name="Crockett, Vicky" userId="4a741779-e5fa-48eb-bd65-a03606f528a3" providerId="ADAL" clId="{DF3388E0-F262-4D89-B7CD-C88767D6C57D}" dt="2023-02-16T11:29:54.080" v="810" actId="47"/>
        <pc:sldMkLst>
          <pc:docMk/>
          <pc:sldMk cId="30785184" sldId="324"/>
        </pc:sldMkLst>
      </pc:sldChg>
      <pc:sldChg chg="del">
        <pc:chgData name="Crockett, Vicky" userId="4a741779-e5fa-48eb-bd65-a03606f528a3" providerId="ADAL" clId="{DF3388E0-F262-4D89-B7CD-C88767D6C57D}" dt="2023-02-16T11:29:54.080" v="810" actId="47"/>
        <pc:sldMkLst>
          <pc:docMk/>
          <pc:sldMk cId="2202486925" sldId="325"/>
        </pc:sldMkLst>
      </pc:sldChg>
      <pc:sldChg chg="del">
        <pc:chgData name="Crockett, Vicky" userId="4a741779-e5fa-48eb-bd65-a03606f528a3" providerId="ADAL" clId="{DF3388E0-F262-4D89-B7CD-C88767D6C57D}" dt="2023-02-16T11:29:54.080" v="810" actId="47"/>
        <pc:sldMkLst>
          <pc:docMk/>
          <pc:sldMk cId="325719255" sldId="326"/>
        </pc:sldMkLst>
      </pc:sldChg>
      <pc:sldChg chg="del">
        <pc:chgData name="Crockett, Vicky" userId="4a741779-e5fa-48eb-bd65-a03606f528a3" providerId="ADAL" clId="{DF3388E0-F262-4D89-B7CD-C88767D6C57D}" dt="2023-02-16T11:29:54.080" v="810" actId="47"/>
        <pc:sldMkLst>
          <pc:docMk/>
          <pc:sldMk cId="276985765" sldId="327"/>
        </pc:sldMkLst>
      </pc:sldChg>
      <pc:sldChg chg="del">
        <pc:chgData name="Crockett, Vicky" userId="4a741779-e5fa-48eb-bd65-a03606f528a3" providerId="ADAL" clId="{DF3388E0-F262-4D89-B7CD-C88767D6C57D}" dt="2023-02-16T11:29:54.080" v="810" actId="47"/>
        <pc:sldMkLst>
          <pc:docMk/>
          <pc:sldMk cId="228224227" sldId="328"/>
        </pc:sldMkLst>
      </pc:sldChg>
      <pc:sldChg chg="del">
        <pc:chgData name="Crockett, Vicky" userId="4a741779-e5fa-48eb-bd65-a03606f528a3" providerId="ADAL" clId="{DF3388E0-F262-4D89-B7CD-C88767D6C57D}" dt="2023-02-16T11:29:54.080" v="810" actId="47"/>
        <pc:sldMkLst>
          <pc:docMk/>
          <pc:sldMk cId="1515310839" sldId="329"/>
        </pc:sldMkLst>
      </pc:sldChg>
      <pc:sldChg chg="del">
        <pc:chgData name="Crockett, Vicky" userId="4a741779-e5fa-48eb-bd65-a03606f528a3" providerId="ADAL" clId="{DF3388E0-F262-4D89-B7CD-C88767D6C57D}" dt="2023-02-16T11:29:54.080" v="810" actId="47"/>
        <pc:sldMkLst>
          <pc:docMk/>
          <pc:sldMk cId="2226189712" sldId="331"/>
        </pc:sldMkLst>
      </pc:sldChg>
      <pc:sldChg chg="del">
        <pc:chgData name="Crockett, Vicky" userId="4a741779-e5fa-48eb-bd65-a03606f528a3" providerId="ADAL" clId="{DF3388E0-F262-4D89-B7CD-C88767D6C57D}" dt="2023-02-16T11:29:54.080" v="810" actId="47"/>
        <pc:sldMkLst>
          <pc:docMk/>
          <pc:sldMk cId="4128375999" sldId="332"/>
        </pc:sldMkLst>
      </pc:sldChg>
      <pc:sldChg chg="del">
        <pc:chgData name="Crockett, Vicky" userId="4a741779-e5fa-48eb-bd65-a03606f528a3" providerId="ADAL" clId="{DF3388E0-F262-4D89-B7CD-C88767D6C57D}" dt="2023-02-16T11:29:54.080" v="810" actId="47"/>
        <pc:sldMkLst>
          <pc:docMk/>
          <pc:sldMk cId="3960038155" sldId="333"/>
        </pc:sldMkLst>
      </pc:sldChg>
      <pc:sldChg chg="del">
        <pc:chgData name="Crockett, Vicky" userId="4a741779-e5fa-48eb-bd65-a03606f528a3" providerId="ADAL" clId="{DF3388E0-F262-4D89-B7CD-C88767D6C57D}" dt="2023-02-16T11:29:54.080" v="810" actId="47"/>
        <pc:sldMkLst>
          <pc:docMk/>
          <pc:sldMk cId="3737760790" sldId="334"/>
        </pc:sldMkLst>
      </pc:sldChg>
      <pc:sldChg chg="modSp mod ord">
        <pc:chgData name="Crockett, Vicky" userId="4a741779-e5fa-48eb-bd65-a03606f528a3" providerId="ADAL" clId="{DF3388E0-F262-4D89-B7CD-C88767D6C57D}" dt="2023-02-16T11:07:15.676" v="493" actId="5793"/>
        <pc:sldMkLst>
          <pc:docMk/>
          <pc:sldMk cId="1806616886" sldId="335"/>
        </pc:sldMkLst>
        <pc:spChg chg="mod">
          <ac:chgData name="Crockett, Vicky" userId="4a741779-e5fa-48eb-bd65-a03606f528a3" providerId="ADAL" clId="{DF3388E0-F262-4D89-B7CD-C88767D6C57D}" dt="2023-02-16T11:07:15.676" v="493" actId="5793"/>
          <ac:spMkLst>
            <pc:docMk/>
            <pc:sldMk cId="1806616886" sldId="335"/>
            <ac:spMk id="5" creationId="{67BDD806-E4BE-453D-8ED6-E542591B9563}"/>
          </ac:spMkLst>
        </pc:spChg>
      </pc:sldChg>
      <pc:sldChg chg="modSp del mod ord">
        <pc:chgData name="Crockett, Vicky" userId="4a741779-e5fa-48eb-bd65-a03606f528a3" providerId="ADAL" clId="{DF3388E0-F262-4D89-B7CD-C88767D6C57D}" dt="2023-02-16T11:10:41.374" v="550" actId="47"/>
        <pc:sldMkLst>
          <pc:docMk/>
          <pc:sldMk cId="112591483" sldId="336"/>
        </pc:sldMkLst>
        <pc:spChg chg="mod">
          <ac:chgData name="Crockett, Vicky" userId="4a741779-e5fa-48eb-bd65-a03606f528a3" providerId="ADAL" clId="{DF3388E0-F262-4D89-B7CD-C88767D6C57D}" dt="2023-02-16T11:07:11.508" v="490" actId="20577"/>
          <ac:spMkLst>
            <pc:docMk/>
            <pc:sldMk cId="112591483" sldId="336"/>
            <ac:spMk id="5" creationId="{BA43F8DB-7C75-46A5-81EA-2536412F06D5}"/>
          </ac:spMkLst>
        </pc:spChg>
      </pc:sldChg>
      <pc:sldChg chg="modSp mod ord">
        <pc:chgData name="Crockett, Vicky" userId="4a741779-e5fa-48eb-bd65-a03606f528a3" providerId="ADAL" clId="{DF3388E0-F262-4D89-B7CD-C88767D6C57D}" dt="2023-02-16T11:30:52.634" v="864"/>
        <pc:sldMkLst>
          <pc:docMk/>
          <pc:sldMk cId="2081086166" sldId="337"/>
        </pc:sldMkLst>
        <pc:spChg chg="mod">
          <ac:chgData name="Crockett, Vicky" userId="4a741779-e5fa-48eb-bd65-a03606f528a3" providerId="ADAL" clId="{DF3388E0-F262-4D89-B7CD-C88767D6C57D}" dt="2023-02-16T11:07:20.409" v="504" actId="20577"/>
          <ac:spMkLst>
            <pc:docMk/>
            <pc:sldMk cId="2081086166" sldId="337"/>
            <ac:spMk id="5" creationId="{6C390B76-162D-4DE2-94C0-A8FB0154DB20}"/>
          </ac:spMkLst>
        </pc:spChg>
      </pc:sldChg>
      <pc:sldChg chg="del">
        <pc:chgData name="Crockett, Vicky" userId="4a741779-e5fa-48eb-bd65-a03606f528a3" providerId="ADAL" clId="{DF3388E0-F262-4D89-B7CD-C88767D6C57D}" dt="2023-02-16T11:29:54.080" v="810" actId="47"/>
        <pc:sldMkLst>
          <pc:docMk/>
          <pc:sldMk cId="2180408988" sldId="338"/>
        </pc:sldMkLst>
      </pc:sldChg>
      <pc:sldChg chg="modSp add del mod">
        <pc:chgData name="Crockett, Vicky" userId="4a741779-e5fa-48eb-bd65-a03606f528a3" providerId="ADAL" clId="{DF3388E0-F262-4D89-B7CD-C88767D6C57D}" dt="2023-02-16T11:09:57.711" v="537" actId="27636"/>
        <pc:sldMkLst>
          <pc:docMk/>
          <pc:sldMk cId="264021216" sldId="412"/>
        </pc:sldMkLst>
        <pc:spChg chg="mod">
          <ac:chgData name="Crockett, Vicky" userId="4a741779-e5fa-48eb-bd65-a03606f528a3" providerId="ADAL" clId="{DF3388E0-F262-4D89-B7CD-C88767D6C57D}" dt="2023-02-16T11:09:57.711" v="537" actId="27636"/>
          <ac:spMkLst>
            <pc:docMk/>
            <pc:sldMk cId="264021216" sldId="412"/>
            <ac:spMk id="2" creationId="{214E200F-4A51-4D63-8981-9326025F4334}"/>
          </ac:spMkLst>
        </pc:spChg>
        <pc:spChg chg="mod">
          <ac:chgData name="Crockett, Vicky" userId="4a741779-e5fa-48eb-bd65-a03606f528a3" providerId="ADAL" clId="{DF3388E0-F262-4D89-B7CD-C88767D6C57D}" dt="2023-02-16T11:09:46.994" v="535" actId="20577"/>
          <ac:spMkLst>
            <pc:docMk/>
            <pc:sldMk cId="264021216" sldId="412"/>
            <ac:spMk id="4" creationId="{413AE037-648A-4FB7-945E-25C4E657AF33}"/>
          </ac:spMkLst>
        </pc:spChg>
      </pc:sldChg>
      <pc:sldChg chg="modSp add mod">
        <pc:chgData name="Crockett, Vicky" userId="4a741779-e5fa-48eb-bd65-a03606f528a3" providerId="ADAL" clId="{DF3388E0-F262-4D89-B7CD-C88767D6C57D}" dt="2023-02-16T11:05:11.236" v="435" actId="20577"/>
        <pc:sldMkLst>
          <pc:docMk/>
          <pc:sldMk cId="4005289180" sldId="1191"/>
        </pc:sldMkLst>
        <pc:spChg chg="mod">
          <ac:chgData name="Crockett, Vicky" userId="4a741779-e5fa-48eb-bd65-a03606f528a3" providerId="ADAL" clId="{DF3388E0-F262-4D89-B7CD-C88767D6C57D}" dt="2023-02-16T10:58:17.591" v="6" actId="20577"/>
          <ac:spMkLst>
            <pc:docMk/>
            <pc:sldMk cId="4005289180" sldId="1191"/>
            <ac:spMk id="2" creationId="{851AB6A3-9715-4222-9B3E-9BAC74D25E74}"/>
          </ac:spMkLst>
        </pc:spChg>
        <pc:spChg chg="mod">
          <ac:chgData name="Crockett, Vicky" userId="4a741779-e5fa-48eb-bd65-a03606f528a3" providerId="ADAL" clId="{DF3388E0-F262-4D89-B7CD-C88767D6C57D}" dt="2023-02-16T11:05:11.236" v="435" actId="20577"/>
          <ac:spMkLst>
            <pc:docMk/>
            <pc:sldMk cId="4005289180" sldId="1191"/>
            <ac:spMk id="3" creationId="{D4F9AAC1-BCB8-4F5D-BE4F-CB8E701D7425}"/>
          </ac:spMkLst>
        </pc:spChg>
      </pc:sldChg>
      <pc:sldChg chg="modSp add del mod">
        <pc:chgData name="Crockett, Vicky" userId="4a741779-e5fa-48eb-bd65-a03606f528a3" providerId="ADAL" clId="{DF3388E0-F262-4D89-B7CD-C88767D6C57D}" dt="2023-02-16T11:07:06.788" v="480" actId="47"/>
        <pc:sldMkLst>
          <pc:docMk/>
          <pc:sldMk cId="2483549329" sldId="1207"/>
        </pc:sldMkLst>
        <pc:spChg chg="mod">
          <ac:chgData name="Crockett, Vicky" userId="4a741779-e5fa-48eb-bd65-a03606f528a3" providerId="ADAL" clId="{DF3388E0-F262-4D89-B7CD-C88767D6C57D}" dt="2023-02-16T11:06:23.095" v="454" actId="20577"/>
          <ac:spMkLst>
            <pc:docMk/>
            <pc:sldMk cId="2483549329" sldId="1207"/>
            <ac:spMk id="5" creationId="{427257BD-72C6-4D9B-A3B0-9CD71F468083}"/>
          </ac:spMkLst>
        </pc:spChg>
        <pc:spChg chg="mod">
          <ac:chgData name="Crockett, Vicky" userId="4a741779-e5fa-48eb-bd65-a03606f528a3" providerId="ADAL" clId="{DF3388E0-F262-4D89-B7CD-C88767D6C57D}" dt="2023-02-16T11:06:14.774" v="437" actId="6549"/>
          <ac:spMkLst>
            <pc:docMk/>
            <pc:sldMk cId="2483549329" sldId="1207"/>
            <ac:spMk id="8" creationId="{1B710A53-C87F-4C9B-9255-23E0301D86C0}"/>
          </ac:spMkLst>
        </pc:spChg>
      </pc:sldChg>
      <pc:sldMasterChg chg="delSldLayout">
        <pc:chgData name="Crockett, Vicky" userId="4a741779-e5fa-48eb-bd65-a03606f528a3" providerId="ADAL" clId="{DF3388E0-F262-4D89-B7CD-C88767D6C57D}" dt="2023-02-16T11:07:06.788" v="480" actId="47"/>
        <pc:sldMasterMkLst>
          <pc:docMk/>
          <pc:sldMasterMk cId="300464794" sldId="2147483648"/>
        </pc:sldMasterMkLst>
        <pc:sldLayoutChg chg="del">
          <pc:chgData name="Crockett, Vicky" userId="4a741779-e5fa-48eb-bd65-a03606f528a3" providerId="ADAL" clId="{DF3388E0-F262-4D89-B7CD-C88767D6C57D}" dt="2023-02-16T10:58:06.224" v="1" actId="47"/>
          <pc:sldLayoutMkLst>
            <pc:docMk/>
            <pc:sldMasterMk cId="300464794" sldId="2147483648"/>
            <pc:sldLayoutMk cId="226806798" sldId="2147483802"/>
          </pc:sldLayoutMkLst>
        </pc:sldLayoutChg>
        <pc:sldLayoutChg chg="del">
          <pc:chgData name="Crockett, Vicky" userId="4a741779-e5fa-48eb-bd65-a03606f528a3" providerId="ADAL" clId="{DF3388E0-F262-4D89-B7CD-C88767D6C57D}" dt="2023-02-16T11:07:06.788" v="480" actId="47"/>
          <pc:sldLayoutMkLst>
            <pc:docMk/>
            <pc:sldMasterMk cId="300464794" sldId="2147483648"/>
            <pc:sldLayoutMk cId="1556467578" sldId="214748392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27/09/2023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27/09/2023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Pandas has a </a:t>
            </a:r>
            <a:r>
              <a:rPr lang="en-GB" dirty="0" err="1"/>
              <a:t>pivot_table</a:t>
            </a:r>
            <a:r>
              <a:rPr lang="en-GB" dirty="0"/>
              <a:t> function which provides spreadsheet style pivot tables for </a:t>
            </a:r>
            <a:r>
              <a:rPr lang="en-GB" dirty="0" err="1"/>
              <a:t>DataFrames</a:t>
            </a:r>
            <a:r>
              <a:rPr lang="en-GB" dirty="0"/>
              <a:t>. Row indices can be specified using the columns parameter, and can be multivalued, and the columns can be specified using the values parameter.</a:t>
            </a:r>
          </a:p>
          <a:p>
            <a:endParaRPr lang="en-GB" dirty="0"/>
          </a:p>
          <a:p>
            <a:r>
              <a:rPr lang="en-GB" dirty="0"/>
              <a:t>If multiple columns are specified, </a:t>
            </a:r>
            <a:r>
              <a:rPr lang="en-GB" dirty="0" err="1"/>
              <a:t>multiindexing</a:t>
            </a:r>
            <a:r>
              <a:rPr lang="en-GB" dirty="0"/>
              <a:t> is required to select subsets.</a:t>
            </a:r>
          </a:p>
        </p:txBody>
      </p:sp>
      <p:sp>
        <p:nvSpPr>
          <p:cNvPr id="4" name="Slide Number Placeholder 3"/>
          <p:cNvSpPr>
            <a:spLocks noGrp="1"/>
          </p:cNvSpPr>
          <p:nvPr>
            <p:ph type="sldNum" sz="quarter" idx="5"/>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2673616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merge function offers SQL like join support between </a:t>
            </a:r>
            <a:r>
              <a:rPr lang="en-GB" dirty="0" err="1"/>
              <a:t>dataframes</a:t>
            </a:r>
            <a:r>
              <a:rPr lang="en-GB" dirty="0"/>
              <a:t>. It is possible to join </a:t>
            </a:r>
            <a:r>
              <a:rPr lang="en-GB" dirty="0" err="1"/>
              <a:t>dataframes</a:t>
            </a:r>
            <a:r>
              <a:rPr lang="en-GB" dirty="0"/>
              <a:t> by equality of value, and specify the type of join to be applied.</a:t>
            </a:r>
          </a:p>
        </p:txBody>
      </p:sp>
      <p:sp>
        <p:nvSpPr>
          <p:cNvPr id="4" name="Slide Number Placeholder 3"/>
          <p:cNvSpPr>
            <a:spLocks noGrp="1"/>
          </p:cNvSpPr>
          <p:nvPr>
            <p:ph type="sldNum" sz="quarter" idx="5"/>
          </p:nvPr>
        </p:nvSpPr>
        <p:spPr/>
        <p:txBody>
          <a:bodyPr/>
          <a:lstStyle/>
          <a:p>
            <a:fld id="{548901C6-1DA1-FB44-ABEE-06A0FEB7738E}" type="slidenum">
              <a:rPr lang="en-GB" smtClean="0"/>
              <a:t>15</a:t>
            </a:fld>
            <a:endParaRPr lang="en-GB"/>
          </a:p>
        </p:txBody>
      </p:sp>
    </p:spTree>
    <p:extLst>
      <p:ext uri="{BB962C8B-B14F-4D97-AF65-F5344CB8AC3E}">
        <p14:creationId xmlns:p14="http://schemas.microsoft.com/office/powerpoint/2010/main" val="16281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chaining merges, we can join multiple </a:t>
            </a:r>
            <a:r>
              <a:rPr lang="en-GB" dirty="0" err="1"/>
              <a:t>DataFrames</a:t>
            </a:r>
            <a:r>
              <a:rPr lang="en-GB" dirty="0"/>
              <a:t> together.</a:t>
            </a:r>
          </a:p>
        </p:txBody>
      </p:sp>
      <p:sp>
        <p:nvSpPr>
          <p:cNvPr id="4" name="Slide Number Placeholder 3"/>
          <p:cNvSpPr>
            <a:spLocks noGrp="1"/>
          </p:cNvSpPr>
          <p:nvPr>
            <p:ph type="sldNum" sz="quarter" idx="5"/>
          </p:nvPr>
        </p:nvSpPr>
        <p:spPr/>
        <p:txBody>
          <a:bodyPr/>
          <a:lstStyle/>
          <a:p>
            <a:fld id="{548901C6-1DA1-FB44-ABEE-06A0FEB7738E}" type="slidenum">
              <a:rPr lang="en-GB" smtClean="0"/>
              <a:t>16</a:t>
            </a:fld>
            <a:endParaRPr lang="en-GB"/>
          </a:p>
        </p:txBody>
      </p:sp>
    </p:spTree>
    <p:extLst>
      <p:ext uri="{BB962C8B-B14F-4D97-AF65-F5344CB8AC3E}">
        <p14:creationId xmlns:p14="http://schemas.microsoft.com/office/powerpoint/2010/main" val="89923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Concat</a:t>
            </a:r>
            <a:r>
              <a:rPr lang="en-GB" dirty="0"/>
              <a:t> allows </a:t>
            </a:r>
            <a:r>
              <a:rPr lang="en-GB" dirty="0" err="1"/>
              <a:t>dataframes</a:t>
            </a:r>
            <a:r>
              <a:rPr lang="en-GB" dirty="0"/>
              <a:t> to be stuck together along row or column axes.</a:t>
            </a:r>
          </a:p>
        </p:txBody>
      </p:sp>
      <p:sp>
        <p:nvSpPr>
          <p:cNvPr id="4" name="Slide Number Placeholder 3"/>
          <p:cNvSpPr>
            <a:spLocks noGrp="1"/>
          </p:cNvSpPr>
          <p:nvPr>
            <p:ph type="sldNum" sz="quarter" idx="5"/>
          </p:nvPr>
        </p:nvSpPr>
        <p:spPr/>
        <p:txBody>
          <a:bodyPr/>
          <a:lstStyle/>
          <a:p>
            <a:fld id="{548901C6-1DA1-FB44-ABEE-06A0FEB7738E}" type="slidenum">
              <a:rPr lang="en-GB" smtClean="0"/>
              <a:t>17</a:t>
            </a:fld>
            <a:endParaRPr lang="en-GB"/>
          </a:p>
        </p:txBody>
      </p:sp>
    </p:spTree>
    <p:extLst>
      <p:ext uri="{BB962C8B-B14F-4D97-AF65-F5344CB8AC3E}">
        <p14:creationId xmlns:p14="http://schemas.microsoft.com/office/powerpoint/2010/main" val="329435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Combine_first</a:t>
            </a:r>
            <a:r>
              <a:rPr lang="en-GB" dirty="0"/>
              <a:t> can be used to splice </a:t>
            </a:r>
            <a:r>
              <a:rPr lang="en-GB" dirty="0" err="1"/>
              <a:t>DataFrames</a:t>
            </a:r>
            <a:r>
              <a:rPr lang="en-GB" dirty="0"/>
              <a:t> together using their respective indices, and filling in values where found.</a:t>
            </a:r>
          </a:p>
        </p:txBody>
      </p:sp>
      <p:sp>
        <p:nvSpPr>
          <p:cNvPr id="4" name="Slide Number Placeholder 3"/>
          <p:cNvSpPr>
            <a:spLocks noGrp="1"/>
          </p:cNvSpPr>
          <p:nvPr>
            <p:ph type="sldNum" sz="quarter" idx="5"/>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36736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7171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235646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itself has a rich set of modules and datatypes which are used to represent dates &amp; times – namely the datetime module and the datetime type.</a:t>
            </a:r>
          </a:p>
          <a:p>
            <a:endParaRPr lang="en-GB" dirty="0"/>
          </a:p>
          <a:p>
            <a:r>
              <a:rPr lang="en-GB" dirty="0"/>
              <a:t>When reading files, pandas errs on the side of caution when parsing date and time data, preferring to read it into an object type and leave conversion to a datetime type to you.</a:t>
            </a:r>
          </a:p>
          <a:p>
            <a:endParaRPr lang="en-GB" dirty="0"/>
          </a:p>
          <a:p>
            <a:r>
              <a:rPr lang="en-GB" dirty="0"/>
              <a:t>Pandas converts datetimes into the </a:t>
            </a:r>
            <a:r>
              <a:rPr lang="en-GB" dirty="0" err="1"/>
              <a:t>numpy</a:t>
            </a:r>
            <a:r>
              <a:rPr lang="en-GB" dirty="0"/>
              <a:t> datetime64 type at nanosecond resolution, though others can be specified.</a:t>
            </a:r>
          </a:p>
          <a:p>
            <a:endParaRPr lang="en-GB" dirty="0"/>
          </a:p>
          <a:p>
            <a:r>
              <a:rPr lang="en-GB" dirty="0"/>
              <a:t>It is possible to set the index of a </a:t>
            </a:r>
            <a:r>
              <a:rPr lang="en-GB" dirty="0" err="1"/>
              <a:t>Dataframe</a:t>
            </a:r>
            <a:r>
              <a:rPr lang="en-GB" dirty="0"/>
              <a:t> or Series to a sequence of datetimes by setting the index parameter when creating the object, or setting the property after creation.</a:t>
            </a:r>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252580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Datetimes, like other types, can be sliced using loc. This is done by passing a string which is parsed to a datetime. Depending on the granularity of the string you pass, you can select single or multiple values by passing a single index e.g. “2001” would return all values with a timestamp from the year 2001. </a:t>
            </a:r>
          </a:p>
          <a:p>
            <a:endParaRPr lang="en-GB" dirty="0"/>
          </a:p>
          <a:p>
            <a:r>
              <a:rPr lang="en-GB" dirty="0"/>
              <a:t>We can also use python datetimes to index. </a:t>
            </a:r>
          </a:p>
          <a:p>
            <a:endParaRPr lang="en-GB" dirty="0"/>
          </a:p>
          <a:p>
            <a:r>
              <a:rPr lang="en-GB" dirty="0"/>
              <a:t>Slicing is done using the same notation as with typical indices.</a:t>
            </a:r>
          </a:p>
          <a:p>
            <a:endParaRPr lang="en-GB" dirty="0"/>
          </a:p>
          <a:p>
            <a:r>
              <a:rPr lang="en-GB" dirty="0"/>
              <a:t>Beware of duplicate index values, which pandas can handle, and can be checked for using </a:t>
            </a:r>
            <a:r>
              <a:rPr lang="en-GB" dirty="0" err="1"/>
              <a:t>is_unique</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252070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date_range</a:t>
            </a:r>
            <a:r>
              <a:rPr lang="en-GB" dirty="0"/>
              <a:t> function can be used to define ranges of Datetimes, and is incredibly dynamic when defining “steps” or offsets.</a:t>
            </a:r>
          </a:p>
          <a:p>
            <a:endParaRPr lang="en-GB" dirty="0"/>
          </a:p>
          <a:p>
            <a:r>
              <a:rPr lang="en-GB" dirty="0"/>
              <a:t>Arithmetic operators can be used to define sums and multiples of offsets.</a:t>
            </a:r>
          </a:p>
          <a:p>
            <a:endParaRPr lang="en-GB" dirty="0"/>
          </a:p>
          <a:p>
            <a:r>
              <a:rPr lang="en-GB" dirty="0"/>
              <a:t>Leading and Lagging can be done using the shift method, which preserves the index but moves values either forwards or backwards a number of steps.</a:t>
            </a:r>
          </a:p>
        </p:txBody>
      </p:sp>
      <p:sp>
        <p:nvSpPr>
          <p:cNvPr id="4" name="Slide Number Placeholder 3"/>
          <p:cNvSpPr>
            <a:spLocks noGrp="1"/>
          </p:cNvSpPr>
          <p:nvPr>
            <p:ph type="sldNum" sz="quarter" idx="5"/>
          </p:nvPr>
        </p:nvSpPr>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221240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latin typeface="Lato" panose="020F0502020204030203" pitchFamily="34" charset="0"/>
              </a:rPr>
              <a:t>In Python, time zone information comes from the third-party </a:t>
            </a:r>
            <a:r>
              <a:rPr lang="en-GB" dirty="0" err="1"/>
              <a:t>pytz</a:t>
            </a:r>
            <a:r>
              <a:rPr lang="en-GB" b="0" i="0" dirty="0">
                <a:solidFill>
                  <a:srgbClr val="212529"/>
                </a:solidFill>
                <a:effectLst/>
                <a:latin typeface="Lato" panose="020F0502020204030203" pitchFamily="34" charset="0"/>
              </a:rPr>
              <a:t> library (installable with pip or </a:t>
            </a:r>
            <a:r>
              <a:rPr lang="en-GB" b="0" i="0" dirty="0" err="1">
                <a:solidFill>
                  <a:srgbClr val="212529"/>
                </a:solidFill>
                <a:effectLst/>
                <a:latin typeface="Lato" panose="020F0502020204030203" pitchFamily="34" charset="0"/>
              </a:rPr>
              <a:t>conda</a:t>
            </a:r>
            <a:r>
              <a:rPr lang="en-GB" b="0" i="0" dirty="0">
                <a:solidFill>
                  <a:srgbClr val="212529"/>
                </a:solidFill>
                <a:effectLst/>
                <a:latin typeface="Lato" panose="020F0502020204030203" pitchFamily="34" charset="0"/>
              </a:rPr>
              <a:t>), which exposes the </a:t>
            </a:r>
            <a:r>
              <a:rPr lang="en-GB" b="0" i="1" dirty="0">
                <a:solidFill>
                  <a:srgbClr val="212529"/>
                </a:solidFill>
                <a:effectLst/>
                <a:latin typeface="Lato" panose="020F0502020204030203" pitchFamily="34" charset="0"/>
              </a:rPr>
              <a:t>Olson database</a:t>
            </a:r>
            <a:r>
              <a:rPr lang="en-GB" b="0" i="0" dirty="0">
                <a:solidFill>
                  <a:srgbClr val="212529"/>
                </a:solidFill>
                <a:effectLst/>
                <a:latin typeface="Lato" panose="020F0502020204030203" pitchFamily="34" charset="0"/>
              </a:rPr>
              <a:t>, a compilation of world time zone information. This is especially important for historical data because the DST transition dates (and even UTC offsets) have been changed numerous times depending on the regional laws.</a:t>
            </a:r>
          </a:p>
          <a:p>
            <a:endParaRPr lang="en-GB" b="0" i="0" dirty="0">
              <a:solidFill>
                <a:srgbClr val="212529"/>
              </a:solidFill>
              <a:effectLst/>
              <a:latin typeface="Lato" panose="020F0502020204030203" pitchFamily="34" charset="0"/>
            </a:endParaRPr>
          </a:p>
          <a:p>
            <a:r>
              <a:rPr lang="en-GB" dirty="0"/>
              <a:t>To localize to UST, use the </a:t>
            </a:r>
            <a:r>
              <a:rPr lang="en-GB" dirty="0" err="1"/>
              <a:t>tz_localize</a:t>
            </a:r>
            <a:r>
              <a:rPr lang="en-GB" dirty="0"/>
              <a:t> method. After localization, conversion to datetimes at specific locations is possible.</a:t>
            </a:r>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145364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latin typeface="Lato" panose="020F0502020204030203" pitchFamily="34" charset="0"/>
              </a:rPr>
              <a:t>Periods refer to nonoverlapping time spans, and timestamp can only belong to a single period for a given frequency. We use the </a:t>
            </a:r>
            <a:r>
              <a:rPr lang="en-GB" b="0" i="0" dirty="0" err="1">
                <a:solidFill>
                  <a:srgbClr val="212529"/>
                </a:solidFill>
                <a:effectLst/>
                <a:latin typeface="Lato" panose="020F0502020204030203" pitchFamily="34" charset="0"/>
              </a:rPr>
              <a:t>to_period</a:t>
            </a:r>
            <a:r>
              <a:rPr lang="en-GB" b="0" i="0" dirty="0">
                <a:solidFill>
                  <a:srgbClr val="212529"/>
                </a:solidFill>
                <a:effectLst/>
                <a:latin typeface="Lato" panose="020F0502020204030203" pitchFamily="34" charset="0"/>
              </a:rPr>
              <a:t> method to reindex a series to a period.</a:t>
            </a:r>
          </a:p>
          <a:p>
            <a:endParaRPr lang="en-GB" b="0" i="0" dirty="0">
              <a:solidFill>
                <a:srgbClr val="212529"/>
              </a:solidFill>
              <a:effectLst/>
              <a:latin typeface="Lato" panose="020F0502020204030203" pitchFamily="34" charset="0"/>
            </a:endParaRPr>
          </a:p>
          <a:p>
            <a:r>
              <a:rPr lang="en-GB" b="0" i="0" dirty="0" err="1">
                <a:solidFill>
                  <a:srgbClr val="212529"/>
                </a:solidFill>
                <a:effectLst/>
                <a:latin typeface="Lato" panose="020F0502020204030203" pitchFamily="34" charset="0"/>
              </a:rPr>
              <a:t>PeriodIndex</a:t>
            </a:r>
            <a:r>
              <a:rPr lang="en-GB" b="0" i="0" dirty="0">
                <a:solidFill>
                  <a:srgbClr val="212529"/>
                </a:solidFill>
                <a:effectLst/>
                <a:latin typeface="Lato" panose="020F0502020204030203" pitchFamily="34" charset="0"/>
              </a:rPr>
              <a:t> can be used to merge time information from across multiple columns and produce a compound index.</a:t>
            </a:r>
          </a:p>
          <a:p>
            <a:endParaRPr lang="en-GB" b="0" i="0" dirty="0">
              <a:solidFill>
                <a:srgbClr val="212529"/>
              </a:solidFill>
              <a:effectLst/>
              <a:latin typeface="Lato" panose="020F0502020204030203" pitchFamily="34" charset="0"/>
            </a:endParaRP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10</a:t>
            </a:fld>
            <a:endParaRPr lang="en-GB"/>
          </a:p>
        </p:txBody>
      </p:sp>
    </p:spTree>
    <p:extLst>
      <p:ext uri="{BB962C8B-B14F-4D97-AF65-F5344CB8AC3E}">
        <p14:creationId xmlns:p14="http://schemas.microsoft.com/office/powerpoint/2010/main" val="310962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common to apply rolling or window functions over a column for a certain time period. </a:t>
            </a:r>
            <a:r>
              <a:rPr lang="en-GB" dirty="0" err="1"/>
              <a:t>DataFrames</a:t>
            </a:r>
            <a:r>
              <a:rPr lang="en-GB" dirty="0"/>
              <a:t> do this by implementing the rolling method, which allows a function to be applied over a set of consecutive rows. Rolling also permits time period strings to be passed e.g. “20D” would apply the function over a 20 day window, rather than a static count of rows.</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11</a:t>
            </a:fld>
            <a:endParaRPr lang="en-GB"/>
          </a:p>
        </p:txBody>
      </p:sp>
    </p:spTree>
    <p:extLst>
      <p:ext uri="{BB962C8B-B14F-4D97-AF65-F5344CB8AC3E}">
        <p14:creationId xmlns:p14="http://schemas.microsoft.com/office/powerpoint/2010/main" val="224436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Pandas, being a Python library, is constrained to working on data sets whose size does not exceed the memory of the machine the process is running on. This will limit the size of file which can be effectively handled by Pandas. </a:t>
            </a:r>
          </a:p>
          <a:p>
            <a:endParaRPr lang="en-GB" dirty="0"/>
          </a:p>
          <a:p>
            <a:r>
              <a:rPr lang="en-GB" dirty="0"/>
              <a:t>Realistically, work on large files and datasets is an engineering consideration and will likely be handled by leveraging cloud tools, “Big data” tools, or use of advanced hardware. If that isn’t an option, Pandas does offer a solution. It is possible to stream data into Pandas by setting the </a:t>
            </a:r>
            <a:r>
              <a:rPr lang="en-GB" dirty="0" err="1"/>
              <a:t>chunk_size</a:t>
            </a:r>
            <a:r>
              <a:rPr lang="en-GB" dirty="0"/>
              <a:t> parameter of the read function being used. This will load a subset of the file into a </a:t>
            </a:r>
            <a:r>
              <a:rPr lang="en-GB" dirty="0" err="1"/>
              <a:t>DataFrame</a:t>
            </a:r>
            <a:r>
              <a:rPr lang="en-GB" dirty="0"/>
              <a:t> to be worked on.</a:t>
            </a:r>
          </a:p>
          <a:p>
            <a:endParaRPr lang="en-GB" dirty="0"/>
          </a:p>
          <a:p>
            <a:r>
              <a:rPr lang="en-GB" dirty="0"/>
              <a:t>For this to work, all computation is done by iteration through each chunk.</a:t>
            </a:r>
          </a:p>
        </p:txBody>
      </p:sp>
      <p:sp>
        <p:nvSpPr>
          <p:cNvPr id="4" name="Slide Number Placeholder 3"/>
          <p:cNvSpPr>
            <a:spLocks noGrp="1"/>
          </p:cNvSpPr>
          <p:nvPr>
            <p:ph type="sldNum" sz="quarter" idx="5"/>
          </p:nvPr>
        </p:nvSpPr>
        <p:spPr/>
        <p:txBody>
          <a:bodyPr/>
          <a:lstStyle/>
          <a:p>
            <a:fld id="{548901C6-1DA1-FB44-ABEE-06A0FEB7738E}" type="slidenum">
              <a:rPr lang="en-GB" smtClean="0"/>
              <a:t>13</a:t>
            </a:fld>
            <a:endParaRPr lang="en-GB"/>
          </a:p>
        </p:txBody>
      </p:sp>
    </p:spTree>
    <p:extLst>
      <p:ext uri="{BB962C8B-B14F-4D97-AF65-F5344CB8AC3E}">
        <p14:creationId xmlns:p14="http://schemas.microsoft.com/office/powerpoint/2010/main" val="1575954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418982881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Dark Blue">
    <p:bg>
      <p:bgPr>
        <a:solidFill>
          <a:srgbClr val="00405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48027" y="536783"/>
            <a:ext cx="2127213" cy="1197621"/>
          </a:xfrm>
          <a:prstGeom prst="rect">
            <a:avLst/>
          </a:prstGeom>
        </p:spPr>
      </p:pic>
      <p:sp>
        <p:nvSpPr>
          <p:cNvPr id="8" name="Text Placeholder 6"/>
          <p:cNvSpPr>
            <a:spLocks noGrp="1"/>
          </p:cNvSpPr>
          <p:nvPr>
            <p:ph type="body" sz="quarter" idx="12" hasCustomPrompt="1"/>
          </p:nvPr>
        </p:nvSpPr>
        <p:spPr>
          <a:xfrm>
            <a:off x="385300" y="5237213"/>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1800" b="1">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solidFill>
                  <a:schemeClr val="bg1"/>
                </a:solidFill>
              </a:defRPr>
            </a:lvl1pPr>
          </a:lstStyle>
          <a:p>
            <a:r>
              <a:rPr lang="en-US" noProof="0" dirty="0"/>
              <a:t>CLICK TO EDIT TITLE</a:t>
            </a:r>
            <a:endParaRPr lang="en-GB" noProof="0" dirty="0"/>
          </a:p>
        </p:txBody>
      </p:sp>
      <p:sp>
        <p:nvSpPr>
          <p:cNvPr id="5" name="Text Placeholder 4"/>
          <p:cNvSpPr>
            <a:spLocks noGrp="1"/>
          </p:cNvSpPr>
          <p:nvPr>
            <p:ph type="body" sz="quarter" idx="13" hasCustomPrompt="1"/>
          </p:nvPr>
        </p:nvSpPr>
        <p:spPr>
          <a:xfrm>
            <a:off x="7824705" y="5237213"/>
            <a:ext cx="3978275" cy="1255712"/>
          </a:xfrm>
        </p:spPr>
        <p:txBody>
          <a:bodyPr/>
          <a:lstStyle>
            <a:lvl1pPr>
              <a:lnSpc>
                <a:spcPct val="100000"/>
              </a:lnSpc>
              <a:spcBef>
                <a:spcPts val="0"/>
              </a:spcBef>
              <a:spcAft>
                <a:spcPts val="600"/>
              </a:spcAft>
              <a:defRPr sz="1400">
                <a:solidFill>
                  <a:schemeClr val="bg1"/>
                </a:solidFill>
              </a:defRPr>
            </a:lvl1pPr>
          </a:lstStyle>
          <a:p>
            <a:r>
              <a:rPr lang="en-GB" dirty="0"/>
              <a:t>Trainer name Trainer name </a:t>
            </a:r>
          </a:p>
          <a:p>
            <a:r>
              <a:rPr lang="en-GB" dirty="0"/>
              <a:t>Job title</a:t>
            </a:r>
          </a:p>
          <a:p>
            <a:r>
              <a:rPr lang="en-GB" dirty="0"/>
              <a:t>Relevant certifications</a:t>
            </a:r>
          </a:p>
          <a:p>
            <a:r>
              <a:rPr lang="en-GB" dirty="0"/>
              <a:t>Email address, etc…</a:t>
            </a:r>
          </a:p>
          <a:p>
            <a:endParaRPr lang="en-GB" dirty="0"/>
          </a:p>
        </p:txBody>
      </p:sp>
      <p:pic>
        <p:nvPicPr>
          <p:cNvPr id="7" name="Picture 6"/>
          <p:cNvPicPr>
            <a:picLocks noChangeAspect="1"/>
          </p:cNvPicPr>
          <p:nvPr userDrawn="1"/>
        </p:nvPicPr>
        <p:blipFill>
          <a:blip r:embed="rId3"/>
          <a:stretch>
            <a:fillRect/>
          </a:stretch>
        </p:blipFill>
        <p:spPr>
          <a:xfrm>
            <a:off x="0" y="3856395"/>
            <a:ext cx="7552267" cy="1399822"/>
          </a:xfrm>
          <a:prstGeom prst="rect">
            <a:avLst/>
          </a:prstGeom>
        </p:spPr>
      </p:pic>
    </p:spTree>
    <p:extLst>
      <p:ext uri="{BB962C8B-B14F-4D97-AF65-F5344CB8AC3E}">
        <p14:creationId xmlns:p14="http://schemas.microsoft.com/office/powerpoint/2010/main" val="33937138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Orange 1">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581206" y="108064"/>
            <a:ext cx="4610793" cy="6749935"/>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71994512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Blue 2">
    <p:bg>
      <p:bgPr>
        <a:solidFill>
          <a:srgbClr val="28CFF9"/>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85164" y="490450"/>
            <a:ext cx="6206836" cy="6388913"/>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03371171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eal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49686" y="249382"/>
            <a:ext cx="5342313" cy="6608618"/>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spTree>
    <p:extLst>
      <p:ext uri="{BB962C8B-B14F-4D97-AF65-F5344CB8AC3E}">
        <p14:creationId xmlns:p14="http://schemas.microsoft.com/office/powerpoint/2010/main" val="264470702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dirty="0"/>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dirty="0"/>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dirty="0"/>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1070925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1">
                <a:solidFill>
                  <a:srgbClr val="004050"/>
                </a:solidFill>
              </a:defRPr>
            </a:lvl1pPr>
            <a:lvl2pPr marL="285750" indent="-285750">
              <a:lnSpc>
                <a:spcPct val="100000"/>
              </a:lnSpc>
              <a:buFont typeface="Arial" panose="020B0604020202020204" pitchFamily="34" charset="0"/>
              <a:buChar char="•"/>
              <a:defRPr sz="1800" b="1">
                <a:solidFill>
                  <a:srgbClr val="004050"/>
                </a:solidFill>
              </a:defRPr>
            </a:lvl2pPr>
            <a:lvl3pPr marL="360363" indent="268288">
              <a:buFont typeface="Montserrat" panose="00000500000000000000" pitchFamily="2" charset="0"/>
              <a:buChar char="‐"/>
              <a:defRPr>
                <a:solidFill>
                  <a:srgbClr val="004050"/>
                </a:solidFill>
              </a:defRPr>
            </a:lvl3pPr>
            <a:lvl4pPr marL="628650" indent="452438">
              <a:buFont typeface="Courier New" panose="02070309020205020404" pitchFamily="49" charset="0"/>
              <a:buChar char="o"/>
              <a:defRPr>
                <a:solidFill>
                  <a:srgbClr val="004050"/>
                </a:solidFill>
              </a:defRPr>
            </a:lvl4pPr>
            <a:lvl5pPr marL="179996" indent="-179996">
              <a:buFont typeface="Arial" panose="020B0604020202020204" pitchFamily="34" charset="0"/>
              <a:buChar char="•"/>
              <a:defRPr/>
            </a:lvl5pPr>
            <a:lvl7pPr marL="2743132" indent="0">
              <a:buNone/>
              <a:defRPr/>
            </a:lvl7pPr>
          </a:lstStyle>
          <a:p>
            <a:pPr lvl="0"/>
            <a:r>
              <a:rPr lang="en-US" dirty="0"/>
              <a:t>Edit text</a:t>
            </a:r>
          </a:p>
          <a:p>
            <a:pPr lvl="1"/>
            <a:r>
              <a:rPr lang="en-GB" dirty="0"/>
              <a:t>Second level</a:t>
            </a:r>
          </a:p>
          <a:p>
            <a:pPr lvl="2"/>
            <a:r>
              <a:rPr lang="en-GB" dirty="0"/>
              <a:t>Third level</a:t>
            </a:r>
          </a:p>
          <a:p>
            <a:pPr lvl="3"/>
            <a:r>
              <a:rPr lang="en-GB" dirty="0"/>
              <a:t>Fourth level</a:t>
            </a:r>
          </a:p>
          <a:p>
            <a:pPr lvl="1"/>
            <a:r>
              <a:rPr lang="en-GB" dirty="0"/>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3330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923341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20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1767766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8888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35884305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1412712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57115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image" Target="../media/image3.png"/><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image" Target="../media/image2.svg"/><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image" Target="../media/image1.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theme" Target="../theme/theme3.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8" Type="http://schemas.openxmlformats.org/officeDocument/2006/relationships/slideLayout" Target="../slideLayouts/slideLayout8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4.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3"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4"/>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218" y="365125"/>
            <a:ext cx="11471564"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360218" y="1825625"/>
            <a:ext cx="11471564" cy="4351338"/>
          </a:xfrm>
          <a:prstGeom prst="rect">
            <a:avLst/>
          </a:prstGeom>
        </p:spPr>
        <p:txBody>
          <a:bodyPr vert="horz" lIns="91440" tIns="45720" rIns="91440" bIns="45720" rtlCol="0">
            <a:normAutofit/>
          </a:bodyPr>
          <a:lstStyle/>
          <a:p>
            <a:pPr lvl="0"/>
            <a:r>
              <a:rPr lang="en-US" dirty="0"/>
              <a:t>Edit Master text styles</a:t>
            </a:r>
          </a:p>
        </p:txBody>
      </p:sp>
      <p:sp>
        <p:nvSpPr>
          <p:cNvPr id="6" name="Slide Number Placeholder 5"/>
          <p:cNvSpPr>
            <a:spLocks noGrp="1"/>
          </p:cNvSpPr>
          <p:nvPr>
            <p:ph type="sldNum" sz="quarter" idx="4"/>
          </p:nvPr>
        </p:nvSpPr>
        <p:spPr>
          <a:xfrm>
            <a:off x="10613985" y="6311899"/>
            <a:ext cx="1217797" cy="323363"/>
          </a:xfrm>
          <a:prstGeom prst="rect">
            <a:avLst/>
          </a:prstGeom>
        </p:spPr>
        <p:txBody>
          <a:bodyPr vert="horz" lIns="91440" tIns="45720" rIns="91440" bIns="45720" rtlCol="0" anchor="ctr"/>
          <a:lstStyle>
            <a:lvl1pPr algn="r">
              <a:defRPr sz="1200">
                <a:solidFill>
                  <a:schemeClr val="tx1">
                    <a:tint val="75000"/>
                  </a:schemeClr>
                </a:solidFill>
              </a:defRPr>
            </a:lvl1pPr>
          </a:lstStyle>
          <a:p>
            <a:fld id="{3C9C554F-2335-4EBA-A5CB-7E6DBA707ABC}" type="slidenum">
              <a:rPr lang="en-GB" smtClean="0"/>
              <a:t>‹#›</a:t>
            </a:fld>
            <a:endParaRPr lang="en-GB" dirty="0"/>
          </a:p>
        </p:txBody>
      </p:sp>
    </p:spTree>
    <p:extLst>
      <p:ext uri="{BB962C8B-B14F-4D97-AF65-F5344CB8AC3E}">
        <p14:creationId xmlns:p14="http://schemas.microsoft.com/office/powerpoint/2010/main" val="32099084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76.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76.xml"/><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76.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76.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76.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6.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AB6A3-9715-4222-9B3E-9BAC74D25E74}"/>
              </a:ext>
            </a:extLst>
          </p:cNvPr>
          <p:cNvSpPr>
            <a:spLocks noGrp="1"/>
          </p:cNvSpPr>
          <p:nvPr>
            <p:ph type="body" sz="quarter" idx="10"/>
          </p:nvPr>
        </p:nvSpPr>
        <p:spPr/>
        <p:txBody>
          <a:bodyPr/>
          <a:lstStyle/>
          <a:p>
            <a:r>
              <a:rPr lang="en-GB" sz="2400" dirty="0">
                <a:solidFill>
                  <a:schemeClr val="bg1"/>
                </a:solidFill>
              </a:rPr>
              <a:t>Data Manipulation with Pandas</a:t>
            </a:r>
          </a:p>
        </p:txBody>
      </p:sp>
      <p:sp>
        <p:nvSpPr>
          <p:cNvPr id="3" name="Text Placeholder 2">
            <a:extLst>
              <a:ext uri="{FF2B5EF4-FFF2-40B4-BE49-F238E27FC236}">
                <a16:creationId xmlns:a16="http://schemas.microsoft.com/office/drawing/2014/main" id="{D4F9AAC1-BCB8-4F5D-BE4F-CB8E701D7425}"/>
              </a:ext>
            </a:extLst>
          </p:cNvPr>
          <p:cNvSpPr>
            <a:spLocks noGrp="1"/>
          </p:cNvSpPr>
          <p:nvPr>
            <p:ph type="body" sz="quarter" idx="15"/>
          </p:nvPr>
        </p:nvSpPr>
        <p:spPr>
          <a:xfrm>
            <a:off x="5036527" y="1349985"/>
            <a:ext cx="6770688" cy="5119407"/>
          </a:xfrm>
        </p:spPr>
        <p:txBody>
          <a:bodyPr>
            <a:normAutofit/>
          </a:bodyPr>
          <a:lstStyle/>
          <a:p>
            <a:pPr algn="l"/>
            <a:r>
              <a:rPr lang="en-GB" b="1" dirty="0">
                <a:solidFill>
                  <a:srgbClr val="000000"/>
                </a:solidFill>
                <a:latin typeface="Helvetica Neue"/>
              </a:rPr>
              <a:t>Learning Objectives</a:t>
            </a:r>
            <a:endParaRPr lang="en-GB" b="1" i="0" dirty="0">
              <a:solidFill>
                <a:srgbClr val="000000"/>
              </a:solidFill>
              <a:effectLst/>
              <a:latin typeface="Helvetica Neue"/>
            </a:endParaRPr>
          </a:p>
          <a:p>
            <a:pPr>
              <a:buFont typeface="Arial" panose="020B0604020202020204" pitchFamily="34" charset="0"/>
              <a:buChar char="•"/>
            </a:pPr>
            <a:r>
              <a:rPr lang="en-GB" b="0" i="0" dirty="0">
                <a:solidFill>
                  <a:srgbClr val="000000"/>
                </a:solidFill>
                <a:effectLst/>
                <a:latin typeface="Helvetica Neue"/>
              </a:rPr>
              <a:t>Construct Pivot tables in Pandas.</a:t>
            </a:r>
          </a:p>
          <a:p>
            <a:pPr>
              <a:buFont typeface="Arial" panose="020B0604020202020204" pitchFamily="34" charset="0"/>
              <a:buChar char="•"/>
            </a:pPr>
            <a:r>
              <a:rPr lang="en-GB" b="0" i="0" dirty="0">
                <a:solidFill>
                  <a:srgbClr val="000000"/>
                </a:solidFill>
                <a:effectLst/>
                <a:latin typeface="Helvetica Neue"/>
              </a:rPr>
              <a:t>Time series manipulation</a:t>
            </a:r>
            <a:r>
              <a:rPr lang="en-GB" dirty="0">
                <a:solidFill>
                  <a:srgbClr val="000000"/>
                </a:solidFill>
                <a:latin typeface="Helvetica Neue"/>
              </a:rPr>
              <a:t>.</a:t>
            </a:r>
          </a:p>
          <a:p>
            <a:pPr>
              <a:buFont typeface="Arial" panose="020B0604020202020204" pitchFamily="34" charset="0"/>
              <a:buChar char="•"/>
            </a:pPr>
            <a:r>
              <a:rPr lang="en-GB" b="0" i="0" dirty="0">
                <a:solidFill>
                  <a:srgbClr val="000000"/>
                </a:solidFill>
                <a:effectLst/>
                <a:latin typeface="Helvetica Neue"/>
              </a:rPr>
              <a:t>Stream data into Pandas to handle data size problems</a:t>
            </a: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Expected Prior Knowledge</a:t>
            </a:r>
          </a:p>
          <a:p>
            <a:pPr algn="l">
              <a:buFont typeface="Arial" panose="020B0604020202020204" pitchFamily="34" charset="0"/>
              <a:buChar char="•"/>
            </a:pPr>
            <a:r>
              <a:rPr lang="en-GB" dirty="0">
                <a:solidFill>
                  <a:srgbClr val="000000"/>
                </a:solidFill>
                <a:latin typeface="Helvetica Neue"/>
              </a:rPr>
              <a:t>Experience of working with data using Data Analysis tools such as Excel</a:t>
            </a:r>
            <a:r>
              <a:rPr lang="en-GB" b="0" i="0" dirty="0">
                <a:solidFill>
                  <a:srgbClr val="000000"/>
                </a:solidFill>
                <a:effectLst/>
                <a:latin typeface="Helvetica Neue"/>
              </a:rPr>
              <a:t>.</a:t>
            </a:r>
          </a:p>
        </p:txBody>
      </p:sp>
      <p:sp>
        <p:nvSpPr>
          <p:cNvPr id="4" name="Slide Number Placeholder 3">
            <a:extLst>
              <a:ext uri="{FF2B5EF4-FFF2-40B4-BE49-F238E27FC236}">
                <a16:creationId xmlns:a16="http://schemas.microsoft.com/office/drawing/2014/main" id="{1F22EE6F-5199-425F-87C4-D5B0147F622B}"/>
              </a:ext>
            </a:extLst>
          </p:cNvPr>
          <p:cNvSpPr>
            <a:spLocks noGrp="1"/>
          </p:cNvSpPr>
          <p:nvPr>
            <p:ph type="sldNum" sz="quarter" idx="4"/>
          </p:nvPr>
        </p:nvSpPr>
        <p:spPr/>
        <p:txBody>
          <a:bodyPr/>
          <a:lstStyle/>
          <a:p>
            <a:fld id="{EF892D59-8F09-EF4B-AD6D-DA609442F868}" type="slidenum">
              <a:rPr lang="en-GB" smtClean="0"/>
              <a:pPr/>
              <a:t>1</a:t>
            </a:fld>
            <a:endParaRPr lang="en-GB"/>
          </a:p>
        </p:txBody>
      </p:sp>
    </p:spTree>
    <p:extLst>
      <p:ext uri="{BB962C8B-B14F-4D97-AF65-F5344CB8AC3E}">
        <p14:creationId xmlns:p14="http://schemas.microsoft.com/office/powerpoint/2010/main" val="40052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D5492-2C91-9952-A815-71BE217E0155}"/>
              </a:ext>
            </a:extLst>
          </p:cNvPr>
          <p:cNvSpPr>
            <a:spLocks noGrp="1"/>
          </p:cNvSpPr>
          <p:nvPr>
            <p:ph type="body" sz="quarter" idx="10"/>
          </p:nvPr>
        </p:nvSpPr>
        <p:spPr/>
        <p:txBody>
          <a:bodyPr/>
          <a:lstStyle/>
          <a:p>
            <a:r>
              <a:rPr lang="en-GB" dirty="0"/>
              <a:t>Time Periods</a:t>
            </a:r>
          </a:p>
        </p:txBody>
      </p:sp>
      <p:sp>
        <p:nvSpPr>
          <p:cNvPr id="3" name="Slide Number Placeholder 2">
            <a:extLst>
              <a:ext uri="{FF2B5EF4-FFF2-40B4-BE49-F238E27FC236}">
                <a16:creationId xmlns:a16="http://schemas.microsoft.com/office/drawing/2014/main" id="{88F447C5-3AE6-95FB-5D71-CC9C1B0F7E5C}"/>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4" name="Text Placeholder 3">
            <a:extLst>
              <a:ext uri="{FF2B5EF4-FFF2-40B4-BE49-F238E27FC236}">
                <a16:creationId xmlns:a16="http://schemas.microsoft.com/office/drawing/2014/main" id="{61A8BA97-FFC5-175A-64A7-2FE5578E9065}"/>
              </a:ext>
            </a:extLst>
          </p:cNvPr>
          <p:cNvSpPr>
            <a:spLocks noGrp="1"/>
          </p:cNvSpPr>
          <p:nvPr>
            <p:ph type="body" sz="quarter" idx="15"/>
          </p:nvPr>
        </p:nvSpPr>
        <p:spPr>
          <a:xfrm>
            <a:off x="5037137" y="1349986"/>
            <a:ext cx="6770688" cy="2121293"/>
          </a:xfrm>
        </p:spPr>
        <p:txBody>
          <a:bodyPr/>
          <a:lstStyle/>
          <a:p>
            <a:pPr marL="285750" indent="-285750">
              <a:buFont typeface="Arial" panose="020B0604020202020204" pitchFamily="34" charset="0"/>
              <a:buChar char="•"/>
            </a:pPr>
            <a:r>
              <a:rPr lang="en-GB" dirty="0"/>
              <a:t>Datetimes can be converted to periods</a:t>
            </a:r>
          </a:p>
          <a:p>
            <a:pPr marL="465750" lvl="1" indent="-285750">
              <a:buFont typeface="Arial" panose="020B0604020202020204" pitchFamily="34" charset="0"/>
              <a:buChar char="•"/>
            </a:pPr>
            <a:r>
              <a:rPr lang="en-GB" dirty="0"/>
              <a:t>E.g. Months</a:t>
            </a:r>
          </a:p>
          <a:p>
            <a:pPr marL="285750" indent="-285750">
              <a:buFont typeface="Arial" panose="020B0604020202020204" pitchFamily="34" charset="0"/>
              <a:buChar char="•"/>
            </a:pPr>
            <a:r>
              <a:rPr lang="en-GB" dirty="0"/>
              <a:t>Index doesn’t need to be unique!</a:t>
            </a:r>
          </a:p>
          <a:p>
            <a:pPr marL="465750" lvl="1" indent="-285750">
              <a:buFont typeface="Arial" panose="020B0604020202020204" pitchFamily="34" charset="0"/>
              <a:buChar char="•"/>
            </a:pPr>
            <a:r>
              <a:rPr lang="en-GB" dirty="0"/>
              <a:t>Multiple values returned at for each period</a:t>
            </a:r>
          </a:p>
        </p:txBody>
      </p:sp>
      <p:pic>
        <p:nvPicPr>
          <p:cNvPr id="6" name="Picture 5" descr="A screenshot of a computer&#10;&#10;Description automatically generated">
            <a:extLst>
              <a:ext uri="{FF2B5EF4-FFF2-40B4-BE49-F238E27FC236}">
                <a16:creationId xmlns:a16="http://schemas.microsoft.com/office/drawing/2014/main" id="{65906B55-A95E-B4B1-622F-94A0C5344D47}"/>
              </a:ext>
            </a:extLst>
          </p:cNvPr>
          <p:cNvPicPr>
            <a:picLocks noChangeAspect="1"/>
          </p:cNvPicPr>
          <p:nvPr/>
        </p:nvPicPr>
        <p:blipFill>
          <a:blip r:embed="rId3"/>
          <a:stretch>
            <a:fillRect/>
          </a:stretch>
        </p:blipFill>
        <p:spPr>
          <a:xfrm>
            <a:off x="5322969" y="3471279"/>
            <a:ext cx="4012556" cy="3040393"/>
          </a:xfrm>
          <a:prstGeom prst="rect">
            <a:avLst/>
          </a:prstGeom>
        </p:spPr>
      </p:pic>
    </p:spTree>
    <p:extLst>
      <p:ext uri="{BB962C8B-B14F-4D97-AF65-F5344CB8AC3E}">
        <p14:creationId xmlns:p14="http://schemas.microsoft.com/office/powerpoint/2010/main" val="361602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67222-1E0A-5BDA-B4AA-D794F60C0D55}"/>
              </a:ext>
            </a:extLst>
          </p:cNvPr>
          <p:cNvSpPr>
            <a:spLocks noGrp="1"/>
          </p:cNvSpPr>
          <p:nvPr>
            <p:ph type="body" sz="quarter" idx="10"/>
          </p:nvPr>
        </p:nvSpPr>
        <p:spPr/>
        <p:txBody>
          <a:bodyPr/>
          <a:lstStyle/>
          <a:p>
            <a:r>
              <a:rPr lang="en-GB" dirty="0"/>
              <a:t>Moving Window Functions</a:t>
            </a:r>
          </a:p>
        </p:txBody>
      </p:sp>
      <p:sp>
        <p:nvSpPr>
          <p:cNvPr id="3" name="Slide Number Placeholder 2">
            <a:extLst>
              <a:ext uri="{FF2B5EF4-FFF2-40B4-BE49-F238E27FC236}">
                <a16:creationId xmlns:a16="http://schemas.microsoft.com/office/drawing/2014/main" id="{26146F72-6DCE-C058-1016-92A77314ED47}"/>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4" name="Text Placeholder 3">
            <a:extLst>
              <a:ext uri="{FF2B5EF4-FFF2-40B4-BE49-F238E27FC236}">
                <a16:creationId xmlns:a16="http://schemas.microsoft.com/office/drawing/2014/main" id="{15D6827A-3098-B5FA-9217-8746E4D6E71E}"/>
              </a:ext>
            </a:extLst>
          </p:cNvPr>
          <p:cNvSpPr>
            <a:spLocks noGrp="1"/>
          </p:cNvSpPr>
          <p:nvPr>
            <p:ph type="body" sz="quarter" idx="15"/>
          </p:nvPr>
        </p:nvSpPr>
        <p:spPr>
          <a:xfrm>
            <a:off x="5037137" y="800100"/>
            <a:ext cx="6770688" cy="1149009"/>
          </a:xfrm>
        </p:spPr>
        <p:txBody>
          <a:bodyPr/>
          <a:lstStyle/>
          <a:p>
            <a:pPr marL="285750" indent="-285750">
              <a:buFont typeface="Arial" panose="020B0604020202020204" pitchFamily="34" charset="0"/>
              <a:buChar char="•"/>
            </a:pPr>
            <a:r>
              <a:rPr lang="en-GB" dirty="0"/>
              <a:t>Window functions allow evaluation over sets of rows</a:t>
            </a:r>
          </a:p>
          <a:p>
            <a:pPr marL="285750" indent="-285750">
              <a:buFont typeface="Arial" panose="020B0604020202020204" pitchFamily="34" charset="0"/>
              <a:buChar char="•"/>
            </a:pPr>
            <a:r>
              <a:rPr lang="en-GB" dirty="0"/>
              <a:t>Windows can be static row sets or dynamic periods</a:t>
            </a:r>
          </a:p>
        </p:txBody>
      </p:sp>
      <p:pic>
        <p:nvPicPr>
          <p:cNvPr id="6" name="Picture 5" descr="A screenshot of a computer&#10;&#10;Description automatically generated">
            <a:extLst>
              <a:ext uri="{FF2B5EF4-FFF2-40B4-BE49-F238E27FC236}">
                <a16:creationId xmlns:a16="http://schemas.microsoft.com/office/drawing/2014/main" id="{549380D5-CF1D-7CE5-E964-2D6C1F05E807}"/>
              </a:ext>
            </a:extLst>
          </p:cNvPr>
          <p:cNvPicPr>
            <a:picLocks noChangeAspect="1"/>
          </p:cNvPicPr>
          <p:nvPr/>
        </p:nvPicPr>
        <p:blipFill>
          <a:blip r:embed="rId3"/>
          <a:stretch>
            <a:fillRect/>
          </a:stretch>
        </p:blipFill>
        <p:spPr>
          <a:xfrm>
            <a:off x="4628561" y="1949108"/>
            <a:ext cx="4787811" cy="235115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F204FD3-2036-F668-B990-20EBAA1C8B75}"/>
              </a:ext>
            </a:extLst>
          </p:cNvPr>
          <p:cNvPicPr>
            <a:picLocks noChangeAspect="1"/>
          </p:cNvPicPr>
          <p:nvPr/>
        </p:nvPicPr>
        <p:blipFill>
          <a:blip r:embed="rId4"/>
          <a:stretch>
            <a:fillRect/>
          </a:stretch>
        </p:blipFill>
        <p:spPr>
          <a:xfrm>
            <a:off x="4628562" y="4342545"/>
            <a:ext cx="4787811" cy="2349127"/>
          </a:xfrm>
          <a:prstGeom prst="rect">
            <a:avLst/>
          </a:prstGeom>
        </p:spPr>
      </p:pic>
    </p:spTree>
    <p:extLst>
      <p:ext uri="{BB962C8B-B14F-4D97-AF65-F5344CB8AC3E}">
        <p14:creationId xmlns:p14="http://schemas.microsoft.com/office/powerpoint/2010/main" val="128503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dirty="0"/>
              <a:t>Streaming Data</a:t>
            </a:r>
          </a:p>
        </p:txBody>
      </p:sp>
    </p:spTree>
    <p:extLst>
      <p:ext uri="{BB962C8B-B14F-4D97-AF65-F5344CB8AC3E}">
        <p14:creationId xmlns:p14="http://schemas.microsoft.com/office/powerpoint/2010/main" val="21324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8F2EDB-4B61-E257-E8B7-79E82B88B276}"/>
              </a:ext>
            </a:extLst>
          </p:cNvPr>
          <p:cNvSpPr>
            <a:spLocks noGrp="1"/>
          </p:cNvSpPr>
          <p:nvPr>
            <p:ph type="body" sz="quarter" idx="10"/>
          </p:nvPr>
        </p:nvSpPr>
        <p:spPr/>
        <p:txBody>
          <a:bodyPr/>
          <a:lstStyle/>
          <a:p>
            <a:r>
              <a:rPr lang="en-GB" dirty="0"/>
              <a:t>Streaming large files</a:t>
            </a:r>
          </a:p>
        </p:txBody>
      </p:sp>
      <p:sp>
        <p:nvSpPr>
          <p:cNvPr id="3" name="Slide Number Placeholder 2">
            <a:extLst>
              <a:ext uri="{FF2B5EF4-FFF2-40B4-BE49-F238E27FC236}">
                <a16:creationId xmlns:a16="http://schemas.microsoft.com/office/drawing/2014/main" id="{5CE77FA9-BCE5-3BDB-A598-C82F7CC8547D}"/>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4" name="Text Placeholder 3">
            <a:extLst>
              <a:ext uri="{FF2B5EF4-FFF2-40B4-BE49-F238E27FC236}">
                <a16:creationId xmlns:a16="http://schemas.microsoft.com/office/drawing/2014/main" id="{964D6D76-DB5B-596D-ABC5-0E84AADA40F0}"/>
              </a:ext>
            </a:extLst>
          </p:cNvPr>
          <p:cNvSpPr>
            <a:spLocks noGrp="1"/>
          </p:cNvSpPr>
          <p:nvPr>
            <p:ph type="body" sz="quarter" idx="15"/>
          </p:nvPr>
        </p:nvSpPr>
        <p:spPr>
          <a:xfrm>
            <a:off x="5052848" y="1234793"/>
            <a:ext cx="6770688" cy="1743502"/>
          </a:xfrm>
        </p:spPr>
        <p:txBody>
          <a:bodyPr/>
          <a:lstStyle/>
          <a:p>
            <a:pPr marL="285750" indent="-285750">
              <a:buFont typeface="Arial" panose="020B0604020202020204" pitchFamily="34" charset="0"/>
              <a:buChar char="•"/>
            </a:pPr>
            <a:r>
              <a:rPr lang="en-GB" dirty="0"/>
              <a:t>When a file is too large (</a:t>
            </a:r>
            <a:r>
              <a:rPr lang="en-GB" dirty="0">
                <a:latin typeface="Times New Roman" panose="02020603050405020304" pitchFamily="18" charset="0"/>
                <a:cs typeface="Times New Roman" panose="02020603050405020304" pitchFamily="18" charset="0"/>
              </a:rPr>
              <a:t>≈ RAM</a:t>
            </a:r>
            <a:r>
              <a:rPr lang="en-GB" dirty="0"/>
              <a:t>), don’t process all at once</a:t>
            </a:r>
          </a:p>
          <a:p>
            <a:pPr marL="285750" indent="-285750">
              <a:buFont typeface="Arial" panose="020B0604020202020204" pitchFamily="34" charset="0"/>
              <a:buChar char="•"/>
            </a:pPr>
            <a:r>
              <a:rPr lang="en-GB" dirty="0"/>
              <a:t>Read functions allow chunks to be read in</a:t>
            </a:r>
          </a:p>
          <a:p>
            <a:pPr marL="465750" lvl="1" indent="-285750">
              <a:buFont typeface="Arial" panose="020B0604020202020204" pitchFamily="34" charset="0"/>
              <a:buChar char="•"/>
            </a:pPr>
            <a:r>
              <a:rPr lang="en-GB" dirty="0"/>
              <a:t>File processed N rows at a time</a:t>
            </a:r>
          </a:p>
          <a:p>
            <a:pPr marL="465750" lvl="1" indent="-285750">
              <a:buFont typeface="Arial" panose="020B0604020202020204" pitchFamily="34" charset="0"/>
              <a:buChar char="•"/>
            </a:pPr>
            <a:r>
              <a:rPr lang="en-GB" dirty="0"/>
              <a:t>Need to work iteratively</a:t>
            </a:r>
          </a:p>
        </p:txBody>
      </p:sp>
      <p:pic>
        <p:nvPicPr>
          <p:cNvPr id="6" name="Picture 5" descr="A screenshot of a computer code&#10;&#10;Description automatically generated">
            <a:extLst>
              <a:ext uri="{FF2B5EF4-FFF2-40B4-BE49-F238E27FC236}">
                <a16:creationId xmlns:a16="http://schemas.microsoft.com/office/drawing/2014/main" id="{8DADE803-CB21-1986-21C5-32A6B0382677}"/>
              </a:ext>
            </a:extLst>
          </p:cNvPr>
          <p:cNvPicPr>
            <a:picLocks noChangeAspect="1"/>
          </p:cNvPicPr>
          <p:nvPr/>
        </p:nvPicPr>
        <p:blipFill>
          <a:blip r:embed="rId3"/>
          <a:stretch>
            <a:fillRect/>
          </a:stretch>
        </p:blipFill>
        <p:spPr>
          <a:xfrm>
            <a:off x="4246820" y="3093488"/>
            <a:ext cx="7576716" cy="3713377"/>
          </a:xfrm>
          <a:prstGeom prst="rect">
            <a:avLst/>
          </a:prstGeom>
        </p:spPr>
      </p:pic>
    </p:spTree>
    <p:extLst>
      <p:ext uri="{BB962C8B-B14F-4D97-AF65-F5344CB8AC3E}">
        <p14:creationId xmlns:p14="http://schemas.microsoft.com/office/powerpoint/2010/main" val="401993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dirty="0"/>
              <a:t>Combining Tables</a:t>
            </a:r>
          </a:p>
        </p:txBody>
      </p:sp>
    </p:spTree>
    <p:extLst>
      <p:ext uri="{BB962C8B-B14F-4D97-AF65-F5344CB8AC3E}">
        <p14:creationId xmlns:p14="http://schemas.microsoft.com/office/powerpoint/2010/main" val="122837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4D6E0-F3C9-C816-FB96-9CE277E352B5}"/>
              </a:ext>
            </a:extLst>
          </p:cNvPr>
          <p:cNvSpPr>
            <a:spLocks noGrp="1"/>
          </p:cNvSpPr>
          <p:nvPr>
            <p:ph type="body" sz="quarter" idx="10"/>
          </p:nvPr>
        </p:nvSpPr>
        <p:spPr/>
        <p:txBody>
          <a:bodyPr/>
          <a:lstStyle/>
          <a:p>
            <a:r>
              <a:rPr lang="en-GB" dirty="0"/>
              <a:t>Merging </a:t>
            </a:r>
            <a:r>
              <a:rPr lang="en-GB" dirty="0" err="1"/>
              <a:t>DataFrames</a:t>
            </a:r>
            <a:endParaRPr lang="en-GB" dirty="0"/>
          </a:p>
        </p:txBody>
      </p:sp>
      <p:sp>
        <p:nvSpPr>
          <p:cNvPr id="3" name="Slide Number Placeholder 2">
            <a:extLst>
              <a:ext uri="{FF2B5EF4-FFF2-40B4-BE49-F238E27FC236}">
                <a16:creationId xmlns:a16="http://schemas.microsoft.com/office/drawing/2014/main" id="{7BB8107F-9D07-7024-02B0-D1BD6091F854}"/>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4" name="Text Placeholder 3">
            <a:extLst>
              <a:ext uri="{FF2B5EF4-FFF2-40B4-BE49-F238E27FC236}">
                <a16:creationId xmlns:a16="http://schemas.microsoft.com/office/drawing/2014/main" id="{9E7A684E-7E7D-552E-7E4C-E22419205C0D}"/>
              </a:ext>
            </a:extLst>
          </p:cNvPr>
          <p:cNvSpPr>
            <a:spLocks noGrp="1"/>
          </p:cNvSpPr>
          <p:nvPr>
            <p:ph type="body" sz="quarter" idx="15"/>
          </p:nvPr>
        </p:nvSpPr>
        <p:spPr>
          <a:xfrm>
            <a:off x="5037137" y="1072402"/>
            <a:ext cx="6770688" cy="1082969"/>
          </a:xfrm>
        </p:spPr>
        <p:txBody>
          <a:bodyPr/>
          <a:lstStyle/>
          <a:p>
            <a:pPr marL="285750" indent="-285750">
              <a:buFont typeface="Arial" panose="020B0604020202020204" pitchFamily="34" charset="0"/>
              <a:buChar char="•"/>
            </a:pPr>
            <a:r>
              <a:rPr lang="en-GB" dirty="0"/>
              <a:t>Merge allows for SQL like joins between </a:t>
            </a:r>
            <a:r>
              <a:rPr lang="en-GB" dirty="0" err="1"/>
              <a:t>DataFrames</a:t>
            </a:r>
            <a:endParaRPr lang="en-GB" dirty="0"/>
          </a:p>
          <a:p>
            <a:pPr marL="285750" indent="-285750">
              <a:buFont typeface="Arial" panose="020B0604020202020204" pitchFamily="34" charset="0"/>
              <a:buChar char="•"/>
            </a:pPr>
            <a:r>
              <a:rPr lang="en-GB" dirty="0"/>
              <a:t>Used to combine tables based on condition</a:t>
            </a:r>
          </a:p>
        </p:txBody>
      </p:sp>
      <p:pic>
        <p:nvPicPr>
          <p:cNvPr id="6" name="Picture 5" descr="A screenshot of a computer&#10;&#10;Description automatically generated">
            <a:extLst>
              <a:ext uri="{FF2B5EF4-FFF2-40B4-BE49-F238E27FC236}">
                <a16:creationId xmlns:a16="http://schemas.microsoft.com/office/drawing/2014/main" id="{D9C14F2F-37E1-8C15-3174-2D99D7954E4F}"/>
              </a:ext>
            </a:extLst>
          </p:cNvPr>
          <p:cNvPicPr>
            <a:picLocks noChangeAspect="1"/>
          </p:cNvPicPr>
          <p:nvPr/>
        </p:nvPicPr>
        <p:blipFill>
          <a:blip r:embed="rId3"/>
          <a:stretch>
            <a:fillRect/>
          </a:stretch>
        </p:blipFill>
        <p:spPr>
          <a:xfrm>
            <a:off x="5339445" y="3892094"/>
            <a:ext cx="5294082" cy="295483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62B97FA-B254-BE0C-B03A-769FAAB0F1E3}"/>
              </a:ext>
            </a:extLst>
          </p:cNvPr>
          <p:cNvPicPr>
            <a:picLocks noChangeAspect="1"/>
          </p:cNvPicPr>
          <p:nvPr/>
        </p:nvPicPr>
        <p:blipFill>
          <a:blip r:embed="rId4"/>
          <a:stretch>
            <a:fillRect/>
          </a:stretch>
        </p:blipFill>
        <p:spPr>
          <a:xfrm>
            <a:off x="8786144" y="1978890"/>
            <a:ext cx="2770498" cy="216511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0011FCD-1F87-2290-1771-47B933ABE598}"/>
              </a:ext>
            </a:extLst>
          </p:cNvPr>
          <p:cNvPicPr>
            <a:picLocks noChangeAspect="1"/>
          </p:cNvPicPr>
          <p:nvPr/>
        </p:nvPicPr>
        <p:blipFill>
          <a:blip r:embed="rId5"/>
          <a:stretch>
            <a:fillRect/>
          </a:stretch>
        </p:blipFill>
        <p:spPr>
          <a:xfrm>
            <a:off x="4149753" y="2011309"/>
            <a:ext cx="4083100" cy="1969410"/>
          </a:xfrm>
          <a:prstGeom prst="rect">
            <a:avLst/>
          </a:prstGeom>
        </p:spPr>
      </p:pic>
    </p:spTree>
    <p:extLst>
      <p:ext uri="{BB962C8B-B14F-4D97-AF65-F5344CB8AC3E}">
        <p14:creationId xmlns:p14="http://schemas.microsoft.com/office/powerpoint/2010/main" val="249106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4D6E0-F3C9-C816-FB96-9CE277E352B5}"/>
              </a:ext>
            </a:extLst>
          </p:cNvPr>
          <p:cNvSpPr>
            <a:spLocks noGrp="1"/>
          </p:cNvSpPr>
          <p:nvPr>
            <p:ph type="body" sz="quarter" idx="10"/>
          </p:nvPr>
        </p:nvSpPr>
        <p:spPr/>
        <p:txBody>
          <a:bodyPr/>
          <a:lstStyle/>
          <a:p>
            <a:r>
              <a:rPr lang="en-GB" dirty="0"/>
              <a:t>Merging Multiple </a:t>
            </a:r>
            <a:r>
              <a:rPr lang="en-GB" dirty="0" err="1"/>
              <a:t>DataFrames</a:t>
            </a:r>
            <a:endParaRPr lang="en-GB" dirty="0"/>
          </a:p>
        </p:txBody>
      </p:sp>
      <p:sp>
        <p:nvSpPr>
          <p:cNvPr id="3" name="Slide Number Placeholder 2">
            <a:extLst>
              <a:ext uri="{FF2B5EF4-FFF2-40B4-BE49-F238E27FC236}">
                <a16:creationId xmlns:a16="http://schemas.microsoft.com/office/drawing/2014/main" id="{7BB8107F-9D07-7024-02B0-D1BD6091F854}"/>
              </a:ext>
            </a:extLst>
          </p:cNvPr>
          <p:cNvSpPr>
            <a:spLocks noGrp="1"/>
          </p:cNvSpPr>
          <p:nvPr>
            <p:ph type="sldNum" sz="quarter" idx="4"/>
          </p:nvPr>
        </p:nvSpPr>
        <p:spPr/>
        <p:txBody>
          <a:bodyPr/>
          <a:lstStyle/>
          <a:p>
            <a:fld id="{EF892D59-8F09-EF4B-AD6D-DA609442F868}" type="slidenum">
              <a:rPr lang="en-GB" smtClean="0"/>
              <a:pPr/>
              <a:t>16</a:t>
            </a:fld>
            <a:endParaRPr lang="en-GB" dirty="0"/>
          </a:p>
        </p:txBody>
      </p:sp>
      <p:pic>
        <p:nvPicPr>
          <p:cNvPr id="6" name="Picture 5" descr="A screenshot of a computer&#10;&#10;Description automatically generated">
            <a:extLst>
              <a:ext uri="{FF2B5EF4-FFF2-40B4-BE49-F238E27FC236}">
                <a16:creationId xmlns:a16="http://schemas.microsoft.com/office/drawing/2014/main" id="{EE3D678D-0234-2A1B-13E6-F86E19E02F3F}"/>
              </a:ext>
            </a:extLst>
          </p:cNvPr>
          <p:cNvPicPr>
            <a:picLocks noChangeAspect="1"/>
          </p:cNvPicPr>
          <p:nvPr/>
        </p:nvPicPr>
        <p:blipFill>
          <a:blip r:embed="rId3"/>
          <a:stretch>
            <a:fillRect/>
          </a:stretch>
        </p:blipFill>
        <p:spPr>
          <a:xfrm>
            <a:off x="4611938" y="2469518"/>
            <a:ext cx="6782134" cy="3616524"/>
          </a:xfrm>
          <a:prstGeom prst="rect">
            <a:avLst/>
          </a:prstGeom>
        </p:spPr>
      </p:pic>
      <p:sp>
        <p:nvSpPr>
          <p:cNvPr id="4" name="Text Placeholder 3">
            <a:extLst>
              <a:ext uri="{FF2B5EF4-FFF2-40B4-BE49-F238E27FC236}">
                <a16:creationId xmlns:a16="http://schemas.microsoft.com/office/drawing/2014/main" id="{82E60354-0BF6-ECB8-2E5F-7BA2C2431B24}"/>
              </a:ext>
            </a:extLst>
          </p:cNvPr>
          <p:cNvSpPr>
            <a:spLocks noGrp="1"/>
          </p:cNvSpPr>
          <p:nvPr>
            <p:ph type="body" sz="quarter" idx="15"/>
          </p:nvPr>
        </p:nvSpPr>
        <p:spPr>
          <a:xfrm>
            <a:off x="5037137" y="1072402"/>
            <a:ext cx="6770688" cy="1082969"/>
          </a:xfrm>
        </p:spPr>
        <p:txBody>
          <a:bodyPr/>
          <a:lstStyle/>
          <a:p>
            <a:pPr marL="285750" indent="-285750">
              <a:buFont typeface="Arial" panose="020B0604020202020204" pitchFamily="34" charset="0"/>
              <a:buChar char="•"/>
            </a:pPr>
            <a:r>
              <a:rPr lang="en-GB" dirty="0"/>
              <a:t>Chained merges join further tables</a:t>
            </a:r>
          </a:p>
        </p:txBody>
      </p:sp>
    </p:spTree>
    <p:extLst>
      <p:ext uri="{BB962C8B-B14F-4D97-AF65-F5344CB8AC3E}">
        <p14:creationId xmlns:p14="http://schemas.microsoft.com/office/powerpoint/2010/main" val="85280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1E657-0F19-CC8C-1CD3-8CA22859B021}"/>
              </a:ext>
            </a:extLst>
          </p:cNvPr>
          <p:cNvSpPr>
            <a:spLocks noGrp="1"/>
          </p:cNvSpPr>
          <p:nvPr>
            <p:ph type="body" sz="quarter" idx="10"/>
          </p:nvPr>
        </p:nvSpPr>
        <p:spPr/>
        <p:txBody>
          <a:bodyPr/>
          <a:lstStyle/>
          <a:p>
            <a:r>
              <a:rPr lang="en-GB" dirty="0"/>
              <a:t>Concatenating </a:t>
            </a:r>
            <a:r>
              <a:rPr lang="en-GB" dirty="0" err="1"/>
              <a:t>DataFrames</a:t>
            </a:r>
            <a:endParaRPr lang="en-GB" dirty="0"/>
          </a:p>
        </p:txBody>
      </p:sp>
      <p:sp>
        <p:nvSpPr>
          <p:cNvPr id="3" name="Slide Number Placeholder 2">
            <a:extLst>
              <a:ext uri="{FF2B5EF4-FFF2-40B4-BE49-F238E27FC236}">
                <a16:creationId xmlns:a16="http://schemas.microsoft.com/office/drawing/2014/main" id="{BF0D4CFC-4A68-8329-76EC-1DB0A6A11738}"/>
              </a:ext>
            </a:extLst>
          </p:cNvPr>
          <p:cNvSpPr>
            <a:spLocks noGrp="1"/>
          </p:cNvSpPr>
          <p:nvPr>
            <p:ph type="sldNum" sz="quarter" idx="4"/>
          </p:nvPr>
        </p:nvSpPr>
        <p:spPr/>
        <p:txBody>
          <a:bodyPr/>
          <a:lstStyle/>
          <a:p>
            <a:fld id="{EF892D59-8F09-EF4B-AD6D-DA609442F868}" type="slidenum">
              <a:rPr lang="en-GB" smtClean="0"/>
              <a:pPr/>
              <a:t>17</a:t>
            </a:fld>
            <a:endParaRPr lang="en-GB" dirty="0"/>
          </a:p>
        </p:txBody>
      </p:sp>
      <p:pic>
        <p:nvPicPr>
          <p:cNvPr id="8" name="Picture 7" descr="A screenshot of a computer&#10;&#10;Description automatically generated">
            <a:extLst>
              <a:ext uri="{FF2B5EF4-FFF2-40B4-BE49-F238E27FC236}">
                <a16:creationId xmlns:a16="http://schemas.microsoft.com/office/drawing/2014/main" id="{E33D86B2-ED4E-33E0-5CDE-7C9B5D3C9640}"/>
              </a:ext>
            </a:extLst>
          </p:cNvPr>
          <p:cNvPicPr>
            <a:picLocks noChangeAspect="1"/>
          </p:cNvPicPr>
          <p:nvPr/>
        </p:nvPicPr>
        <p:blipFill>
          <a:blip r:embed="rId3"/>
          <a:stretch>
            <a:fillRect/>
          </a:stretch>
        </p:blipFill>
        <p:spPr>
          <a:xfrm>
            <a:off x="4794719" y="3933627"/>
            <a:ext cx="6618727" cy="29243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11DD739-D904-0BBF-E25A-B77406E1E967}"/>
              </a:ext>
            </a:extLst>
          </p:cNvPr>
          <p:cNvPicPr>
            <a:picLocks noChangeAspect="1"/>
          </p:cNvPicPr>
          <p:nvPr/>
        </p:nvPicPr>
        <p:blipFill>
          <a:blip r:embed="rId4"/>
          <a:stretch>
            <a:fillRect/>
          </a:stretch>
        </p:blipFill>
        <p:spPr>
          <a:xfrm>
            <a:off x="8298766" y="1499903"/>
            <a:ext cx="3114680" cy="249518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664D0B5-106B-BCE3-549A-4DE4EAB5C5C3}"/>
              </a:ext>
            </a:extLst>
          </p:cNvPr>
          <p:cNvPicPr>
            <a:picLocks noChangeAspect="1"/>
          </p:cNvPicPr>
          <p:nvPr/>
        </p:nvPicPr>
        <p:blipFill>
          <a:blip r:embed="rId5"/>
          <a:stretch>
            <a:fillRect/>
          </a:stretch>
        </p:blipFill>
        <p:spPr>
          <a:xfrm>
            <a:off x="4418203" y="1537033"/>
            <a:ext cx="3355594" cy="2495186"/>
          </a:xfrm>
          <a:prstGeom prst="rect">
            <a:avLst/>
          </a:prstGeom>
        </p:spPr>
      </p:pic>
      <p:sp>
        <p:nvSpPr>
          <p:cNvPr id="4" name="Text Placeholder 3">
            <a:extLst>
              <a:ext uri="{FF2B5EF4-FFF2-40B4-BE49-F238E27FC236}">
                <a16:creationId xmlns:a16="http://schemas.microsoft.com/office/drawing/2014/main" id="{7D128A1E-E7C4-39A8-D9F1-D5AC394C87F1}"/>
              </a:ext>
            </a:extLst>
          </p:cNvPr>
          <p:cNvSpPr>
            <a:spLocks noGrp="1"/>
          </p:cNvSpPr>
          <p:nvPr>
            <p:ph type="body" sz="quarter" idx="15"/>
          </p:nvPr>
        </p:nvSpPr>
        <p:spPr>
          <a:xfrm>
            <a:off x="5037137" y="892785"/>
            <a:ext cx="6770688" cy="464631"/>
          </a:xfrm>
        </p:spPr>
        <p:txBody>
          <a:bodyPr/>
          <a:lstStyle/>
          <a:p>
            <a:pPr marL="285750" indent="-285750">
              <a:buFont typeface="Arial" panose="020B0604020202020204" pitchFamily="34" charset="0"/>
              <a:buChar char="•"/>
            </a:pPr>
            <a:r>
              <a:rPr lang="en-GB" dirty="0" err="1"/>
              <a:t>Concat</a:t>
            </a:r>
            <a:r>
              <a:rPr lang="en-GB" dirty="0"/>
              <a:t> sticks </a:t>
            </a:r>
            <a:r>
              <a:rPr lang="en-GB" dirty="0" err="1"/>
              <a:t>DataFrames</a:t>
            </a:r>
            <a:r>
              <a:rPr lang="en-GB" dirty="0"/>
              <a:t> together without a </a:t>
            </a:r>
            <a:r>
              <a:rPr lang="en-GB" dirty="0" err="1"/>
              <a:t>conditon</a:t>
            </a:r>
            <a:endParaRPr lang="en-GB" dirty="0"/>
          </a:p>
        </p:txBody>
      </p:sp>
    </p:spTree>
    <p:extLst>
      <p:ext uri="{BB962C8B-B14F-4D97-AF65-F5344CB8AC3E}">
        <p14:creationId xmlns:p14="http://schemas.microsoft.com/office/powerpoint/2010/main" val="145215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BEF8B-A3AF-1B99-CE86-C8E431598DC3}"/>
              </a:ext>
            </a:extLst>
          </p:cNvPr>
          <p:cNvSpPr>
            <a:spLocks noGrp="1"/>
          </p:cNvSpPr>
          <p:nvPr>
            <p:ph type="body" sz="quarter" idx="10"/>
          </p:nvPr>
        </p:nvSpPr>
        <p:spPr/>
        <p:txBody>
          <a:bodyPr/>
          <a:lstStyle/>
          <a:p>
            <a:r>
              <a:rPr lang="en-GB" dirty="0"/>
              <a:t>Splicing Together </a:t>
            </a:r>
            <a:r>
              <a:rPr lang="en-GB" dirty="0" err="1"/>
              <a:t>DataFrames</a:t>
            </a:r>
            <a:endParaRPr lang="en-GB" dirty="0"/>
          </a:p>
        </p:txBody>
      </p:sp>
      <p:sp>
        <p:nvSpPr>
          <p:cNvPr id="3" name="Slide Number Placeholder 2">
            <a:extLst>
              <a:ext uri="{FF2B5EF4-FFF2-40B4-BE49-F238E27FC236}">
                <a16:creationId xmlns:a16="http://schemas.microsoft.com/office/drawing/2014/main" id="{5D65CA64-FB7B-0FEA-A8B3-09A4D23CA9FE}"/>
              </a:ext>
            </a:extLst>
          </p:cNvPr>
          <p:cNvSpPr>
            <a:spLocks noGrp="1"/>
          </p:cNvSpPr>
          <p:nvPr>
            <p:ph type="sldNum" sz="quarter" idx="4"/>
          </p:nvPr>
        </p:nvSpPr>
        <p:spPr/>
        <p:txBody>
          <a:bodyPr/>
          <a:lstStyle/>
          <a:p>
            <a:fld id="{EF892D59-8F09-EF4B-AD6D-DA609442F868}" type="slidenum">
              <a:rPr lang="en-GB" smtClean="0"/>
              <a:pPr/>
              <a:t>18</a:t>
            </a:fld>
            <a:endParaRPr lang="en-GB" dirty="0"/>
          </a:p>
        </p:txBody>
      </p:sp>
      <p:pic>
        <p:nvPicPr>
          <p:cNvPr id="6" name="Picture 5" descr="A screenshot of a computer&#10;&#10;Description automatically generated">
            <a:extLst>
              <a:ext uri="{FF2B5EF4-FFF2-40B4-BE49-F238E27FC236}">
                <a16:creationId xmlns:a16="http://schemas.microsoft.com/office/drawing/2014/main" id="{A31F870B-F237-FE59-0E65-3F7849D74E51}"/>
              </a:ext>
            </a:extLst>
          </p:cNvPr>
          <p:cNvPicPr>
            <a:picLocks noChangeAspect="1"/>
          </p:cNvPicPr>
          <p:nvPr/>
        </p:nvPicPr>
        <p:blipFill>
          <a:blip r:embed="rId3"/>
          <a:stretch>
            <a:fillRect/>
          </a:stretch>
        </p:blipFill>
        <p:spPr>
          <a:xfrm>
            <a:off x="4444146" y="606748"/>
            <a:ext cx="3303707" cy="301820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F115648-B6AB-7EE7-ADC7-6B1C2FE99DFC}"/>
              </a:ext>
            </a:extLst>
          </p:cNvPr>
          <p:cNvPicPr>
            <a:picLocks noChangeAspect="1"/>
          </p:cNvPicPr>
          <p:nvPr/>
        </p:nvPicPr>
        <p:blipFill>
          <a:blip r:embed="rId4"/>
          <a:stretch>
            <a:fillRect/>
          </a:stretch>
        </p:blipFill>
        <p:spPr>
          <a:xfrm>
            <a:off x="8112868" y="1880369"/>
            <a:ext cx="3143553" cy="167477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E0035F4-CE62-DDB9-8619-11F6EAF9003C}"/>
              </a:ext>
            </a:extLst>
          </p:cNvPr>
          <p:cNvPicPr>
            <a:picLocks noChangeAspect="1"/>
          </p:cNvPicPr>
          <p:nvPr/>
        </p:nvPicPr>
        <p:blipFill>
          <a:blip r:embed="rId5"/>
          <a:stretch>
            <a:fillRect/>
          </a:stretch>
        </p:blipFill>
        <p:spPr>
          <a:xfrm>
            <a:off x="5313397" y="3461658"/>
            <a:ext cx="4868912" cy="3400898"/>
          </a:xfrm>
          <a:prstGeom prst="rect">
            <a:avLst/>
          </a:prstGeom>
        </p:spPr>
      </p:pic>
      <p:sp>
        <p:nvSpPr>
          <p:cNvPr id="4" name="Text Placeholder 3">
            <a:extLst>
              <a:ext uri="{FF2B5EF4-FFF2-40B4-BE49-F238E27FC236}">
                <a16:creationId xmlns:a16="http://schemas.microsoft.com/office/drawing/2014/main" id="{8518B2CB-AF70-C04C-633E-8F1FFBBB7385}"/>
              </a:ext>
            </a:extLst>
          </p:cNvPr>
          <p:cNvSpPr>
            <a:spLocks noGrp="1"/>
          </p:cNvSpPr>
          <p:nvPr>
            <p:ph type="body" sz="quarter" idx="15"/>
          </p:nvPr>
        </p:nvSpPr>
        <p:spPr>
          <a:xfrm>
            <a:off x="7747853" y="359229"/>
            <a:ext cx="4059972" cy="998187"/>
          </a:xfrm>
        </p:spPr>
        <p:txBody>
          <a:bodyPr/>
          <a:lstStyle/>
          <a:p>
            <a:pPr marL="285750" indent="-285750">
              <a:buFont typeface="Arial" panose="020B0604020202020204" pitchFamily="34" charset="0"/>
              <a:buChar char="•"/>
            </a:pPr>
            <a:r>
              <a:rPr lang="en-GB" dirty="0"/>
              <a:t>Used to fill in gaps in indices</a:t>
            </a:r>
          </a:p>
        </p:txBody>
      </p:sp>
    </p:spTree>
    <p:extLst>
      <p:ext uri="{BB962C8B-B14F-4D97-AF65-F5344CB8AC3E}">
        <p14:creationId xmlns:p14="http://schemas.microsoft.com/office/powerpoint/2010/main" val="349854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200F-4A51-4D63-8981-9326025F4334}"/>
              </a:ext>
            </a:extLst>
          </p:cNvPr>
          <p:cNvSpPr>
            <a:spLocks noGrp="1"/>
          </p:cNvSpPr>
          <p:nvPr>
            <p:ph type="body" sz="quarter" idx="15"/>
          </p:nvPr>
        </p:nvSpPr>
        <p:spPr>
          <a:xfrm>
            <a:off x="4978141" y="947214"/>
            <a:ext cx="6770688" cy="5564458"/>
          </a:xfrm>
        </p:spPr>
        <p:txBody>
          <a:bodyPr>
            <a:normAutofit/>
          </a:bodyPr>
          <a:lstStyle/>
          <a:p>
            <a:r>
              <a:rPr lang="en-GB" dirty="0"/>
              <a:t>07_Data_Manipulation_with_Pandas_Exercise.docx</a:t>
            </a:r>
          </a:p>
        </p:txBody>
      </p:sp>
      <p:sp>
        <p:nvSpPr>
          <p:cNvPr id="3" name="Slide Number Placeholder 2">
            <a:extLst>
              <a:ext uri="{FF2B5EF4-FFF2-40B4-BE49-F238E27FC236}">
                <a16:creationId xmlns:a16="http://schemas.microsoft.com/office/drawing/2014/main" id="{F4E0992E-F708-499A-94FD-DCB5D63A244E}"/>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19</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413AE037-648A-4FB7-945E-25C4E657AF33}"/>
              </a:ext>
            </a:extLst>
          </p:cNvPr>
          <p:cNvSpPr>
            <a:spLocks noGrp="1"/>
          </p:cNvSpPr>
          <p:nvPr>
            <p:ph type="body" sz="quarter" idx="10"/>
          </p:nvPr>
        </p:nvSpPr>
        <p:spPr/>
        <p:txBody>
          <a:bodyPr>
            <a:normAutofit/>
          </a:bodyPr>
          <a:lstStyle/>
          <a:p>
            <a:r>
              <a:rPr lang="en-GB" sz="3200" dirty="0"/>
              <a:t>Exercise</a:t>
            </a:r>
          </a:p>
        </p:txBody>
      </p:sp>
    </p:spTree>
    <p:extLst>
      <p:ext uri="{BB962C8B-B14F-4D97-AF65-F5344CB8AC3E}">
        <p14:creationId xmlns:p14="http://schemas.microsoft.com/office/powerpoint/2010/main" val="26402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dirty="0"/>
              <a:t>Pivot Tables</a:t>
            </a:r>
          </a:p>
        </p:txBody>
      </p:sp>
    </p:spTree>
    <p:extLst>
      <p:ext uri="{BB962C8B-B14F-4D97-AF65-F5344CB8AC3E}">
        <p14:creationId xmlns:p14="http://schemas.microsoft.com/office/powerpoint/2010/main" val="503686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AB66-C484-447D-ADDA-07270AC142B0}"/>
              </a:ext>
            </a:extLst>
          </p:cNvPr>
          <p:cNvSpPr>
            <a:spLocks noGrp="1"/>
          </p:cNvSpPr>
          <p:nvPr>
            <p:ph type="body" sz="quarter" idx="10"/>
          </p:nvPr>
        </p:nvSpPr>
        <p:spPr/>
        <p:txBody>
          <a:bodyPr/>
          <a:lstStyle/>
          <a:p>
            <a:r>
              <a:rPr lang="en-GB" dirty="0"/>
              <a:t>Learning check</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15BC58DC-BFA1-4974-AAFC-8AE984E3119E}"/>
              </a:ext>
            </a:extLst>
          </p:cNvPr>
          <p:cNvSpPr>
            <a:spLocks noGrp="1"/>
          </p:cNvSpPr>
          <p:nvPr>
            <p:ph type="body" sz="quarter" idx="15"/>
          </p:nvPr>
        </p:nvSpPr>
        <p:spPr/>
        <p:txBody>
          <a:bodyPr/>
          <a:lstStyle/>
          <a:p>
            <a:r>
              <a:rPr lang="en-GB" dirty="0"/>
              <a:t>Think about your answers to these questions </a:t>
            </a:r>
          </a:p>
          <a:p>
            <a:endParaRPr lang="en-GB" dirty="0"/>
          </a:p>
          <a:p>
            <a:pPr>
              <a:buFont typeface="Arial" panose="020B0604020202020204" pitchFamily="34" charset="0"/>
              <a:buChar char="•"/>
            </a:pPr>
            <a:r>
              <a:rPr lang="en-GB" dirty="0">
                <a:solidFill>
                  <a:srgbClr val="000000"/>
                </a:solidFill>
                <a:latin typeface="Helvetica Neue"/>
              </a:rPr>
              <a:t>What do</a:t>
            </a:r>
            <a:r>
              <a:rPr lang="en-GB" b="0" i="0" dirty="0">
                <a:solidFill>
                  <a:srgbClr val="000000"/>
                </a:solidFill>
                <a:effectLst/>
                <a:latin typeface="Helvetica Neue"/>
              </a:rPr>
              <a:t> Pivot tables do?</a:t>
            </a:r>
          </a:p>
          <a:p>
            <a:pPr>
              <a:buFont typeface="Arial" panose="020B0604020202020204" pitchFamily="34" charset="0"/>
              <a:buChar char="•"/>
            </a:pPr>
            <a:r>
              <a:rPr lang="en-GB" b="0" i="0" dirty="0">
                <a:solidFill>
                  <a:srgbClr val="000000"/>
                </a:solidFill>
                <a:effectLst/>
                <a:latin typeface="Helvetica Neue"/>
              </a:rPr>
              <a:t>What are common time data problems?</a:t>
            </a:r>
            <a:endParaRPr lang="en-GB" dirty="0">
              <a:solidFill>
                <a:srgbClr val="000000"/>
              </a:solidFill>
              <a:latin typeface="Helvetica Neue"/>
            </a:endParaRPr>
          </a:p>
          <a:p>
            <a:pPr>
              <a:buFont typeface="Arial" panose="020B0604020202020204" pitchFamily="34" charset="0"/>
              <a:buChar char="•"/>
            </a:pPr>
            <a:r>
              <a:rPr lang="en-GB" b="0" i="0" dirty="0">
                <a:solidFill>
                  <a:srgbClr val="000000"/>
                </a:solidFill>
                <a:effectLst/>
                <a:latin typeface="Helvetica Neue"/>
              </a:rPr>
              <a:t>What does Pandas offer to deal with large files?</a:t>
            </a:r>
          </a:p>
        </p:txBody>
      </p:sp>
    </p:spTree>
    <p:extLst>
      <p:ext uri="{BB962C8B-B14F-4D97-AF65-F5344CB8AC3E}">
        <p14:creationId xmlns:p14="http://schemas.microsoft.com/office/powerpoint/2010/main" val="352428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r>
              <a:rPr lang="en-GB" dirty="0"/>
              <a:t>How did you get on?</a:t>
            </a:r>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a:xfrm>
            <a:off x="7123413" y="3201192"/>
            <a:ext cx="4679121" cy="3297579"/>
          </a:xfrm>
        </p:spPr>
        <p:txBody>
          <a:bodyPr>
            <a:normAutofit/>
          </a:bodyPr>
          <a:lstStyle/>
          <a:p>
            <a:pPr algn="l"/>
            <a:r>
              <a:rPr lang="en-GB" b="0" dirty="0">
                <a:solidFill>
                  <a:srgbClr val="000000"/>
                </a:solidFill>
                <a:latin typeface="Helvetica Neue"/>
              </a:rPr>
              <a:t>Learning Objectives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Construct Pivot tables in Pandas.</a:t>
            </a:r>
          </a:p>
          <a:p>
            <a:pPr algn="l">
              <a:buFont typeface="Arial" panose="020B0604020202020204" pitchFamily="34" charset="0"/>
              <a:buChar char="•"/>
            </a:pPr>
            <a:r>
              <a:rPr lang="en-GB" b="0" i="0" dirty="0">
                <a:solidFill>
                  <a:srgbClr val="000000"/>
                </a:solidFill>
                <a:effectLst/>
                <a:latin typeface="Helvetica Neue"/>
              </a:rPr>
              <a:t>Time series manipulation.</a:t>
            </a:r>
          </a:p>
          <a:p>
            <a:pPr algn="l">
              <a:buFont typeface="Arial" panose="020B0604020202020204" pitchFamily="34" charset="0"/>
              <a:buChar char="•"/>
            </a:pPr>
            <a:r>
              <a:rPr lang="en-GB" b="0" i="0">
                <a:solidFill>
                  <a:srgbClr val="000000"/>
                </a:solidFill>
                <a:effectLst/>
                <a:latin typeface="Helvetica Neue"/>
              </a:rPr>
              <a:t>Stream data into Pandas to handle data size problems</a:t>
            </a:r>
          </a:p>
          <a:p>
            <a:endParaRPr lang="en-GB" dirty="0"/>
          </a:p>
        </p:txBody>
      </p:sp>
    </p:spTree>
    <p:extLst>
      <p:ext uri="{BB962C8B-B14F-4D97-AF65-F5344CB8AC3E}">
        <p14:creationId xmlns:p14="http://schemas.microsoft.com/office/powerpoint/2010/main" val="13677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C8F241-FC74-D2CA-731B-7E0842BCBA6A}"/>
              </a:ext>
            </a:extLst>
          </p:cNvPr>
          <p:cNvSpPr>
            <a:spLocks noGrp="1"/>
          </p:cNvSpPr>
          <p:nvPr>
            <p:ph type="body" sz="quarter" idx="10"/>
          </p:nvPr>
        </p:nvSpPr>
        <p:spPr/>
        <p:txBody>
          <a:bodyPr/>
          <a:lstStyle/>
          <a:p>
            <a:r>
              <a:rPr lang="en-GB" dirty="0"/>
              <a:t>Creating Pivot Tables</a:t>
            </a:r>
          </a:p>
        </p:txBody>
      </p:sp>
      <p:sp>
        <p:nvSpPr>
          <p:cNvPr id="3" name="Slide Number Placeholder 2">
            <a:extLst>
              <a:ext uri="{FF2B5EF4-FFF2-40B4-BE49-F238E27FC236}">
                <a16:creationId xmlns:a16="http://schemas.microsoft.com/office/drawing/2014/main" id="{D8EA0D36-318D-D09A-352D-19B723527775}"/>
              </a:ext>
            </a:extLst>
          </p:cNvPr>
          <p:cNvSpPr>
            <a:spLocks noGrp="1"/>
          </p:cNvSpPr>
          <p:nvPr>
            <p:ph type="sldNum" sz="quarter" idx="4"/>
          </p:nvPr>
        </p:nvSpPr>
        <p:spPr/>
        <p:txBody>
          <a:bodyPr/>
          <a:lstStyle/>
          <a:p>
            <a:fld id="{EF892D59-8F09-EF4B-AD6D-DA609442F868}" type="slidenum">
              <a:rPr lang="en-GB" smtClean="0"/>
              <a:pPr/>
              <a:t>3</a:t>
            </a:fld>
            <a:endParaRPr lang="en-GB" dirty="0"/>
          </a:p>
        </p:txBody>
      </p:sp>
      <p:sp>
        <p:nvSpPr>
          <p:cNvPr id="4" name="Text Placeholder 3">
            <a:extLst>
              <a:ext uri="{FF2B5EF4-FFF2-40B4-BE49-F238E27FC236}">
                <a16:creationId xmlns:a16="http://schemas.microsoft.com/office/drawing/2014/main" id="{C7F88CDA-74A9-D9EA-69D4-0EC239398D93}"/>
              </a:ext>
            </a:extLst>
          </p:cNvPr>
          <p:cNvSpPr>
            <a:spLocks noGrp="1"/>
          </p:cNvSpPr>
          <p:nvPr>
            <p:ph type="body" sz="quarter" idx="15"/>
          </p:nvPr>
        </p:nvSpPr>
        <p:spPr>
          <a:xfrm>
            <a:off x="5037137" y="827470"/>
            <a:ext cx="6770688" cy="968675"/>
          </a:xfrm>
        </p:spPr>
        <p:txBody>
          <a:bodyPr/>
          <a:lstStyle/>
          <a:p>
            <a:pPr marL="285750" indent="-285750">
              <a:buFont typeface="Arial" panose="020B0604020202020204" pitchFamily="34" charset="0"/>
              <a:buChar char="•"/>
            </a:pPr>
            <a:r>
              <a:rPr lang="en-GB" dirty="0" err="1"/>
              <a:t>Pivot_table</a:t>
            </a:r>
            <a:r>
              <a:rPr lang="en-GB" dirty="0"/>
              <a:t> can be used to construct Excel style pivot tables in pandas</a:t>
            </a:r>
          </a:p>
          <a:p>
            <a:pPr marL="465750" lvl="1" indent="-285750">
              <a:buFont typeface="Arial" panose="020B0604020202020204" pitchFamily="34" charset="0"/>
              <a:buChar char="•"/>
            </a:pPr>
            <a:r>
              <a:rPr lang="en-GB" dirty="0"/>
              <a:t>View statistics across category groups</a:t>
            </a:r>
          </a:p>
        </p:txBody>
      </p:sp>
      <p:pic>
        <p:nvPicPr>
          <p:cNvPr id="6" name="Picture 5" descr="A screenshot of a computer program&#10;&#10;Description automatically generated">
            <a:extLst>
              <a:ext uri="{FF2B5EF4-FFF2-40B4-BE49-F238E27FC236}">
                <a16:creationId xmlns:a16="http://schemas.microsoft.com/office/drawing/2014/main" id="{090ED821-E4D9-3522-868B-4660B23ADCD0}"/>
              </a:ext>
            </a:extLst>
          </p:cNvPr>
          <p:cNvPicPr>
            <a:picLocks noChangeAspect="1"/>
          </p:cNvPicPr>
          <p:nvPr/>
        </p:nvPicPr>
        <p:blipFill>
          <a:blip r:embed="rId3"/>
          <a:stretch>
            <a:fillRect/>
          </a:stretch>
        </p:blipFill>
        <p:spPr>
          <a:xfrm>
            <a:off x="4186374" y="1796145"/>
            <a:ext cx="4859654" cy="2968808"/>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6B2C774B-042C-7C72-6EA0-CF68D50DEF86}"/>
              </a:ext>
            </a:extLst>
          </p:cNvPr>
          <p:cNvPicPr>
            <a:picLocks noChangeAspect="1"/>
          </p:cNvPicPr>
          <p:nvPr/>
        </p:nvPicPr>
        <p:blipFill>
          <a:blip r:embed="rId4"/>
          <a:stretch>
            <a:fillRect/>
          </a:stretch>
        </p:blipFill>
        <p:spPr>
          <a:xfrm>
            <a:off x="4099116" y="4711351"/>
            <a:ext cx="8141870" cy="2127576"/>
          </a:xfrm>
          <a:prstGeom prst="rect">
            <a:avLst/>
          </a:prstGeom>
        </p:spPr>
      </p:pic>
    </p:spTree>
    <p:extLst>
      <p:ext uri="{BB962C8B-B14F-4D97-AF65-F5344CB8AC3E}">
        <p14:creationId xmlns:p14="http://schemas.microsoft.com/office/powerpoint/2010/main" val="69374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dirty="0"/>
              <a:t>Time Series</a:t>
            </a:r>
          </a:p>
        </p:txBody>
      </p:sp>
    </p:spTree>
    <p:extLst>
      <p:ext uri="{BB962C8B-B14F-4D97-AF65-F5344CB8AC3E}">
        <p14:creationId xmlns:p14="http://schemas.microsoft.com/office/powerpoint/2010/main" val="382441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00B6E-8D31-51A3-7372-7AC935F33907}"/>
              </a:ext>
            </a:extLst>
          </p:cNvPr>
          <p:cNvSpPr>
            <a:spLocks noGrp="1"/>
          </p:cNvSpPr>
          <p:nvPr>
            <p:ph type="body" sz="quarter" idx="10"/>
          </p:nvPr>
        </p:nvSpPr>
        <p:spPr/>
        <p:txBody>
          <a:bodyPr/>
          <a:lstStyle/>
          <a:p>
            <a:r>
              <a:rPr lang="en-GB" dirty="0"/>
              <a:t>Time Data</a:t>
            </a:r>
          </a:p>
        </p:txBody>
      </p:sp>
      <p:sp>
        <p:nvSpPr>
          <p:cNvPr id="4" name="Slide Number Placeholder 3">
            <a:extLst>
              <a:ext uri="{FF2B5EF4-FFF2-40B4-BE49-F238E27FC236}">
                <a16:creationId xmlns:a16="http://schemas.microsoft.com/office/drawing/2014/main" id="{090AD5E8-B9DD-BCF2-AFA9-BE7E387B729E}"/>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3" name="Text Placeholder 2">
            <a:extLst>
              <a:ext uri="{FF2B5EF4-FFF2-40B4-BE49-F238E27FC236}">
                <a16:creationId xmlns:a16="http://schemas.microsoft.com/office/drawing/2014/main" id="{12F7A1E4-C91C-99AA-CD37-46C3BBE8419B}"/>
              </a:ext>
            </a:extLst>
          </p:cNvPr>
          <p:cNvSpPr>
            <a:spLocks noGrp="1"/>
          </p:cNvSpPr>
          <p:nvPr>
            <p:ph type="body" sz="quarter" idx="15"/>
          </p:nvPr>
        </p:nvSpPr>
        <p:spPr>
          <a:xfrm>
            <a:off x="5036527" y="680517"/>
            <a:ext cx="6770688" cy="5119407"/>
          </a:xfrm>
        </p:spPr>
        <p:txBody>
          <a:bodyPr/>
          <a:lstStyle/>
          <a:p>
            <a:r>
              <a:rPr lang="en-GB" sz="2400" dirty="0"/>
              <a:t>Time data provides unique challenges:</a:t>
            </a:r>
          </a:p>
          <a:p>
            <a:pPr marL="342900" indent="-342900">
              <a:buFont typeface="Arial" panose="020B0604020202020204" pitchFamily="34" charset="0"/>
              <a:buChar char="•"/>
            </a:pPr>
            <a:r>
              <a:rPr lang="en-GB" sz="2400" dirty="0"/>
              <a:t>Unique mathematical rules</a:t>
            </a:r>
          </a:p>
          <a:p>
            <a:pPr marL="342900" indent="-342900">
              <a:buFont typeface="Arial" panose="020B0604020202020204" pitchFamily="34" charset="0"/>
              <a:buChar char="•"/>
            </a:pPr>
            <a:r>
              <a:rPr lang="en-GB" sz="2400" dirty="0"/>
              <a:t>Different formats</a:t>
            </a:r>
          </a:p>
          <a:p>
            <a:pPr marL="342900" indent="-342900">
              <a:buFont typeface="Arial" panose="020B0604020202020204" pitchFamily="34" charset="0"/>
              <a:buChar char="•"/>
            </a:pPr>
            <a:r>
              <a:rPr lang="en-GB" sz="2400" dirty="0"/>
              <a:t>Periods at can be defined at multiple levels</a:t>
            </a:r>
          </a:p>
          <a:p>
            <a:pPr marL="522896" lvl="1" indent="-342900"/>
            <a:r>
              <a:rPr lang="en-GB" sz="2400" dirty="0"/>
              <a:t>E.g. seconds, hours, days, weeks etc.</a:t>
            </a:r>
          </a:p>
          <a:p>
            <a:pPr marL="342900" indent="-342900">
              <a:buFont typeface="Arial" panose="020B0604020202020204" pitchFamily="34" charset="0"/>
              <a:buChar char="•"/>
            </a:pPr>
            <a:r>
              <a:rPr lang="en-GB" sz="2400" dirty="0"/>
              <a:t>Time zones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r>
              <a:rPr lang="en-GB" sz="2400" dirty="0"/>
              <a:t>Pandas has tools to handle these issues</a:t>
            </a:r>
          </a:p>
        </p:txBody>
      </p:sp>
    </p:spTree>
    <p:extLst>
      <p:ext uri="{BB962C8B-B14F-4D97-AF65-F5344CB8AC3E}">
        <p14:creationId xmlns:p14="http://schemas.microsoft.com/office/powerpoint/2010/main" val="31910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86F4C-FEFF-FACA-FFFF-1C9C1407BF23}"/>
              </a:ext>
            </a:extLst>
          </p:cNvPr>
          <p:cNvSpPr>
            <a:spLocks noGrp="1"/>
          </p:cNvSpPr>
          <p:nvPr>
            <p:ph type="body" sz="quarter" idx="10"/>
          </p:nvPr>
        </p:nvSpPr>
        <p:spPr/>
        <p:txBody>
          <a:bodyPr/>
          <a:lstStyle/>
          <a:p>
            <a:r>
              <a:rPr lang="en-GB" dirty="0"/>
              <a:t>Indexing By Time</a:t>
            </a:r>
          </a:p>
        </p:txBody>
      </p:sp>
      <p:sp>
        <p:nvSpPr>
          <p:cNvPr id="3" name="Slide Number Placeholder 2">
            <a:extLst>
              <a:ext uri="{FF2B5EF4-FFF2-40B4-BE49-F238E27FC236}">
                <a16:creationId xmlns:a16="http://schemas.microsoft.com/office/drawing/2014/main" id="{69497555-481B-46BC-21C3-02308EDE86DD}"/>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4" name="Text Placeholder 3">
            <a:extLst>
              <a:ext uri="{FF2B5EF4-FFF2-40B4-BE49-F238E27FC236}">
                <a16:creationId xmlns:a16="http://schemas.microsoft.com/office/drawing/2014/main" id="{B396617B-2E25-22FC-B5AF-6211B78C2223}"/>
              </a:ext>
            </a:extLst>
          </p:cNvPr>
          <p:cNvSpPr>
            <a:spLocks noGrp="1"/>
          </p:cNvSpPr>
          <p:nvPr>
            <p:ph type="body" sz="quarter" idx="15"/>
          </p:nvPr>
        </p:nvSpPr>
        <p:spPr/>
        <p:txBody>
          <a:bodyPr/>
          <a:lstStyle/>
          <a:p>
            <a:endParaRPr lang="en-GB"/>
          </a:p>
        </p:txBody>
      </p:sp>
      <p:pic>
        <p:nvPicPr>
          <p:cNvPr id="16" name="Picture 15" descr="A screenshot of a computer&#10;&#10;Description automatically generated">
            <a:extLst>
              <a:ext uri="{FF2B5EF4-FFF2-40B4-BE49-F238E27FC236}">
                <a16:creationId xmlns:a16="http://schemas.microsoft.com/office/drawing/2014/main" id="{9627E364-9F8B-6138-FC9A-D2664740B73A}"/>
              </a:ext>
            </a:extLst>
          </p:cNvPr>
          <p:cNvPicPr>
            <a:picLocks noChangeAspect="1"/>
          </p:cNvPicPr>
          <p:nvPr/>
        </p:nvPicPr>
        <p:blipFill>
          <a:blip r:embed="rId3"/>
          <a:stretch>
            <a:fillRect/>
          </a:stretch>
        </p:blipFill>
        <p:spPr>
          <a:xfrm>
            <a:off x="4121047" y="14027"/>
            <a:ext cx="6274727" cy="4087957"/>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25874603-DDC5-73F7-EE48-94FC373842B5}"/>
              </a:ext>
            </a:extLst>
          </p:cNvPr>
          <p:cNvPicPr>
            <a:picLocks noChangeAspect="1"/>
          </p:cNvPicPr>
          <p:nvPr/>
        </p:nvPicPr>
        <p:blipFill>
          <a:blip r:embed="rId4"/>
          <a:stretch>
            <a:fillRect/>
          </a:stretch>
        </p:blipFill>
        <p:spPr>
          <a:xfrm>
            <a:off x="4121047" y="4068970"/>
            <a:ext cx="7615321" cy="2751999"/>
          </a:xfrm>
          <a:prstGeom prst="rect">
            <a:avLst/>
          </a:prstGeom>
        </p:spPr>
      </p:pic>
    </p:spTree>
    <p:extLst>
      <p:ext uri="{BB962C8B-B14F-4D97-AF65-F5344CB8AC3E}">
        <p14:creationId xmlns:p14="http://schemas.microsoft.com/office/powerpoint/2010/main" val="386484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F60F40-07BD-AC59-D5C7-9E7483E9A7D0}"/>
              </a:ext>
            </a:extLst>
          </p:cNvPr>
          <p:cNvSpPr>
            <a:spLocks noGrp="1"/>
          </p:cNvSpPr>
          <p:nvPr>
            <p:ph type="body" sz="quarter" idx="10"/>
          </p:nvPr>
        </p:nvSpPr>
        <p:spPr/>
        <p:txBody>
          <a:bodyPr/>
          <a:lstStyle/>
          <a:p>
            <a:r>
              <a:rPr lang="en-GB" dirty="0"/>
              <a:t>Slicing by Time</a:t>
            </a:r>
          </a:p>
        </p:txBody>
      </p:sp>
      <p:sp>
        <p:nvSpPr>
          <p:cNvPr id="3" name="Slide Number Placeholder 2">
            <a:extLst>
              <a:ext uri="{FF2B5EF4-FFF2-40B4-BE49-F238E27FC236}">
                <a16:creationId xmlns:a16="http://schemas.microsoft.com/office/drawing/2014/main" id="{65414A10-D04E-86AC-7B5B-7AB29FBF0F48}"/>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4" name="Text Placeholder 3">
            <a:extLst>
              <a:ext uri="{FF2B5EF4-FFF2-40B4-BE49-F238E27FC236}">
                <a16:creationId xmlns:a16="http://schemas.microsoft.com/office/drawing/2014/main" id="{AE69E11B-BB01-5A25-61C9-4770B426841A}"/>
              </a:ext>
            </a:extLst>
          </p:cNvPr>
          <p:cNvSpPr>
            <a:spLocks noGrp="1"/>
          </p:cNvSpPr>
          <p:nvPr>
            <p:ph type="body" sz="quarter" idx="15"/>
          </p:nvPr>
        </p:nvSpPr>
        <p:spPr/>
        <p:txBody>
          <a:bodyPr/>
          <a:lstStyle/>
          <a:p>
            <a:endParaRPr lang="en-GB"/>
          </a:p>
        </p:txBody>
      </p:sp>
      <p:pic>
        <p:nvPicPr>
          <p:cNvPr id="6" name="Picture 5" descr="A screenshot of a computer&#10;&#10;Description automatically generated">
            <a:extLst>
              <a:ext uri="{FF2B5EF4-FFF2-40B4-BE49-F238E27FC236}">
                <a16:creationId xmlns:a16="http://schemas.microsoft.com/office/drawing/2014/main" id="{1005C6C5-555F-566F-3D67-24C08619DAFA}"/>
              </a:ext>
            </a:extLst>
          </p:cNvPr>
          <p:cNvPicPr>
            <a:picLocks noChangeAspect="1"/>
          </p:cNvPicPr>
          <p:nvPr/>
        </p:nvPicPr>
        <p:blipFill>
          <a:blip r:embed="rId3"/>
          <a:stretch>
            <a:fillRect/>
          </a:stretch>
        </p:blipFill>
        <p:spPr>
          <a:xfrm>
            <a:off x="4105172" y="2085037"/>
            <a:ext cx="4604175" cy="293699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0F79E05-7790-0ACC-2522-1CCB3F9BB430}"/>
              </a:ext>
            </a:extLst>
          </p:cNvPr>
          <p:cNvPicPr>
            <a:picLocks noChangeAspect="1"/>
          </p:cNvPicPr>
          <p:nvPr/>
        </p:nvPicPr>
        <p:blipFill>
          <a:blip r:embed="rId4"/>
          <a:stretch>
            <a:fillRect/>
          </a:stretch>
        </p:blipFill>
        <p:spPr>
          <a:xfrm>
            <a:off x="4105172" y="0"/>
            <a:ext cx="5690154" cy="208729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31E0CCC3-5AF3-0D6D-9788-7B31513F9557}"/>
              </a:ext>
            </a:extLst>
          </p:cNvPr>
          <p:cNvPicPr>
            <a:picLocks noChangeAspect="1"/>
          </p:cNvPicPr>
          <p:nvPr/>
        </p:nvPicPr>
        <p:blipFill>
          <a:blip r:embed="rId5"/>
          <a:stretch>
            <a:fillRect/>
          </a:stretch>
        </p:blipFill>
        <p:spPr>
          <a:xfrm>
            <a:off x="7058129" y="4604375"/>
            <a:ext cx="3302436" cy="2087297"/>
          </a:xfrm>
          <a:prstGeom prst="rect">
            <a:avLst/>
          </a:prstGeom>
        </p:spPr>
      </p:pic>
    </p:spTree>
    <p:extLst>
      <p:ext uri="{BB962C8B-B14F-4D97-AF65-F5344CB8AC3E}">
        <p14:creationId xmlns:p14="http://schemas.microsoft.com/office/powerpoint/2010/main" val="391348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38FD3-65AA-B8D2-F63A-1BAAACAE83A5}"/>
              </a:ext>
            </a:extLst>
          </p:cNvPr>
          <p:cNvSpPr>
            <a:spLocks noGrp="1"/>
          </p:cNvSpPr>
          <p:nvPr>
            <p:ph type="body" sz="quarter" idx="10"/>
          </p:nvPr>
        </p:nvSpPr>
        <p:spPr/>
        <p:txBody>
          <a:bodyPr/>
          <a:lstStyle/>
          <a:p>
            <a:r>
              <a:rPr lang="en-GB" dirty="0"/>
              <a:t>Offsets &amp; Frequencies</a:t>
            </a:r>
          </a:p>
        </p:txBody>
      </p:sp>
      <p:sp>
        <p:nvSpPr>
          <p:cNvPr id="3" name="Slide Number Placeholder 2">
            <a:extLst>
              <a:ext uri="{FF2B5EF4-FFF2-40B4-BE49-F238E27FC236}">
                <a16:creationId xmlns:a16="http://schemas.microsoft.com/office/drawing/2014/main" id="{3DE4A0DE-2D67-4147-01E2-89F91FB1B496}"/>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4" name="Text Placeholder 3">
            <a:extLst>
              <a:ext uri="{FF2B5EF4-FFF2-40B4-BE49-F238E27FC236}">
                <a16:creationId xmlns:a16="http://schemas.microsoft.com/office/drawing/2014/main" id="{AE717970-8E04-D7C7-6829-95A14A98AD5B}"/>
              </a:ext>
            </a:extLst>
          </p:cNvPr>
          <p:cNvSpPr>
            <a:spLocks noGrp="1"/>
          </p:cNvSpPr>
          <p:nvPr>
            <p:ph type="body" sz="quarter" idx="15"/>
          </p:nvPr>
        </p:nvSpPr>
        <p:spPr>
          <a:xfrm>
            <a:off x="5037137" y="1349986"/>
            <a:ext cx="6770688" cy="1343671"/>
          </a:xfrm>
        </p:spPr>
        <p:txBody>
          <a:bodyPr/>
          <a:lstStyle/>
          <a:p>
            <a:pPr marL="285750" indent="-285750">
              <a:buFont typeface="Arial" panose="020B0604020202020204" pitchFamily="34" charset="0"/>
              <a:buChar char="•"/>
            </a:pPr>
            <a:r>
              <a:rPr lang="en-GB" dirty="0"/>
              <a:t>Date ranges can be defined very flexibly</a:t>
            </a:r>
          </a:p>
          <a:p>
            <a:pPr marL="285750" indent="-285750">
              <a:buFont typeface="Arial" panose="020B0604020202020204" pitchFamily="34" charset="0"/>
              <a:buChar char="•"/>
            </a:pPr>
            <a:r>
              <a:rPr lang="en-GB" dirty="0"/>
              <a:t>Using pandas offsets, we can add intervals to times</a:t>
            </a:r>
          </a:p>
        </p:txBody>
      </p:sp>
      <p:pic>
        <p:nvPicPr>
          <p:cNvPr id="6" name="Picture 5" descr="A screenshot of a computer code&#10;&#10;Description automatically generated">
            <a:extLst>
              <a:ext uri="{FF2B5EF4-FFF2-40B4-BE49-F238E27FC236}">
                <a16:creationId xmlns:a16="http://schemas.microsoft.com/office/drawing/2014/main" id="{D13EDBB0-9CCF-59BD-2C34-F6C9561ECF68}"/>
              </a:ext>
            </a:extLst>
          </p:cNvPr>
          <p:cNvPicPr>
            <a:picLocks noChangeAspect="1"/>
          </p:cNvPicPr>
          <p:nvPr/>
        </p:nvPicPr>
        <p:blipFill>
          <a:blip r:embed="rId3"/>
          <a:stretch>
            <a:fillRect/>
          </a:stretch>
        </p:blipFill>
        <p:spPr>
          <a:xfrm>
            <a:off x="5037137" y="2661906"/>
            <a:ext cx="6356677" cy="205115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4C0127DF-241B-7570-9E26-C37BD7B74892}"/>
              </a:ext>
            </a:extLst>
          </p:cNvPr>
          <p:cNvPicPr>
            <a:picLocks noChangeAspect="1"/>
          </p:cNvPicPr>
          <p:nvPr/>
        </p:nvPicPr>
        <p:blipFill>
          <a:blip r:embed="rId4"/>
          <a:stretch>
            <a:fillRect/>
          </a:stretch>
        </p:blipFill>
        <p:spPr>
          <a:xfrm>
            <a:off x="5037137" y="4672268"/>
            <a:ext cx="6350326" cy="2019404"/>
          </a:xfrm>
          <a:prstGeom prst="rect">
            <a:avLst/>
          </a:prstGeom>
        </p:spPr>
      </p:pic>
    </p:spTree>
    <p:extLst>
      <p:ext uri="{BB962C8B-B14F-4D97-AF65-F5344CB8AC3E}">
        <p14:creationId xmlns:p14="http://schemas.microsoft.com/office/powerpoint/2010/main" val="68033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F31407-752C-07E5-21D5-1E81A643925E}"/>
              </a:ext>
            </a:extLst>
          </p:cNvPr>
          <p:cNvSpPr>
            <a:spLocks noGrp="1"/>
          </p:cNvSpPr>
          <p:nvPr>
            <p:ph type="body" sz="quarter" idx="10"/>
          </p:nvPr>
        </p:nvSpPr>
        <p:spPr/>
        <p:txBody>
          <a:bodyPr/>
          <a:lstStyle/>
          <a:p>
            <a:r>
              <a:rPr lang="en-GB" dirty="0"/>
              <a:t>Dealing with Time Zones</a:t>
            </a:r>
          </a:p>
        </p:txBody>
      </p:sp>
      <p:sp>
        <p:nvSpPr>
          <p:cNvPr id="3" name="Slide Number Placeholder 2">
            <a:extLst>
              <a:ext uri="{FF2B5EF4-FFF2-40B4-BE49-F238E27FC236}">
                <a16:creationId xmlns:a16="http://schemas.microsoft.com/office/drawing/2014/main" id="{F1116DD1-2645-3B4D-E6D0-B4D2AC6BDA39}"/>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4" name="Text Placeholder 3">
            <a:extLst>
              <a:ext uri="{FF2B5EF4-FFF2-40B4-BE49-F238E27FC236}">
                <a16:creationId xmlns:a16="http://schemas.microsoft.com/office/drawing/2014/main" id="{99C7736B-5092-D36C-0581-A56FE28B5B39}"/>
              </a:ext>
            </a:extLst>
          </p:cNvPr>
          <p:cNvSpPr>
            <a:spLocks noGrp="1"/>
          </p:cNvSpPr>
          <p:nvPr>
            <p:ph type="body" sz="quarter" idx="15"/>
          </p:nvPr>
        </p:nvSpPr>
        <p:spPr/>
        <p:txBody>
          <a:bodyPr/>
          <a:lstStyle/>
          <a:p>
            <a:endParaRPr lang="en-GB"/>
          </a:p>
        </p:txBody>
      </p:sp>
      <p:pic>
        <p:nvPicPr>
          <p:cNvPr id="6" name="Picture 5" descr="A screenshot of a computer code&#10;&#10;Description automatically generated">
            <a:extLst>
              <a:ext uri="{FF2B5EF4-FFF2-40B4-BE49-F238E27FC236}">
                <a16:creationId xmlns:a16="http://schemas.microsoft.com/office/drawing/2014/main" id="{27D5C3AA-4C59-D5E6-BA2F-AD0459E2830A}"/>
              </a:ext>
            </a:extLst>
          </p:cNvPr>
          <p:cNvPicPr>
            <a:picLocks noChangeAspect="1"/>
          </p:cNvPicPr>
          <p:nvPr/>
        </p:nvPicPr>
        <p:blipFill>
          <a:blip r:embed="rId3"/>
          <a:stretch>
            <a:fillRect/>
          </a:stretch>
        </p:blipFill>
        <p:spPr>
          <a:xfrm>
            <a:off x="4968619" y="0"/>
            <a:ext cx="6553537" cy="312436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2ABB88A-D002-4ED5-733C-3D7E8E056A0D}"/>
              </a:ext>
            </a:extLst>
          </p:cNvPr>
          <p:cNvPicPr>
            <a:picLocks noChangeAspect="1"/>
          </p:cNvPicPr>
          <p:nvPr/>
        </p:nvPicPr>
        <p:blipFill>
          <a:blip r:embed="rId4"/>
          <a:stretch>
            <a:fillRect/>
          </a:stretch>
        </p:blipFill>
        <p:spPr>
          <a:xfrm>
            <a:off x="4968619" y="3428999"/>
            <a:ext cx="6680543" cy="3137061"/>
          </a:xfrm>
          <a:prstGeom prst="rect">
            <a:avLst/>
          </a:prstGeom>
        </p:spPr>
      </p:pic>
    </p:spTree>
    <p:extLst>
      <p:ext uri="{BB962C8B-B14F-4D97-AF65-F5344CB8AC3E}">
        <p14:creationId xmlns:p14="http://schemas.microsoft.com/office/powerpoint/2010/main" val="2246486970"/>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People">
  <a:themeElements>
    <a:clrScheme name="QA Branding">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ing">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New!) Branding.potx" id="{83DCB673-379A-45B6-B7B1-E12343F6BFED}" vid="{12D1817D-E4DD-4395-8BCE-C12B090B719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3562A7F8CAFB43942423E6A5E04770" ma:contentTypeVersion="13" ma:contentTypeDescription="Create a new document." ma:contentTypeScope="" ma:versionID="94d1c6e37481f7ddd44dab63a3d00388">
  <xsd:schema xmlns:xsd="http://www.w3.org/2001/XMLSchema" xmlns:xs="http://www.w3.org/2001/XMLSchema" xmlns:p="http://schemas.microsoft.com/office/2006/metadata/properties" xmlns:ns2="dfd82559-97a2-4871-a676-597bf1b13ee5" xmlns:ns3="9066b849-06aa-4701-991f-7f0c0f6dedc9" targetNamespace="http://schemas.microsoft.com/office/2006/metadata/properties" ma:root="true" ma:fieldsID="759806a25d33b932b2a060c6c21d1e5e" ns2:_="" ns3:_="">
    <xsd:import namespace="dfd82559-97a2-4871-a676-597bf1b13ee5"/>
    <xsd:import namespace="9066b849-06aa-4701-991f-7f0c0f6dedc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82559-97a2-4871-a676-597bf1b13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66b849-06aa-4701-991f-7f0c0f6dedc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25ba632-9444-4e55-8a21-0bc2359101d9}" ma:internalName="TaxCatchAll" ma:showField="CatchAllData" ma:web="9066b849-06aa-4701-991f-7f0c0f6dedc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fd82559-97a2-4871-a676-597bf1b13ee5">
      <Terms xmlns="http://schemas.microsoft.com/office/infopath/2007/PartnerControls"/>
    </lcf76f155ced4ddcb4097134ff3c332f>
    <TaxCatchAll xmlns="9066b849-06aa-4701-991f-7f0c0f6dedc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68F2A-2D28-4116-A8CB-D93F8FF2055F}"/>
</file>

<file path=customXml/itemProps2.xml><?xml version="1.0" encoding="utf-8"?>
<ds:datastoreItem xmlns:ds="http://schemas.openxmlformats.org/officeDocument/2006/customXml" ds:itemID="{DBC0D1A9-62D4-4D38-98A5-BE95FE2B3BF6}">
  <ds:schemaRefs>
    <ds:schemaRef ds:uri="http://schemas.openxmlformats.org/package/2006/metadata/core-properties"/>
    <ds:schemaRef ds:uri="http://schemas.microsoft.com/office/infopath/2007/PartnerControls"/>
    <ds:schemaRef ds:uri="http://purl.org/dc/terms/"/>
    <ds:schemaRef ds:uri="dfd82559-97a2-4871-a676-597bf1b13ee5"/>
    <ds:schemaRef ds:uri="http://www.w3.org/XML/1998/namespace"/>
    <ds:schemaRef ds:uri="http://purl.org/dc/elements/1.1/"/>
    <ds:schemaRef ds:uri="http://schemas.microsoft.com/office/2006/documentManagement/types"/>
    <ds:schemaRef ds:uri="9066b849-06aa-4701-991f-7f0c0f6dedc9"/>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5798</TotalTime>
  <Words>1158</Words>
  <Application>Microsoft Office PowerPoint</Application>
  <PresentationFormat>Widescreen</PresentationFormat>
  <Paragraphs>134</Paragraphs>
  <Slides>21</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Arial</vt:lpstr>
      <vt:lpstr>Calibri</vt:lpstr>
      <vt:lpstr>Courier New</vt:lpstr>
      <vt:lpstr>Helvetica Neue</vt:lpstr>
      <vt:lpstr>Krana Fat B</vt:lpstr>
      <vt:lpstr>Lato</vt:lpstr>
      <vt:lpstr>Montserrat</vt:lpstr>
      <vt:lpstr>Montserrat Black</vt:lpstr>
      <vt:lpstr>Times New Roman</vt:lpstr>
      <vt:lpstr>Office Theme</vt:lpstr>
      <vt:lpstr>2_Office Theme</vt:lpstr>
      <vt:lpstr>1_Office Theme</vt:lpstr>
      <vt:lpstr>People</vt:lpstr>
      <vt:lpstr>PowerPoint Presentation</vt:lpstr>
      <vt:lpstr>Pivot Tables</vt:lpstr>
      <vt:lpstr>PowerPoint Presentation</vt:lpstr>
      <vt:lpstr>Time Series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Streaming Data</vt:lpstr>
      <vt:lpstr>PowerPoint Presentation</vt:lpstr>
      <vt:lpstr>Combining Tables</vt:lpstr>
      <vt:lpstr>PowerPoint Presentation</vt:lpstr>
      <vt:lpstr>PowerPoint Presentation</vt:lpstr>
      <vt:lpstr>PowerPoint Presentation</vt:lpstr>
      <vt:lpstr>PowerPoint Presentation</vt:lpstr>
      <vt:lpstr>PowerPoint Presentation</vt:lpstr>
      <vt:lpstr>PowerPoint Presentation</vt:lpstr>
      <vt:lpstr>How did you get 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Holmes, Thomas</cp:lastModifiedBy>
  <cp:revision>105</cp:revision>
  <cp:lastPrinted>2021-06-30T10:37:00Z</cp:lastPrinted>
  <dcterms:created xsi:type="dcterms:W3CDTF">2020-01-02T14:03:43Z</dcterms:created>
  <dcterms:modified xsi:type="dcterms:W3CDTF">2023-09-27T16:12:15Z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0x010100753562A7F8CAFB43942423E6A5E04770</vt:lpwstr>
  </property>
  <property fmtid="{D5CDD505-2E9C-101B-9397-08002B2CF9AE}" pid="3" name="BookType">
    <vt:lpwstr>10</vt:lpwstr>
  </property>
  <property fmtid="{D5CDD505-2E9C-101B-9397-08002B2CF9AE}" pid="4" name="Order">
    <vt:r8>6400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