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50" r:id="rId5"/>
    <p:sldMasterId id="2147483836" r:id="rId6"/>
    <p:sldMasterId id="2147483924" r:id="rId7"/>
  </p:sldMasterIdLst>
  <p:notesMasterIdLst>
    <p:notesMasterId r:id="rId32"/>
  </p:notesMasterIdLst>
  <p:handoutMasterIdLst>
    <p:handoutMasterId r:id="rId33"/>
  </p:handoutMasterIdLst>
  <p:sldIdLst>
    <p:sldId id="1191" r:id="rId8"/>
    <p:sldId id="1192" r:id="rId9"/>
    <p:sldId id="1193" r:id="rId10"/>
    <p:sldId id="1194" r:id="rId11"/>
    <p:sldId id="1197" r:id="rId12"/>
    <p:sldId id="1201" r:id="rId13"/>
    <p:sldId id="1217" r:id="rId14"/>
    <p:sldId id="1200" r:id="rId15"/>
    <p:sldId id="1198" r:id="rId16"/>
    <p:sldId id="1203" r:id="rId17"/>
    <p:sldId id="1204" r:id="rId18"/>
    <p:sldId id="1202" r:id="rId19"/>
    <p:sldId id="1205" r:id="rId20"/>
    <p:sldId id="1206" r:id="rId21"/>
    <p:sldId id="1209" r:id="rId22"/>
    <p:sldId id="1210" r:id="rId23"/>
    <p:sldId id="1211" r:id="rId24"/>
    <p:sldId id="1212" r:id="rId25"/>
    <p:sldId id="1214" r:id="rId26"/>
    <p:sldId id="1215" r:id="rId27"/>
    <p:sldId id="1216" r:id="rId28"/>
    <p:sldId id="412" r:id="rId29"/>
    <p:sldId id="258" r:id="rId30"/>
    <p:sldId id="259" r:id="rId31"/>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Slides" id="{DE8BF54A-1323-4403-83F8-D7B5510C9D53}">
          <p14:sldIdLst>
            <p14:sldId id="1191"/>
            <p14:sldId id="1192"/>
            <p14:sldId id="1193"/>
            <p14:sldId id="1194"/>
            <p14:sldId id="1197"/>
            <p14:sldId id="1201"/>
            <p14:sldId id="1217"/>
            <p14:sldId id="1200"/>
            <p14:sldId id="1198"/>
            <p14:sldId id="1203"/>
            <p14:sldId id="1204"/>
            <p14:sldId id="1202"/>
            <p14:sldId id="1205"/>
            <p14:sldId id="1206"/>
            <p14:sldId id="1209"/>
            <p14:sldId id="1210"/>
            <p14:sldId id="1211"/>
            <p14:sldId id="1212"/>
            <p14:sldId id="1214"/>
            <p14:sldId id="1215"/>
            <p14:sldId id="1216"/>
            <p14:sldId id="412"/>
            <p14:sldId id="25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F7FC7-E292-43C8-A038-56993E7A10F0}" v="1" dt="2023-09-27T16:24:28.8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67341" autoAdjust="0"/>
  </p:normalViewPr>
  <p:slideViewPr>
    <p:cSldViewPr snapToGrid="0" snapToObjects="1" showGuides="1">
      <p:cViewPr varScale="1">
        <p:scale>
          <a:sx n="39" d="100"/>
          <a:sy n="39" d="100"/>
        </p:scale>
        <p:origin x="48" y="152"/>
      </p:cViewPr>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p:cViewPr varScale="1">
        <p:scale>
          <a:sx n="69" d="100"/>
          <a:sy n="69" d="100"/>
        </p:scale>
        <p:origin x="1672"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microsoft.com/office/2015/10/relationships/revisionInfo" Target="revisionInfo.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mes, Thomas" userId="381fd8d0-cc7d-4866-93eb-33b5e8d9e450" providerId="ADAL" clId="{7729DAF4-4C8D-495F-899C-862F0E3E4D5C}"/>
    <pc:docChg chg="modSld">
      <pc:chgData name="Holmes, Thomas" userId="381fd8d0-cc7d-4866-93eb-33b5e8d9e450" providerId="ADAL" clId="{7729DAF4-4C8D-495F-899C-862F0E3E4D5C}" dt="2023-08-01T14:25:52.908" v="4" actId="20577"/>
      <pc:docMkLst>
        <pc:docMk/>
      </pc:docMkLst>
      <pc:sldChg chg="modSp mod">
        <pc:chgData name="Holmes, Thomas" userId="381fd8d0-cc7d-4866-93eb-33b5e8d9e450" providerId="ADAL" clId="{7729DAF4-4C8D-495F-899C-862F0E3E4D5C}" dt="2023-08-01T14:25:52.908" v="4" actId="20577"/>
        <pc:sldMkLst>
          <pc:docMk/>
          <pc:sldMk cId="4005289180" sldId="1191"/>
        </pc:sldMkLst>
        <pc:spChg chg="mod">
          <ac:chgData name="Holmes, Thomas" userId="381fd8d0-cc7d-4866-93eb-33b5e8d9e450" providerId="ADAL" clId="{7729DAF4-4C8D-495F-899C-862F0E3E4D5C}" dt="2023-08-01T14:25:52.908" v="4" actId="20577"/>
          <ac:spMkLst>
            <pc:docMk/>
            <pc:sldMk cId="4005289180" sldId="1191"/>
            <ac:spMk id="3" creationId="{D4F9AAC1-BCB8-4F5D-BE4F-CB8E701D7425}"/>
          </ac:spMkLst>
        </pc:spChg>
      </pc:sldChg>
    </pc:docChg>
  </pc:docChgLst>
  <pc:docChgLst>
    <pc:chgData name="Holmes, Thomas" userId="381fd8d0-cc7d-4866-93eb-33b5e8d9e450" providerId="ADAL" clId="{41DF7FC7-E292-43C8-A038-56993E7A10F0}"/>
    <pc:docChg chg="undo redo custSel addSld delSld modSld sldOrd modSection">
      <pc:chgData name="Holmes, Thomas" userId="381fd8d0-cc7d-4866-93eb-33b5e8d9e450" providerId="ADAL" clId="{41DF7FC7-E292-43C8-A038-56993E7A10F0}" dt="2023-09-27T16:25:25.277" v="3257" actId="20577"/>
      <pc:docMkLst>
        <pc:docMk/>
      </pc:docMkLst>
      <pc:sldChg chg="modSp mod">
        <pc:chgData name="Holmes, Thomas" userId="381fd8d0-cc7d-4866-93eb-33b5e8d9e450" providerId="ADAL" clId="{41DF7FC7-E292-43C8-A038-56993E7A10F0}" dt="2023-09-27T16:17:44.468" v="2243" actId="20577"/>
        <pc:sldMkLst>
          <pc:docMk/>
          <pc:sldMk cId="3524288453" sldId="258"/>
        </pc:sldMkLst>
        <pc:spChg chg="mod">
          <ac:chgData name="Holmes, Thomas" userId="381fd8d0-cc7d-4866-93eb-33b5e8d9e450" providerId="ADAL" clId="{41DF7FC7-E292-43C8-A038-56993E7A10F0}" dt="2023-09-27T16:17:44.468" v="2243" actId="20577"/>
          <ac:spMkLst>
            <pc:docMk/>
            <pc:sldMk cId="3524288453" sldId="258"/>
            <ac:spMk id="4" creationId="{15BC58DC-BFA1-4974-AAFC-8AE984E3119E}"/>
          </ac:spMkLst>
        </pc:spChg>
      </pc:sldChg>
      <pc:sldChg chg="modSp mod">
        <pc:chgData name="Holmes, Thomas" userId="381fd8d0-cc7d-4866-93eb-33b5e8d9e450" providerId="ADAL" clId="{41DF7FC7-E292-43C8-A038-56993E7A10F0}" dt="2023-09-27T16:16:39.238" v="2133"/>
        <pc:sldMkLst>
          <pc:docMk/>
          <pc:sldMk cId="136770938" sldId="259"/>
        </pc:sldMkLst>
        <pc:spChg chg="mod">
          <ac:chgData name="Holmes, Thomas" userId="381fd8d0-cc7d-4866-93eb-33b5e8d9e450" providerId="ADAL" clId="{41DF7FC7-E292-43C8-A038-56993E7A10F0}" dt="2023-09-27T16:16:39.238" v="2133"/>
          <ac:spMkLst>
            <pc:docMk/>
            <pc:sldMk cId="136770938" sldId="259"/>
            <ac:spMk id="3" creationId="{F72E4B59-72E6-47AB-B355-2D7F7EDBB2AB}"/>
          </ac:spMkLst>
        </pc:spChg>
      </pc:sldChg>
      <pc:sldChg chg="del">
        <pc:chgData name="Holmes, Thomas" userId="381fd8d0-cc7d-4866-93eb-33b5e8d9e450" providerId="ADAL" clId="{41DF7FC7-E292-43C8-A038-56993E7A10F0}" dt="2023-09-01T16:05:52.873" v="2" actId="47"/>
        <pc:sldMkLst>
          <pc:docMk/>
          <pc:sldMk cId="1304311029" sldId="320"/>
        </pc:sldMkLst>
      </pc:sldChg>
      <pc:sldChg chg="del">
        <pc:chgData name="Holmes, Thomas" userId="381fd8d0-cc7d-4866-93eb-33b5e8d9e450" providerId="ADAL" clId="{41DF7FC7-E292-43C8-A038-56993E7A10F0}" dt="2023-09-01T16:05:52.533" v="0" actId="47"/>
        <pc:sldMkLst>
          <pc:docMk/>
          <pc:sldMk cId="1806616886" sldId="335"/>
        </pc:sldMkLst>
      </pc:sldChg>
      <pc:sldChg chg="del">
        <pc:chgData name="Holmes, Thomas" userId="381fd8d0-cc7d-4866-93eb-33b5e8d9e450" providerId="ADAL" clId="{41DF7FC7-E292-43C8-A038-56993E7A10F0}" dt="2023-09-01T16:05:52.689" v="1" actId="47"/>
        <pc:sldMkLst>
          <pc:docMk/>
          <pc:sldMk cId="2081086166" sldId="337"/>
        </pc:sldMkLst>
      </pc:sldChg>
      <pc:sldChg chg="modSp mod">
        <pc:chgData name="Holmes, Thomas" userId="381fd8d0-cc7d-4866-93eb-33b5e8d9e450" providerId="ADAL" clId="{41DF7FC7-E292-43C8-A038-56993E7A10F0}" dt="2023-09-27T16:25:25.277" v="3257" actId="20577"/>
        <pc:sldMkLst>
          <pc:docMk/>
          <pc:sldMk cId="264021216" sldId="412"/>
        </pc:sldMkLst>
        <pc:spChg chg="mod">
          <ac:chgData name="Holmes, Thomas" userId="381fd8d0-cc7d-4866-93eb-33b5e8d9e450" providerId="ADAL" clId="{41DF7FC7-E292-43C8-A038-56993E7A10F0}" dt="2023-09-27T16:25:25.277" v="3257" actId="20577"/>
          <ac:spMkLst>
            <pc:docMk/>
            <pc:sldMk cId="264021216" sldId="412"/>
            <ac:spMk id="2" creationId="{214E200F-4A51-4D63-8981-9326025F4334}"/>
          </ac:spMkLst>
        </pc:spChg>
        <pc:spChg chg="mod">
          <ac:chgData name="Holmes, Thomas" userId="381fd8d0-cc7d-4866-93eb-33b5e8d9e450" providerId="ADAL" clId="{41DF7FC7-E292-43C8-A038-56993E7A10F0}" dt="2023-09-27T16:25:14.137" v="3251" actId="404"/>
          <ac:spMkLst>
            <pc:docMk/>
            <pc:sldMk cId="264021216" sldId="412"/>
            <ac:spMk id="4" creationId="{413AE037-648A-4FB7-945E-25C4E657AF33}"/>
          </ac:spMkLst>
        </pc:spChg>
      </pc:sldChg>
      <pc:sldChg chg="modSp mod">
        <pc:chgData name="Holmes, Thomas" userId="381fd8d0-cc7d-4866-93eb-33b5e8d9e450" providerId="ADAL" clId="{41DF7FC7-E292-43C8-A038-56993E7A10F0}" dt="2023-09-27T16:16:24.299" v="2132"/>
        <pc:sldMkLst>
          <pc:docMk/>
          <pc:sldMk cId="4005289180" sldId="1191"/>
        </pc:sldMkLst>
        <pc:spChg chg="mod">
          <ac:chgData name="Holmes, Thomas" userId="381fd8d0-cc7d-4866-93eb-33b5e8d9e450" providerId="ADAL" clId="{41DF7FC7-E292-43C8-A038-56993E7A10F0}" dt="2023-09-27T16:16:24.299" v="2132"/>
          <ac:spMkLst>
            <pc:docMk/>
            <pc:sldMk cId="4005289180" sldId="1191"/>
            <ac:spMk id="2" creationId="{851AB6A3-9715-4222-9B3E-9BAC74D25E74}"/>
          </ac:spMkLst>
        </pc:spChg>
      </pc:sldChg>
      <pc:sldChg chg="modSp new mod">
        <pc:chgData name="Holmes, Thomas" userId="381fd8d0-cc7d-4866-93eb-33b5e8d9e450" providerId="ADAL" clId="{41DF7FC7-E292-43C8-A038-56993E7A10F0}" dt="2023-09-01T16:25:31.494" v="85" actId="20577"/>
        <pc:sldMkLst>
          <pc:docMk/>
          <pc:sldMk cId="1269262459" sldId="1192"/>
        </pc:sldMkLst>
        <pc:spChg chg="mod">
          <ac:chgData name="Holmes, Thomas" userId="381fd8d0-cc7d-4866-93eb-33b5e8d9e450" providerId="ADAL" clId="{41DF7FC7-E292-43C8-A038-56993E7A10F0}" dt="2023-09-01T16:25:31.494" v="85" actId="20577"/>
          <ac:spMkLst>
            <pc:docMk/>
            <pc:sldMk cId="1269262459" sldId="1192"/>
            <ac:spMk id="2" creationId="{F660C366-0F73-DE8B-8AD6-E2837224548E}"/>
          </ac:spMkLst>
        </pc:spChg>
      </pc:sldChg>
      <pc:sldChg chg="addSp delSp modSp new mod modNotesTx">
        <pc:chgData name="Holmes, Thomas" userId="381fd8d0-cc7d-4866-93eb-33b5e8d9e450" providerId="ADAL" clId="{41DF7FC7-E292-43C8-A038-56993E7A10F0}" dt="2023-09-27T16:21:36.457" v="2763" actId="20577"/>
        <pc:sldMkLst>
          <pc:docMk/>
          <pc:sldMk cId="713700580" sldId="1193"/>
        </pc:sldMkLst>
        <pc:spChg chg="mod">
          <ac:chgData name="Holmes, Thomas" userId="381fd8d0-cc7d-4866-93eb-33b5e8d9e450" providerId="ADAL" clId="{41DF7FC7-E292-43C8-A038-56993E7A10F0}" dt="2023-09-01T16:24:56.807" v="39" actId="20577"/>
          <ac:spMkLst>
            <pc:docMk/>
            <pc:sldMk cId="713700580" sldId="1193"/>
            <ac:spMk id="2" creationId="{71A54A0E-EB1D-FBA0-A687-EDF102B996DD}"/>
          </ac:spMkLst>
        </pc:spChg>
        <pc:spChg chg="add del mod">
          <ac:chgData name="Holmes, Thomas" userId="381fd8d0-cc7d-4866-93eb-33b5e8d9e450" providerId="ADAL" clId="{41DF7FC7-E292-43C8-A038-56993E7A10F0}" dt="2023-09-27T16:21:36.457" v="2763" actId="20577"/>
          <ac:spMkLst>
            <pc:docMk/>
            <pc:sldMk cId="713700580" sldId="1193"/>
            <ac:spMk id="4" creationId="{FDF24919-6C07-823B-D574-FF5A9EE3495A}"/>
          </ac:spMkLst>
        </pc:spChg>
        <pc:picChg chg="add del mod">
          <ac:chgData name="Holmes, Thomas" userId="381fd8d0-cc7d-4866-93eb-33b5e8d9e450" providerId="ADAL" clId="{41DF7FC7-E292-43C8-A038-56993E7A10F0}" dt="2023-09-17T15:54:56.847" v="1913"/>
          <ac:picMkLst>
            <pc:docMk/>
            <pc:sldMk cId="713700580" sldId="1193"/>
            <ac:picMk id="6" creationId="{783CC9C6-2D22-3F99-E1C4-330C2D28AA2C}"/>
          </ac:picMkLst>
        </pc:picChg>
        <pc:picChg chg="add del mod">
          <ac:chgData name="Holmes, Thomas" userId="381fd8d0-cc7d-4866-93eb-33b5e8d9e450" providerId="ADAL" clId="{41DF7FC7-E292-43C8-A038-56993E7A10F0}" dt="2023-09-17T15:54:56.181" v="1911"/>
          <ac:picMkLst>
            <pc:docMk/>
            <pc:sldMk cId="713700580" sldId="1193"/>
            <ac:picMk id="8" creationId="{C2BEE8A6-19BD-8994-1731-DF075C4A9E08}"/>
          </ac:picMkLst>
        </pc:picChg>
        <pc:picChg chg="add del mod">
          <ac:chgData name="Holmes, Thomas" userId="381fd8d0-cc7d-4866-93eb-33b5e8d9e450" providerId="ADAL" clId="{41DF7FC7-E292-43C8-A038-56993E7A10F0}" dt="2023-09-17T15:54:55.480" v="1909"/>
          <ac:picMkLst>
            <pc:docMk/>
            <pc:sldMk cId="713700580" sldId="1193"/>
            <ac:picMk id="10" creationId="{F5E09A03-FB97-F14C-2F67-566AE52CAC49}"/>
          </ac:picMkLst>
        </pc:picChg>
        <pc:picChg chg="add del mod">
          <ac:chgData name="Holmes, Thomas" userId="381fd8d0-cc7d-4866-93eb-33b5e8d9e450" providerId="ADAL" clId="{41DF7FC7-E292-43C8-A038-56993E7A10F0}" dt="2023-09-17T15:54:54.916" v="1907"/>
          <ac:picMkLst>
            <pc:docMk/>
            <pc:sldMk cId="713700580" sldId="1193"/>
            <ac:picMk id="12" creationId="{4E42EE06-C373-B693-6049-87713F1FBE34}"/>
          </ac:picMkLst>
        </pc:picChg>
        <pc:picChg chg="add del mod">
          <ac:chgData name="Holmes, Thomas" userId="381fd8d0-cc7d-4866-93eb-33b5e8d9e450" providerId="ADAL" clId="{41DF7FC7-E292-43C8-A038-56993E7A10F0}" dt="2023-09-17T16:37:35.458" v="2016"/>
          <ac:picMkLst>
            <pc:docMk/>
            <pc:sldMk cId="713700580" sldId="1193"/>
            <ac:picMk id="14" creationId="{8BB8916C-DB42-0184-0ECA-58C81A04198E}"/>
          </ac:picMkLst>
        </pc:picChg>
      </pc:sldChg>
      <pc:sldChg chg="addSp modSp add mod modNotesTx">
        <pc:chgData name="Holmes, Thomas" userId="381fd8d0-cc7d-4866-93eb-33b5e8d9e450" providerId="ADAL" clId="{41DF7FC7-E292-43C8-A038-56993E7A10F0}" dt="2023-09-27T16:22:48.757" v="2914" actId="20577"/>
        <pc:sldMkLst>
          <pc:docMk/>
          <pc:sldMk cId="2710917616" sldId="1194"/>
        </pc:sldMkLst>
        <pc:spChg chg="mod">
          <ac:chgData name="Holmes, Thomas" userId="381fd8d0-cc7d-4866-93eb-33b5e8d9e450" providerId="ADAL" clId="{41DF7FC7-E292-43C8-A038-56993E7A10F0}" dt="2023-09-17T16:38:17.907" v="2042" actId="20577"/>
          <ac:spMkLst>
            <pc:docMk/>
            <pc:sldMk cId="2710917616" sldId="1194"/>
            <ac:spMk id="2" creationId="{71A54A0E-EB1D-FBA0-A687-EDF102B996DD}"/>
          </ac:spMkLst>
        </pc:spChg>
        <pc:spChg chg="mod">
          <ac:chgData name="Holmes, Thomas" userId="381fd8d0-cc7d-4866-93eb-33b5e8d9e450" providerId="ADAL" clId="{41DF7FC7-E292-43C8-A038-56993E7A10F0}" dt="2023-09-27T16:22:48.757" v="2914" actId="20577"/>
          <ac:spMkLst>
            <pc:docMk/>
            <pc:sldMk cId="2710917616" sldId="1194"/>
            <ac:spMk id="4" creationId="{FDF24919-6C07-823B-D574-FF5A9EE3495A}"/>
          </ac:spMkLst>
        </pc:spChg>
        <pc:picChg chg="add mod">
          <ac:chgData name="Holmes, Thomas" userId="381fd8d0-cc7d-4866-93eb-33b5e8d9e450" providerId="ADAL" clId="{41DF7FC7-E292-43C8-A038-56993E7A10F0}" dt="2023-09-27T16:21:41.193" v="2766" actId="1036"/>
          <ac:picMkLst>
            <pc:docMk/>
            <pc:sldMk cId="2710917616" sldId="1194"/>
            <ac:picMk id="6" creationId="{DC559C7E-4DD3-992F-D10A-DF6D2B883276}"/>
          </ac:picMkLst>
        </pc:picChg>
      </pc:sldChg>
      <pc:sldChg chg="addSp modSp add del mod modNotesTx">
        <pc:chgData name="Holmes, Thomas" userId="381fd8d0-cc7d-4866-93eb-33b5e8d9e450" providerId="ADAL" clId="{41DF7FC7-E292-43C8-A038-56993E7A10F0}" dt="2023-09-17T16:39:03.398" v="2048" actId="47"/>
        <pc:sldMkLst>
          <pc:docMk/>
          <pc:sldMk cId="156595170" sldId="1195"/>
        </pc:sldMkLst>
        <pc:spChg chg="mod">
          <ac:chgData name="Holmes, Thomas" userId="381fd8d0-cc7d-4866-93eb-33b5e8d9e450" providerId="ADAL" clId="{41DF7FC7-E292-43C8-A038-56993E7A10F0}" dt="2023-09-01T16:25:20.877" v="77" actId="20577"/>
          <ac:spMkLst>
            <pc:docMk/>
            <pc:sldMk cId="156595170" sldId="1195"/>
            <ac:spMk id="2" creationId="{71A54A0E-EB1D-FBA0-A687-EDF102B996DD}"/>
          </ac:spMkLst>
        </pc:spChg>
        <pc:picChg chg="add mod">
          <ac:chgData name="Holmes, Thomas" userId="381fd8d0-cc7d-4866-93eb-33b5e8d9e450" providerId="ADAL" clId="{41DF7FC7-E292-43C8-A038-56993E7A10F0}" dt="2023-09-17T16:38:37.436" v="2043" actId="1076"/>
          <ac:picMkLst>
            <pc:docMk/>
            <pc:sldMk cId="156595170" sldId="1195"/>
            <ac:picMk id="6" creationId="{99A2E69A-E2FE-6A25-FFFD-02272438D9D3}"/>
          </ac:picMkLst>
        </pc:picChg>
        <pc:picChg chg="add mod">
          <ac:chgData name="Holmes, Thomas" userId="381fd8d0-cc7d-4866-93eb-33b5e8d9e450" providerId="ADAL" clId="{41DF7FC7-E292-43C8-A038-56993E7A10F0}" dt="2023-09-17T16:01:48.340" v="1921" actId="14100"/>
          <ac:picMkLst>
            <pc:docMk/>
            <pc:sldMk cId="156595170" sldId="1195"/>
            <ac:picMk id="8" creationId="{41839AA7-39C5-F5F5-67A9-03C41B742B0A}"/>
          </ac:picMkLst>
        </pc:picChg>
      </pc:sldChg>
      <pc:sldChg chg="add del">
        <pc:chgData name="Holmes, Thomas" userId="381fd8d0-cc7d-4866-93eb-33b5e8d9e450" providerId="ADAL" clId="{41DF7FC7-E292-43C8-A038-56993E7A10F0}" dt="2023-09-14T14:01:54.557" v="1176" actId="47"/>
        <pc:sldMkLst>
          <pc:docMk/>
          <pc:sldMk cId="850595422" sldId="1196"/>
        </pc:sldMkLst>
      </pc:sldChg>
      <pc:sldChg chg="addSp modSp add del mod modNotesTx">
        <pc:chgData name="Holmes, Thomas" userId="381fd8d0-cc7d-4866-93eb-33b5e8d9e450" providerId="ADAL" clId="{41DF7FC7-E292-43C8-A038-56993E7A10F0}" dt="2023-09-27T16:23:42.087" v="3038" actId="1035"/>
        <pc:sldMkLst>
          <pc:docMk/>
          <pc:sldMk cId="1461881931" sldId="1197"/>
        </pc:sldMkLst>
        <pc:spChg chg="mod">
          <ac:chgData name="Holmes, Thomas" userId="381fd8d0-cc7d-4866-93eb-33b5e8d9e450" providerId="ADAL" clId="{41DF7FC7-E292-43C8-A038-56993E7A10F0}" dt="2023-09-01T16:25:45.026" v="113" actId="20577"/>
          <ac:spMkLst>
            <pc:docMk/>
            <pc:sldMk cId="1461881931" sldId="1197"/>
            <ac:spMk id="2" creationId="{71A54A0E-EB1D-FBA0-A687-EDF102B996DD}"/>
          </ac:spMkLst>
        </pc:spChg>
        <pc:spChg chg="mod">
          <ac:chgData name="Holmes, Thomas" userId="381fd8d0-cc7d-4866-93eb-33b5e8d9e450" providerId="ADAL" clId="{41DF7FC7-E292-43C8-A038-56993E7A10F0}" dt="2023-09-27T16:23:42.087" v="3038" actId="1035"/>
          <ac:spMkLst>
            <pc:docMk/>
            <pc:sldMk cId="1461881931" sldId="1197"/>
            <ac:spMk id="4" creationId="{FDF24919-6C07-823B-D574-FF5A9EE3495A}"/>
          </ac:spMkLst>
        </pc:spChg>
        <pc:picChg chg="add mod">
          <ac:chgData name="Holmes, Thomas" userId="381fd8d0-cc7d-4866-93eb-33b5e8d9e450" providerId="ADAL" clId="{41DF7FC7-E292-43C8-A038-56993E7A10F0}" dt="2023-09-27T16:23:07.387" v="2955" actId="1036"/>
          <ac:picMkLst>
            <pc:docMk/>
            <pc:sldMk cId="1461881931" sldId="1197"/>
            <ac:picMk id="5" creationId="{4B0F6980-E1F8-CA35-7E61-23B70DC424DD}"/>
          </ac:picMkLst>
        </pc:picChg>
        <pc:picChg chg="add mod">
          <ac:chgData name="Holmes, Thomas" userId="381fd8d0-cc7d-4866-93eb-33b5e8d9e450" providerId="ADAL" clId="{41DF7FC7-E292-43C8-A038-56993E7A10F0}" dt="2023-09-17T16:38:42.758" v="2044"/>
          <ac:picMkLst>
            <pc:docMk/>
            <pc:sldMk cId="1461881931" sldId="1197"/>
            <ac:picMk id="6" creationId="{548EF1AE-B103-A35B-A377-DC558948C87F}"/>
          </ac:picMkLst>
        </pc:picChg>
      </pc:sldChg>
      <pc:sldChg chg="addSp modSp add mod modNotesTx">
        <pc:chgData name="Holmes, Thomas" userId="381fd8d0-cc7d-4866-93eb-33b5e8d9e450" providerId="ADAL" clId="{41DF7FC7-E292-43C8-A038-56993E7A10F0}" dt="2023-09-27T16:24:55.637" v="3238" actId="1076"/>
        <pc:sldMkLst>
          <pc:docMk/>
          <pc:sldMk cId="1711427989" sldId="1198"/>
        </pc:sldMkLst>
        <pc:spChg chg="mod">
          <ac:chgData name="Holmes, Thomas" userId="381fd8d0-cc7d-4866-93eb-33b5e8d9e450" providerId="ADAL" clId="{41DF7FC7-E292-43C8-A038-56993E7A10F0}" dt="2023-09-01T16:27:11.602" v="197" actId="20577"/>
          <ac:spMkLst>
            <pc:docMk/>
            <pc:sldMk cId="1711427989" sldId="1198"/>
            <ac:spMk id="2" creationId="{71A54A0E-EB1D-FBA0-A687-EDF102B996DD}"/>
          </ac:spMkLst>
        </pc:spChg>
        <pc:picChg chg="add mod">
          <ac:chgData name="Holmes, Thomas" userId="381fd8d0-cc7d-4866-93eb-33b5e8d9e450" providerId="ADAL" clId="{41DF7FC7-E292-43C8-A038-56993E7A10F0}" dt="2023-09-27T16:24:55.637" v="3238" actId="1076"/>
          <ac:picMkLst>
            <pc:docMk/>
            <pc:sldMk cId="1711427989" sldId="1198"/>
            <ac:picMk id="6" creationId="{F7C01CA6-30A7-58BF-BC27-5D1E74FCCD01}"/>
          </ac:picMkLst>
        </pc:picChg>
        <pc:picChg chg="add mod">
          <ac:chgData name="Holmes, Thomas" userId="381fd8d0-cc7d-4866-93eb-33b5e8d9e450" providerId="ADAL" clId="{41DF7FC7-E292-43C8-A038-56993E7A10F0}" dt="2023-09-17T16:41:00.251" v="2056" actId="14100"/>
          <ac:picMkLst>
            <pc:docMk/>
            <pc:sldMk cId="1711427989" sldId="1198"/>
            <ac:picMk id="8" creationId="{0ACDB133-1011-83A1-D9E5-198F3AFCD82B}"/>
          </ac:picMkLst>
        </pc:picChg>
      </pc:sldChg>
      <pc:sldChg chg="add del">
        <pc:chgData name="Holmes, Thomas" userId="381fd8d0-cc7d-4866-93eb-33b5e8d9e450" providerId="ADAL" clId="{41DF7FC7-E292-43C8-A038-56993E7A10F0}" dt="2023-09-01T16:28:55.337" v="278" actId="47"/>
        <pc:sldMkLst>
          <pc:docMk/>
          <pc:sldMk cId="1663669371" sldId="1199"/>
        </pc:sldMkLst>
      </pc:sldChg>
      <pc:sldChg chg="modSp add mod">
        <pc:chgData name="Holmes, Thomas" userId="381fd8d0-cc7d-4866-93eb-33b5e8d9e450" providerId="ADAL" clId="{41DF7FC7-E292-43C8-A038-56993E7A10F0}" dt="2023-09-01T16:26:41.186" v="160" actId="20577"/>
        <pc:sldMkLst>
          <pc:docMk/>
          <pc:sldMk cId="3019218309" sldId="1200"/>
        </pc:sldMkLst>
        <pc:spChg chg="mod">
          <ac:chgData name="Holmes, Thomas" userId="381fd8d0-cc7d-4866-93eb-33b5e8d9e450" providerId="ADAL" clId="{41DF7FC7-E292-43C8-A038-56993E7A10F0}" dt="2023-09-01T16:26:41.186" v="160" actId="20577"/>
          <ac:spMkLst>
            <pc:docMk/>
            <pc:sldMk cId="3019218309" sldId="1200"/>
            <ac:spMk id="2" creationId="{F660C366-0F73-DE8B-8AD6-E2837224548E}"/>
          </ac:spMkLst>
        </pc:spChg>
      </pc:sldChg>
      <pc:sldChg chg="addSp modSp add mod modNotesTx">
        <pc:chgData name="Holmes, Thomas" userId="381fd8d0-cc7d-4866-93eb-33b5e8d9e450" providerId="ADAL" clId="{41DF7FC7-E292-43C8-A038-56993E7A10F0}" dt="2023-09-27T16:24:06.767" v="3104" actId="20577"/>
        <pc:sldMkLst>
          <pc:docMk/>
          <pc:sldMk cId="3619078617" sldId="1201"/>
        </pc:sldMkLst>
        <pc:spChg chg="mod">
          <ac:chgData name="Holmes, Thomas" userId="381fd8d0-cc7d-4866-93eb-33b5e8d9e450" providerId="ADAL" clId="{41DF7FC7-E292-43C8-A038-56993E7A10F0}" dt="2023-09-01T16:26:50.400" v="176" actId="20577"/>
          <ac:spMkLst>
            <pc:docMk/>
            <pc:sldMk cId="3619078617" sldId="1201"/>
            <ac:spMk id="2" creationId="{71A54A0E-EB1D-FBA0-A687-EDF102B996DD}"/>
          </ac:spMkLst>
        </pc:spChg>
        <pc:spChg chg="mod">
          <ac:chgData name="Holmes, Thomas" userId="381fd8d0-cc7d-4866-93eb-33b5e8d9e450" providerId="ADAL" clId="{41DF7FC7-E292-43C8-A038-56993E7A10F0}" dt="2023-09-27T16:24:06.767" v="3104" actId="20577"/>
          <ac:spMkLst>
            <pc:docMk/>
            <pc:sldMk cId="3619078617" sldId="1201"/>
            <ac:spMk id="4" creationId="{FDF24919-6C07-823B-D574-FF5A9EE3495A}"/>
          </ac:spMkLst>
        </pc:spChg>
        <pc:picChg chg="add mod">
          <ac:chgData name="Holmes, Thomas" userId="381fd8d0-cc7d-4866-93eb-33b5e8d9e450" providerId="ADAL" clId="{41DF7FC7-E292-43C8-A038-56993E7A10F0}" dt="2023-09-27T16:23:48.587" v="3059" actId="1036"/>
          <ac:picMkLst>
            <pc:docMk/>
            <pc:sldMk cId="3619078617" sldId="1201"/>
            <ac:picMk id="6" creationId="{52CA4F31-F3F9-9EAB-AA7B-958339E822A3}"/>
          </ac:picMkLst>
        </pc:picChg>
      </pc:sldChg>
      <pc:sldChg chg="addSp modSp add mod ord modNotesTx">
        <pc:chgData name="Holmes, Thomas" userId="381fd8d0-cc7d-4866-93eb-33b5e8d9e450" providerId="ADAL" clId="{41DF7FC7-E292-43C8-A038-56993E7A10F0}" dt="2023-09-17T16:42:40.269" v="2079" actId="1076"/>
        <pc:sldMkLst>
          <pc:docMk/>
          <pc:sldMk cId="537105235" sldId="1202"/>
        </pc:sldMkLst>
        <pc:picChg chg="add mod">
          <ac:chgData name="Holmes, Thomas" userId="381fd8d0-cc7d-4866-93eb-33b5e8d9e450" providerId="ADAL" clId="{41DF7FC7-E292-43C8-A038-56993E7A10F0}" dt="2023-09-17T16:42:40.269" v="2079" actId="1076"/>
          <ac:picMkLst>
            <pc:docMk/>
            <pc:sldMk cId="537105235" sldId="1202"/>
            <ac:picMk id="6" creationId="{57C1D8D8-425A-A04A-1641-BD6F2A053CC7}"/>
          </ac:picMkLst>
        </pc:picChg>
        <pc:picChg chg="add mod">
          <ac:chgData name="Holmes, Thomas" userId="381fd8d0-cc7d-4866-93eb-33b5e8d9e450" providerId="ADAL" clId="{41DF7FC7-E292-43C8-A038-56993E7A10F0}" dt="2023-09-17T16:42:39.400" v="2078" actId="14100"/>
          <ac:picMkLst>
            <pc:docMk/>
            <pc:sldMk cId="537105235" sldId="1202"/>
            <ac:picMk id="8" creationId="{CCE8ECEB-0726-F81F-2ECD-1C46E65BCF6E}"/>
          </ac:picMkLst>
        </pc:picChg>
      </pc:sldChg>
      <pc:sldChg chg="addSp modSp add mod modNotesTx">
        <pc:chgData name="Holmes, Thomas" userId="381fd8d0-cc7d-4866-93eb-33b5e8d9e450" providerId="ADAL" clId="{41DF7FC7-E292-43C8-A038-56993E7A10F0}" dt="2023-09-17T16:41:22.636" v="2063" actId="1076"/>
        <pc:sldMkLst>
          <pc:docMk/>
          <pc:sldMk cId="2026322085" sldId="1203"/>
        </pc:sldMkLst>
        <pc:spChg chg="mod">
          <ac:chgData name="Holmes, Thomas" userId="381fd8d0-cc7d-4866-93eb-33b5e8d9e450" providerId="ADAL" clId="{41DF7FC7-E292-43C8-A038-56993E7A10F0}" dt="2023-09-01T16:27:24.806" v="205" actId="20577"/>
          <ac:spMkLst>
            <pc:docMk/>
            <pc:sldMk cId="2026322085" sldId="1203"/>
            <ac:spMk id="2" creationId="{71A54A0E-EB1D-FBA0-A687-EDF102B996DD}"/>
          </ac:spMkLst>
        </pc:spChg>
        <pc:picChg chg="add mod">
          <ac:chgData name="Holmes, Thomas" userId="381fd8d0-cc7d-4866-93eb-33b5e8d9e450" providerId="ADAL" clId="{41DF7FC7-E292-43C8-A038-56993E7A10F0}" dt="2023-09-17T16:41:16.680" v="2061" actId="1076"/>
          <ac:picMkLst>
            <pc:docMk/>
            <pc:sldMk cId="2026322085" sldId="1203"/>
            <ac:picMk id="6" creationId="{F1F53DE5-BDE6-490C-E37E-6F36A8AD82DA}"/>
          </ac:picMkLst>
        </pc:picChg>
        <pc:picChg chg="add mod">
          <ac:chgData name="Holmes, Thomas" userId="381fd8d0-cc7d-4866-93eb-33b5e8d9e450" providerId="ADAL" clId="{41DF7FC7-E292-43C8-A038-56993E7A10F0}" dt="2023-09-17T16:41:22.636" v="2063" actId="1076"/>
          <ac:picMkLst>
            <pc:docMk/>
            <pc:sldMk cId="2026322085" sldId="1203"/>
            <ac:picMk id="8" creationId="{CD63E552-BFC7-6183-54BA-6F9BDDA00F05}"/>
          </ac:picMkLst>
        </pc:picChg>
      </pc:sldChg>
      <pc:sldChg chg="addSp modSp add mod modNotesTx">
        <pc:chgData name="Holmes, Thomas" userId="381fd8d0-cc7d-4866-93eb-33b5e8d9e450" providerId="ADAL" clId="{41DF7FC7-E292-43C8-A038-56993E7A10F0}" dt="2023-09-17T16:42:08.457" v="2072" actId="1076"/>
        <pc:sldMkLst>
          <pc:docMk/>
          <pc:sldMk cId="1240447695" sldId="1204"/>
        </pc:sldMkLst>
        <pc:spChg chg="mod">
          <ac:chgData name="Holmes, Thomas" userId="381fd8d0-cc7d-4866-93eb-33b5e8d9e450" providerId="ADAL" clId="{41DF7FC7-E292-43C8-A038-56993E7A10F0}" dt="2023-09-01T16:27:47.261" v="235" actId="20577"/>
          <ac:spMkLst>
            <pc:docMk/>
            <pc:sldMk cId="1240447695" sldId="1204"/>
            <ac:spMk id="2" creationId="{71A54A0E-EB1D-FBA0-A687-EDF102B996DD}"/>
          </ac:spMkLst>
        </pc:spChg>
        <pc:picChg chg="add mod">
          <ac:chgData name="Holmes, Thomas" userId="381fd8d0-cc7d-4866-93eb-33b5e8d9e450" providerId="ADAL" clId="{41DF7FC7-E292-43C8-A038-56993E7A10F0}" dt="2023-09-17T16:42:08.457" v="2072" actId="1076"/>
          <ac:picMkLst>
            <pc:docMk/>
            <pc:sldMk cId="1240447695" sldId="1204"/>
            <ac:picMk id="6" creationId="{884BB7D0-ADD7-0D79-ED2A-2469DF6E787C}"/>
          </ac:picMkLst>
        </pc:picChg>
        <pc:picChg chg="add mod">
          <ac:chgData name="Holmes, Thomas" userId="381fd8d0-cc7d-4866-93eb-33b5e8d9e450" providerId="ADAL" clId="{41DF7FC7-E292-43C8-A038-56993E7A10F0}" dt="2023-09-17T16:42:02.583" v="2071" actId="1076"/>
          <ac:picMkLst>
            <pc:docMk/>
            <pc:sldMk cId="1240447695" sldId="1204"/>
            <ac:picMk id="8" creationId="{6790DADE-128B-3A70-0D87-76513B352029}"/>
          </ac:picMkLst>
        </pc:picChg>
      </pc:sldChg>
      <pc:sldChg chg="modSp add mod">
        <pc:chgData name="Holmes, Thomas" userId="381fd8d0-cc7d-4866-93eb-33b5e8d9e450" providerId="ADAL" clId="{41DF7FC7-E292-43C8-A038-56993E7A10F0}" dt="2023-09-01T16:28:13.562" v="263" actId="20577"/>
        <pc:sldMkLst>
          <pc:docMk/>
          <pc:sldMk cId="3728989211" sldId="1205"/>
        </pc:sldMkLst>
        <pc:spChg chg="mod">
          <ac:chgData name="Holmes, Thomas" userId="381fd8d0-cc7d-4866-93eb-33b5e8d9e450" providerId="ADAL" clId="{41DF7FC7-E292-43C8-A038-56993E7A10F0}" dt="2023-09-01T16:28:13.562" v="263" actId="20577"/>
          <ac:spMkLst>
            <pc:docMk/>
            <pc:sldMk cId="3728989211" sldId="1205"/>
            <ac:spMk id="2" creationId="{F660C366-0F73-DE8B-8AD6-E2837224548E}"/>
          </ac:spMkLst>
        </pc:spChg>
      </pc:sldChg>
      <pc:sldChg chg="addSp modSp add mod">
        <pc:chgData name="Holmes, Thomas" userId="381fd8d0-cc7d-4866-93eb-33b5e8d9e450" providerId="ADAL" clId="{41DF7FC7-E292-43C8-A038-56993E7A10F0}" dt="2023-09-17T16:43:03.605" v="2083" actId="1076"/>
        <pc:sldMkLst>
          <pc:docMk/>
          <pc:sldMk cId="715325599" sldId="1206"/>
        </pc:sldMkLst>
        <pc:picChg chg="add mod">
          <ac:chgData name="Holmes, Thomas" userId="381fd8d0-cc7d-4866-93eb-33b5e8d9e450" providerId="ADAL" clId="{41DF7FC7-E292-43C8-A038-56993E7A10F0}" dt="2023-09-17T16:42:57.819" v="2081" actId="1076"/>
          <ac:picMkLst>
            <pc:docMk/>
            <pc:sldMk cId="715325599" sldId="1206"/>
            <ac:picMk id="6" creationId="{0D2EA4C3-F562-1CFB-9AB7-D9EE4AB913A8}"/>
          </ac:picMkLst>
        </pc:picChg>
        <pc:picChg chg="add mod">
          <ac:chgData name="Holmes, Thomas" userId="381fd8d0-cc7d-4866-93eb-33b5e8d9e450" providerId="ADAL" clId="{41DF7FC7-E292-43C8-A038-56993E7A10F0}" dt="2023-09-17T16:43:03.605" v="2083" actId="1076"/>
          <ac:picMkLst>
            <pc:docMk/>
            <pc:sldMk cId="715325599" sldId="1206"/>
            <ac:picMk id="8" creationId="{A51334C3-4C7C-A6E6-AEBA-5FCF09174356}"/>
          </ac:picMkLst>
        </pc:picChg>
      </pc:sldChg>
      <pc:sldChg chg="add del">
        <pc:chgData name="Holmes, Thomas" userId="381fd8d0-cc7d-4866-93eb-33b5e8d9e450" providerId="ADAL" clId="{41DF7FC7-E292-43C8-A038-56993E7A10F0}" dt="2023-09-15T14:18:58.344" v="1895" actId="47"/>
        <pc:sldMkLst>
          <pc:docMk/>
          <pc:sldMk cId="1172866725" sldId="1207"/>
        </pc:sldMkLst>
      </pc:sldChg>
      <pc:sldChg chg="add del">
        <pc:chgData name="Holmes, Thomas" userId="381fd8d0-cc7d-4866-93eb-33b5e8d9e450" providerId="ADAL" clId="{41DF7FC7-E292-43C8-A038-56993E7A10F0}" dt="2023-09-15T14:19:02.386" v="1896" actId="47"/>
        <pc:sldMkLst>
          <pc:docMk/>
          <pc:sldMk cId="180550053" sldId="1208"/>
        </pc:sldMkLst>
      </pc:sldChg>
      <pc:sldChg chg="addSp modSp add mod">
        <pc:chgData name="Holmes, Thomas" userId="381fd8d0-cc7d-4866-93eb-33b5e8d9e450" providerId="ADAL" clId="{41DF7FC7-E292-43C8-A038-56993E7A10F0}" dt="2023-09-17T16:43:30.060" v="2091" actId="1076"/>
        <pc:sldMkLst>
          <pc:docMk/>
          <pc:sldMk cId="1522033184" sldId="1209"/>
        </pc:sldMkLst>
        <pc:picChg chg="add mod">
          <ac:chgData name="Holmes, Thomas" userId="381fd8d0-cc7d-4866-93eb-33b5e8d9e450" providerId="ADAL" clId="{41DF7FC7-E292-43C8-A038-56993E7A10F0}" dt="2023-09-17T16:43:15.485" v="2085" actId="1076"/>
          <ac:picMkLst>
            <pc:docMk/>
            <pc:sldMk cId="1522033184" sldId="1209"/>
            <ac:picMk id="6" creationId="{E56FCDBB-C22B-8585-B066-ED0F9EB5CACA}"/>
          </ac:picMkLst>
        </pc:picChg>
        <pc:picChg chg="add mod">
          <ac:chgData name="Holmes, Thomas" userId="381fd8d0-cc7d-4866-93eb-33b5e8d9e450" providerId="ADAL" clId="{41DF7FC7-E292-43C8-A038-56993E7A10F0}" dt="2023-09-17T16:43:30.060" v="2091" actId="1076"/>
          <ac:picMkLst>
            <pc:docMk/>
            <pc:sldMk cId="1522033184" sldId="1209"/>
            <ac:picMk id="8" creationId="{B5860335-A220-E04B-9CC3-16AE5D6D187A}"/>
          </ac:picMkLst>
        </pc:picChg>
      </pc:sldChg>
      <pc:sldChg chg="addSp delSp modSp add mod">
        <pc:chgData name="Holmes, Thomas" userId="381fd8d0-cc7d-4866-93eb-33b5e8d9e450" providerId="ADAL" clId="{41DF7FC7-E292-43C8-A038-56993E7A10F0}" dt="2023-09-17T16:44:43.098" v="2108" actId="1076"/>
        <pc:sldMkLst>
          <pc:docMk/>
          <pc:sldMk cId="1452429062" sldId="1210"/>
        </pc:sldMkLst>
        <pc:spChg chg="mod">
          <ac:chgData name="Holmes, Thomas" userId="381fd8d0-cc7d-4866-93eb-33b5e8d9e450" providerId="ADAL" clId="{41DF7FC7-E292-43C8-A038-56993E7A10F0}" dt="2023-09-01T16:28:48.431" v="277" actId="20577"/>
          <ac:spMkLst>
            <pc:docMk/>
            <pc:sldMk cId="1452429062" sldId="1210"/>
            <ac:spMk id="2" creationId="{71A54A0E-EB1D-FBA0-A687-EDF102B996DD}"/>
          </ac:spMkLst>
        </pc:spChg>
        <pc:picChg chg="add del mod">
          <ac:chgData name="Holmes, Thomas" userId="381fd8d0-cc7d-4866-93eb-33b5e8d9e450" providerId="ADAL" clId="{41DF7FC7-E292-43C8-A038-56993E7A10F0}" dt="2023-09-17T16:44:34.503" v="2104" actId="478"/>
          <ac:picMkLst>
            <pc:docMk/>
            <pc:sldMk cId="1452429062" sldId="1210"/>
            <ac:picMk id="6" creationId="{BD2E95D3-73C0-4613-FE8D-B12AEF1E218F}"/>
          </ac:picMkLst>
        </pc:picChg>
        <pc:picChg chg="add del mod">
          <ac:chgData name="Holmes, Thomas" userId="381fd8d0-cc7d-4866-93eb-33b5e8d9e450" providerId="ADAL" clId="{41DF7FC7-E292-43C8-A038-56993E7A10F0}" dt="2023-09-17T16:44:34.503" v="2104" actId="478"/>
          <ac:picMkLst>
            <pc:docMk/>
            <pc:sldMk cId="1452429062" sldId="1210"/>
            <ac:picMk id="8" creationId="{F4348228-27BB-3C37-A9AA-6FEF085306F3}"/>
          </ac:picMkLst>
        </pc:picChg>
        <pc:picChg chg="add del mod">
          <ac:chgData name="Holmes, Thomas" userId="381fd8d0-cc7d-4866-93eb-33b5e8d9e450" providerId="ADAL" clId="{41DF7FC7-E292-43C8-A038-56993E7A10F0}" dt="2023-09-17T16:44:21.768" v="2098"/>
          <ac:picMkLst>
            <pc:docMk/>
            <pc:sldMk cId="1452429062" sldId="1210"/>
            <ac:picMk id="10" creationId="{2F6082F8-7E01-031A-69CA-21B33599CD3B}"/>
          </ac:picMkLst>
        </pc:picChg>
        <pc:picChg chg="add del mod">
          <ac:chgData name="Holmes, Thomas" userId="381fd8d0-cc7d-4866-93eb-33b5e8d9e450" providerId="ADAL" clId="{41DF7FC7-E292-43C8-A038-56993E7A10F0}" dt="2023-09-17T16:44:25.477" v="2101" actId="21"/>
          <ac:picMkLst>
            <pc:docMk/>
            <pc:sldMk cId="1452429062" sldId="1210"/>
            <ac:picMk id="11" creationId="{669E78A1-27A9-7720-790B-F0D0B768D588}"/>
          </ac:picMkLst>
        </pc:picChg>
        <pc:picChg chg="add del mod">
          <ac:chgData name="Holmes, Thomas" userId="381fd8d0-cc7d-4866-93eb-33b5e8d9e450" providerId="ADAL" clId="{41DF7FC7-E292-43C8-A038-56993E7A10F0}" dt="2023-09-17T16:44:25.477" v="2101" actId="21"/>
          <ac:picMkLst>
            <pc:docMk/>
            <pc:sldMk cId="1452429062" sldId="1210"/>
            <ac:picMk id="12" creationId="{4A80DEF8-A125-1944-EA76-0B8E4159A2CD}"/>
          </ac:picMkLst>
        </pc:picChg>
        <pc:picChg chg="add mod">
          <ac:chgData name="Holmes, Thomas" userId="381fd8d0-cc7d-4866-93eb-33b5e8d9e450" providerId="ADAL" clId="{41DF7FC7-E292-43C8-A038-56993E7A10F0}" dt="2023-09-17T16:44:43.098" v="2108" actId="1076"/>
          <ac:picMkLst>
            <pc:docMk/>
            <pc:sldMk cId="1452429062" sldId="1210"/>
            <ac:picMk id="14" creationId="{4CD14356-8E34-F262-0044-9314A91EAF5C}"/>
          </ac:picMkLst>
        </pc:picChg>
      </pc:sldChg>
      <pc:sldChg chg="modSp add mod">
        <pc:chgData name="Holmes, Thomas" userId="381fd8d0-cc7d-4866-93eb-33b5e8d9e450" providerId="ADAL" clId="{41DF7FC7-E292-43C8-A038-56993E7A10F0}" dt="2023-09-01T16:29:31.022" v="319" actId="20577"/>
        <pc:sldMkLst>
          <pc:docMk/>
          <pc:sldMk cId="3939970649" sldId="1211"/>
        </pc:sldMkLst>
        <pc:spChg chg="mod">
          <ac:chgData name="Holmes, Thomas" userId="381fd8d0-cc7d-4866-93eb-33b5e8d9e450" providerId="ADAL" clId="{41DF7FC7-E292-43C8-A038-56993E7A10F0}" dt="2023-09-01T16:29:31.022" v="319" actId="20577"/>
          <ac:spMkLst>
            <pc:docMk/>
            <pc:sldMk cId="3939970649" sldId="1211"/>
            <ac:spMk id="2" creationId="{F660C366-0F73-DE8B-8AD6-E2837224548E}"/>
          </ac:spMkLst>
        </pc:spChg>
      </pc:sldChg>
      <pc:sldChg chg="new del">
        <pc:chgData name="Holmes, Thomas" userId="381fd8d0-cc7d-4866-93eb-33b5e8d9e450" providerId="ADAL" clId="{41DF7FC7-E292-43C8-A038-56993E7A10F0}" dt="2023-09-01T16:29:42.195" v="321" actId="47"/>
        <pc:sldMkLst>
          <pc:docMk/>
          <pc:sldMk cId="1552727048" sldId="1212"/>
        </pc:sldMkLst>
      </pc:sldChg>
      <pc:sldChg chg="addSp modSp new mod">
        <pc:chgData name="Holmes, Thomas" userId="381fd8d0-cc7d-4866-93eb-33b5e8d9e450" providerId="ADAL" clId="{41DF7FC7-E292-43C8-A038-56993E7A10F0}" dt="2023-09-17T16:44:29.742" v="2102"/>
        <pc:sldMkLst>
          <pc:docMk/>
          <pc:sldMk cId="1580312603" sldId="1212"/>
        </pc:sldMkLst>
        <pc:spChg chg="mod">
          <ac:chgData name="Holmes, Thomas" userId="381fd8d0-cc7d-4866-93eb-33b5e8d9e450" providerId="ADAL" clId="{41DF7FC7-E292-43C8-A038-56993E7A10F0}" dt="2023-09-01T16:29:58.318" v="334" actId="20577"/>
          <ac:spMkLst>
            <pc:docMk/>
            <pc:sldMk cId="1580312603" sldId="1212"/>
            <ac:spMk id="2" creationId="{01B794D7-1D3C-FD19-C418-B0DD71152BF7}"/>
          </ac:spMkLst>
        </pc:spChg>
        <pc:picChg chg="add mod">
          <ac:chgData name="Holmes, Thomas" userId="381fd8d0-cc7d-4866-93eb-33b5e8d9e450" providerId="ADAL" clId="{41DF7FC7-E292-43C8-A038-56993E7A10F0}" dt="2023-09-17T16:44:29.742" v="2102"/>
          <ac:picMkLst>
            <pc:docMk/>
            <pc:sldMk cId="1580312603" sldId="1212"/>
            <ac:picMk id="5" creationId="{E7C3577F-C9FD-0AE5-0144-E72D636EEF4A}"/>
          </ac:picMkLst>
        </pc:picChg>
        <pc:picChg chg="add mod">
          <ac:chgData name="Holmes, Thomas" userId="381fd8d0-cc7d-4866-93eb-33b5e8d9e450" providerId="ADAL" clId="{41DF7FC7-E292-43C8-A038-56993E7A10F0}" dt="2023-09-17T16:44:29.742" v="2102"/>
          <ac:picMkLst>
            <pc:docMk/>
            <pc:sldMk cId="1580312603" sldId="1212"/>
            <ac:picMk id="6" creationId="{C28008F0-0007-3A31-D94D-52A35BBDB0C2}"/>
          </ac:picMkLst>
        </pc:picChg>
      </pc:sldChg>
      <pc:sldChg chg="addSp delSp modSp new del mod">
        <pc:chgData name="Holmes, Thomas" userId="381fd8d0-cc7d-4866-93eb-33b5e8d9e450" providerId="ADAL" clId="{41DF7FC7-E292-43C8-A038-56993E7A10F0}" dt="2023-09-17T16:45:07.418" v="2112" actId="47"/>
        <pc:sldMkLst>
          <pc:docMk/>
          <pc:sldMk cId="2685135976" sldId="1213"/>
        </pc:sldMkLst>
        <pc:spChg chg="mod">
          <ac:chgData name="Holmes, Thomas" userId="381fd8d0-cc7d-4866-93eb-33b5e8d9e450" providerId="ADAL" clId="{41DF7FC7-E292-43C8-A038-56993E7A10F0}" dt="2023-09-01T16:30:09.289" v="352" actId="20577"/>
          <ac:spMkLst>
            <pc:docMk/>
            <pc:sldMk cId="2685135976" sldId="1213"/>
            <ac:spMk id="2" creationId="{31D5AC3E-DD54-D15F-C3A8-11E18BC10C3A}"/>
          </ac:spMkLst>
        </pc:spChg>
        <pc:picChg chg="add del mod">
          <ac:chgData name="Holmes, Thomas" userId="381fd8d0-cc7d-4866-93eb-33b5e8d9e450" providerId="ADAL" clId="{41DF7FC7-E292-43C8-A038-56993E7A10F0}" dt="2023-09-17T16:45:04.228" v="2111" actId="478"/>
          <ac:picMkLst>
            <pc:docMk/>
            <pc:sldMk cId="2685135976" sldId="1213"/>
            <ac:picMk id="6" creationId="{ED9A9154-A5F7-DC4C-C97C-D05F12208312}"/>
          </ac:picMkLst>
        </pc:picChg>
      </pc:sldChg>
      <pc:sldChg chg="addSp modSp new mod">
        <pc:chgData name="Holmes, Thomas" userId="381fd8d0-cc7d-4866-93eb-33b5e8d9e450" providerId="ADAL" clId="{41DF7FC7-E292-43C8-A038-56993E7A10F0}" dt="2023-09-17T16:45:21.357" v="2117" actId="14100"/>
        <pc:sldMkLst>
          <pc:docMk/>
          <pc:sldMk cId="2685584887" sldId="1214"/>
        </pc:sldMkLst>
        <pc:spChg chg="mod">
          <ac:chgData name="Holmes, Thomas" userId="381fd8d0-cc7d-4866-93eb-33b5e8d9e450" providerId="ADAL" clId="{41DF7FC7-E292-43C8-A038-56993E7A10F0}" dt="2023-09-01T16:30:18.337" v="365" actId="20577"/>
          <ac:spMkLst>
            <pc:docMk/>
            <pc:sldMk cId="2685584887" sldId="1214"/>
            <ac:spMk id="2" creationId="{E4955507-CDBF-DFA8-24AA-68B601F8AB83}"/>
          </ac:spMkLst>
        </pc:spChg>
        <pc:picChg chg="add mod">
          <ac:chgData name="Holmes, Thomas" userId="381fd8d0-cc7d-4866-93eb-33b5e8d9e450" providerId="ADAL" clId="{41DF7FC7-E292-43C8-A038-56993E7A10F0}" dt="2023-09-17T16:45:12.567" v="2114" actId="1076"/>
          <ac:picMkLst>
            <pc:docMk/>
            <pc:sldMk cId="2685584887" sldId="1214"/>
            <ac:picMk id="6" creationId="{3E7CC83E-FB6E-479F-538B-3AAB884B5920}"/>
          </ac:picMkLst>
        </pc:picChg>
        <pc:picChg chg="add mod">
          <ac:chgData name="Holmes, Thomas" userId="381fd8d0-cc7d-4866-93eb-33b5e8d9e450" providerId="ADAL" clId="{41DF7FC7-E292-43C8-A038-56993E7A10F0}" dt="2023-09-17T16:45:21.357" v="2117" actId="14100"/>
          <ac:picMkLst>
            <pc:docMk/>
            <pc:sldMk cId="2685584887" sldId="1214"/>
            <ac:picMk id="8" creationId="{7A332DDF-EE91-5E02-ED34-DD54C0387B41}"/>
          </ac:picMkLst>
        </pc:picChg>
      </pc:sldChg>
      <pc:sldChg chg="addSp modSp new mod">
        <pc:chgData name="Holmes, Thomas" userId="381fd8d0-cc7d-4866-93eb-33b5e8d9e450" providerId="ADAL" clId="{41DF7FC7-E292-43C8-A038-56993E7A10F0}" dt="2023-09-27T16:18:06.018" v="2247" actId="1076"/>
        <pc:sldMkLst>
          <pc:docMk/>
          <pc:sldMk cId="3980440243" sldId="1215"/>
        </pc:sldMkLst>
        <pc:spChg chg="mod">
          <ac:chgData name="Holmes, Thomas" userId="381fd8d0-cc7d-4866-93eb-33b5e8d9e450" providerId="ADAL" clId="{41DF7FC7-E292-43C8-A038-56993E7A10F0}" dt="2023-09-01T16:30:25.863" v="374" actId="20577"/>
          <ac:spMkLst>
            <pc:docMk/>
            <pc:sldMk cId="3980440243" sldId="1215"/>
            <ac:spMk id="2" creationId="{7E4E58CE-0491-3CD9-77D0-831C8D4F9D7D}"/>
          </ac:spMkLst>
        </pc:spChg>
        <pc:picChg chg="add mod">
          <ac:chgData name="Holmes, Thomas" userId="381fd8d0-cc7d-4866-93eb-33b5e8d9e450" providerId="ADAL" clId="{41DF7FC7-E292-43C8-A038-56993E7A10F0}" dt="2023-09-27T16:18:06.018" v="2247" actId="1076"/>
          <ac:picMkLst>
            <pc:docMk/>
            <pc:sldMk cId="3980440243" sldId="1215"/>
            <ac:picMk id="6" creationId="{4FEF8DF9-DEB0-BA2E-19F2-8010D381871A}"/>
          </ac:picMkLst>
        </pc:picChg>
        <pc:picChg chg="add mod">
          <ac:chgData name="Holmes, Thomas" userId="381fd8d0-cc7d-4866-93eb-33b5e8d9e450" providerId="ADAL" clId="{41DF7FC7-E292-43C8-A038-56993E7A10F0}" dt="2023-09-17T16:45:54.317" v="2126" actId="14100"/>
          <ac:picMkLst>
            <pc:docMk/>
            <pc:sldMk cId="3980440243" sldId="1215"/>
            <ac:picMk id="8" creationId="{F99A564B-B14D-AD3F-C77E-C6770728717C}"/>
          </ac:picMkLst>
        </pc:picChg>
      </pc:sldChg>
      <pc:sldChg chg="addSp modSp add mod">
        <pc:chgData name="Holmes, Thomas" userId="381fd8d0-cc7d-4866-93eb-33b5e8d9e450" providerId="ADAL" clId="{41DF7FC7-E292-43C8-A038-56993E7A10F0}" dt="2023-09-17T16:46:20.402" v="2131" actId="1076"/>
        <pc:sldMkLst>
          <pc:docMk/>
          <pc:sldMk cId="52374631" sldId="1216"/>
        </pc:sldMkLst>
        <pc:spChg chg="mod">
          <ac:chgData name="Holmes, Thomas" userId="381fd8d0-cc7d-4866-93eb-33b5e8d9e450" providerId="ADAL" clId="{41DF7FC7-E292-43C8-A038-56993E7A10F0}" dt="2023-09-01T16:58:21.881" v="384" actId="20577"/>
          <ac:spMkLst>
            <pc:docMk/>
            <pc:sldMk cId="52374631" sldId="1216"/>
            <ac:spMk id="2" creationId="{7E4E58CE-0491-3CD9-77D0-831C8D4F9D7D}"/>
          </ac:spMkLst>
        </pc:spChg>
        <pc:picChg chg="add mod">
          <ac:chgData name="Holmes, Thomas" userId="381fd8d0-cc7d-4866-93eb-33b5e8d9e450" providerId="ADAL" clId="{41DF7FC7-E292-43C8-A038-56993E7A10F0}" dt="2023-09-17T16:46:14.469" v="2129" actId="14100"/>
          <ac:picMkLst>
            <pc:docMk/>
            <pc:sldMk cId="52374631" sldId="1216"/>
            <ac:picMk id="6" creationId="{4AC2D114-9D6F-BAFA-81C6-CB0378085BE6}"/>
          </ac:picMkLst>
        </pc:picChg>
        <pc:picChg chg="add mod">
          <ac:chgData name="Holmes, Thomas" userId="381fd8d0-cc7d-4866-93eb-33b5e8d9e450" providerId="ADAL" clId="{41DF7FC7-E292-43C8-A038-56993E7A10F0}" dt="2023-09-17T16:46:20.402" v="2131" actId="1076"/>
          <ac:picMkLst>
            <pc:docMk/>
            <pc:sldMk cId="52374631" sldId="1216"/>
            <ac:picMk id="8" creationId="{CCC137F7-2E33-B17C-8274-E7D3D246B850}"/>
          </ac:picMkLst>
        </pc:picChg>
      </pc:sldChg>
      <pc:sldChg chg="addSp delSp modSp add mod modNotesTx">
        <pc:chgData name="Holmes, Thomas" userId="381fd8d0-cc7d-4866-93eb-33b5e8d9e450" providerId="ADAL" clId="{41DF7FC7-E292-43C8-A038-56993E7A10F0}" dt="2023-09-27T16:24:49.152" v="3234" actId="20577"/>
        <pc:sldMkLst>
          <pc:docMk/>
          <pc:sldMk cId="2906596229" sldId="1217"/>
        </pc:sldMkLst>
        <pc:spChg chg="mod">
          <ac:chgData name="Holmes, Thomas" userId="381fd8d0-cc7d-4866-93eb-33b5e8d9e450" providerId="ADAL" clId="{41DF7FC7-E292-43C8-A038-56993E7A10F0}" dt="2023-09-15T13:11:25.021" v="1720" actId="20577"/>
          <ac:spMkLst>
            <pc:docMk/>
            <pc:sldMk cId="2906596229" sldId="1217"/>
            <ac:spMk id="2" creationId="{71A54A0E-EB1D-FBA0-A687-EDF102B996DD}"/>
          </ac:spMkLst>
        </pc:spChg>
        <pc:spChg chg="add mod">
          <ac:chgData name="Holmes, Thomas" userId="381fd8d0-cc7d-4866-93eb-33b5e8d9e450" providerId="ADAL" clId="{41DF7FC7-E292-43C8-A038-56993E7A10F0}" dt="2023-09-27T16:24:49.152" v="3234" actId="20577"/>
          <ac:spMkLst>
            <pc:docMk/>
            <pc:sldMk cId="2906596229" sldId="1217"/>
            <ac:spMk id="4" creationId="{5B2A835D-8F37-322A-AC39-E478B4C50F75}"/>
          </ac:spMkLst>
        </pc:spChg>
        <pc:spChg chg="del">
          <ac:chgData name="Holmes, Thomas" userId="381fd8d0-cc7d-4866-93eb-33b5e8d9e450" providerId="ADAL" clId="{41DF7FC7-E292-43C8-A038-56993E7A10F0}" dt="2023-09-17T16:05:44.537" v="1943" actId="478"/>
          <ac:spMkLst>
            <pc:docMk/>
            <pc:sldMk cId="2906596229" sldId="1217"/>
            <ac:spMk id="4" creationId="{FDF24919-6C07-823B-D574-FF5A9EE3495A}"/>
          </ac:spMkLst>
        </pc:spChg>
        <pc:picChg chg="add del mod">
          <ac:chgData name="Holmes, Thomas" userId="381fd8d0-cc7d-4866-93eb-33b5e8d9e450" providerId="ADAL" clId="{41DF7FC7-E292-43C8-A038-56993E7A10F0}" dt="2023-09-17T16:04:54.221" v="1936" actId="478"/>
          <ac:picMkLst>
            <pc:docMk/>
            <pc:sldMk cId="2906596229" sldId="1217"/>
            <ac:picMk id="6" creationId="{5097F5E3-1829-8834-E45D-BFF17407E925}"/>
          </ac:picMkLst>
        </pc:picChg>
        <pc:picChg chg="add del mod">
          <ac:chgData name="Holmes, Thomas" userId="381fd8d0-cc7d-4866-93eb-33b5e8d9e450" providerId="ADAL" clId="{41DF7FC7-E292-43C8-A038-56993E7A10F0}" dt="2023-09-17T16:04:52.910" v="1935" actId="478"/>
          <ac:picMkLst>
            <pc:docMk/>
            <pc:sldMk cId="2906596229" sldId="1217"/>
            <ac:picMk id="8" creationId="{CC802D46-AC68-044F-9BCD-0F914456D1ED}"/>
          </ac:picMkLst>
        </pc:picChg>
        <pc:picChg chg="add mod">
          <ac:chgData name="Holmes, Thomas" userId="381fd8d0-cc7d-4866-93eb-33b5e8d9e450" providerId="ADAL" clId="{41DF7FC7-E292-43C8-A038-56993E7A10F0}" dt="2023-09-27T16:24:19.927" v="3157" actId="1036"/>
          <ac:picMkLst>
            <pc:docMk/>
            <pc:sldMk cId="2906596229" sldId="1217"/>
            <ac:picMk id="10" creationId="{9C049BF0-53B6-4645-C3BF-591DC35BDEB3}"/>
          </ac:picMkLst>
        </pc:picChg>
        <pc:picChg chg="add mod">
          <ac:chgData name="Holmes, Thomas" userId="381fd8d0-cc7d-4866-93eb-33b5e8d9e450" providerId="ADAL" clId="{41DF7FC7-E292-43C8-A038-56993E7A10F0}" dt="2023-09-27T16:24:16.508" v="3131" actId="1036"/>
          <ac:picMkLst>
            <pc:docMk/>
            <pc:sldMk cId="2906596229" sldId="1217"/>
            <ac:picMk id="12" creationId="{6BF937E7-D92F-4A31-3BF2-49E83641E4E0}"/>
          </ac:picMkLst>
        </pc:picChg>
      </pc:sldChg>
    </pc:docChg>
  </pc:docChgLst>
  <pc:docChgLst>
    <pc:chgData name="Crockett, Vicky" userId="4a741779-e5fa-48eb-bd65-a03606f528a3" providerId="ADAL" clId="{D95427BB-B9D8-4D92-8196-40EE926E2B97}"/>
    <pc:docChg chg="modSld">
      <pc:chgData name="Crockett, Vicky" userId="4a741779-e5fa-48eb-bd65-a03606f528a3" providerId="ADAL" clId="{D95427BB-B9D8-4D92-8196-40EE926E2B97}" dt="2023-09-26T18:39:38.204" v="0" actId="20577"/>
      <pc:docMkLst>
        <pc:docMk/>
      </pc:docMkLst>
      <pc:sldChg chg="modNotesTx">
        <pc:chgData name="Crockett, Vicky" userId="4a741779-e5fa-48eb-bd65-a03606f528a3" providerId="ADAL" clId="{D95427BB-B9D8-4D92-8196-40EE926E2B97}" dt="2023-09-26T18:39:38.204" v="0" actId="20577"/>
        <pc:sldMkLst>
          <pc:docMk/>
          <pc:sldMk cId="2710917616" sldId="1194"/>
        </pc:sldMkLst>
      </pc:sldChg>
    </pc:docChg>
  </pc:docChgLst>
  <pc:docChgLst>
    <pc:chgData name="Crockett, Vicky" userId="4a741779-e5fa-48eb-bd65-a03606f528a3" providerId="ADAL" clId="{DF3388E0-F262-4D89-B7CD-C88767D6C57D}"/>
    <pc:docChg chg="undo custSel addSld delSld modSld sldOrd modSection">
      <pc:chgData name="Crockett, Vicky" userId="4a741779-e5fa-48eb-bd65-a03606f528a3" providerId="ADAL" clId="{DF3388E0-F262-4D89-B7CD-C88767D6C57D}" dt="2023-02-16T11:30:52.634" v="864"/>
      <pc:docMkLst>
        <pc:docMk/>
      </pc:docMkLst>
      <pc:sldChg chg="modSp mod">
        <pc:chgData name="Crockett, Vicky" userId="4a741779-e5fa-48eb-bd65-a03606f528a3" providerId="ADAL" clId="{DF3388E0-F262-4D89-B7CD-C88767D6C57D}" dt="2023-02-16T11:14:02.993" v="794" actId="20577"/>
        <pc:sldMkLst>
          <pc:docMk/>
          <pc:sldMk cId="3524288453" sldId="258"/>
        </pc:sldMkLst>
        <pc:spChg chg="mod">
          <ac:chgData name="Crockett, Vicky" userId="4a741779-e5fa-48eb-bd65-a03606f528a3" providerId="ADAL" clId="{DF3388E0-F262-4D89-B7CD-C88767D6C57D}" dt="2023-02-16T11:14:02.993" v="794" actId="20577"/>
          <ac:spMkLst>
            <pc:docMk/>
            <pc:sldMk cId="3524288453" sldId="258"/>
            <ac:spMk id="4" creationId="{15BC58DC-BFA1-4974-AAFC-8AE984E3119E}"/>
          </ac:spMkLst>
        </pc:spChg>
      </pc:sldChg>
      <pc:sldChg chg="delSp modSp mod">
        <pc:chgData name="Crockett, Vicky" userId="4a741779-e5fa-48eb-bd65-a03606f528a3" providerId="ADAL" clId="{DF3388E0-F262-4D89-B7CD-C88767D6C57D}" dt="2023-02-16T11:30:06.846" v="818" actId="20577"/>
        <pc:sldMkLst>
          <pc:docMk/>
          <pc:sldMk cId="136770938" sldId="259"/>
        </pc:sldMkLst>
        <pc:spChg chg="mod">
          <ac:chgData name="Crockett, Vicky" userId="4a741779-e5fa-48eb-bd65-a03606f528a3" providerId="ADAL" clId="{DF3388E0-F262-4D89-B7CD-C88767D6C57D}" dt="2023-02-16T11:30:06.846" v="818" actId="20577"/>
          <ac:spMkLst>
            <pc:docMk/>
            <pc:sldMk cId="136770938" sldId="259"/>
            <ac:spMk id="2" creationId="{FF1D7086-6DA9-4E7C-BE94-94C764D3FFB7}"/>
          </ac:spMkLst>
        </pc:spChg>
        <pc:spChg chg="mod">
          <ac:chgData name="Crockett, Vicky" userId="4a741779-e5fa-48eb-bd65-a03606f528a3" providerId="ADAL" clId="{DF3388E0-F262-4D89-B7CD-C88767D6C57D}" dt="2023-02-16T11:12:35.903" v="699" actId="20577"/>
          <ac:spMkLst>
            <pc:docMk/>
            <pc:sldMk cId="136770938" sldId="259"/>
            <ac:spMk id="3" creationId="{F72E4B59-72E6-47AB-B355-2D7F7EDBB2AB}"/>
          </ac:spMkLst>
        </pc:spChg>
        <pc:picChg chg="del">
          <ac:chgData name="Crockett, Vicky" userId="4a741779-e5fa-48eb-bd65-a03606f528a3" providerId="ADAL" clId="{DF3388E0-F262-4D89-B7CD-C88767D6C57D}" dt="2023-02-16T11:11:18.971" v="551" actId="478"/>
          <ac:picMkLst>
            <pc:docMk/>
            <pc:sldMk cId="136770938" sldId="259"/>
            <ac:picMk id="4" creationId="{04DBD7DC-DEF8-47B8-BE15-7F3B34849293}"/>
          </ac:picMkLst>
        </pc:picChg>
      </pc:sldChg>
      <pc:sldChg chg="addSp delSp modSp del mod">
        <pc:chgData name="Crockett, Vicky" userId="4a741779-e5fa-48eb-bd65-a03606f528a3" providerId="ADAL" clId="{DF3388E0-F262-4D89-B7CD-C88767D6C57D}" dt="2023-02-16T11:29:32.764" v="809" actId="47"/>
        <pc:sldMkLst>
          <pc:docMk/>
          <pc:sldMk cId="969029146" sldId="308"/>
        </pc:sldMkLst>
        <pc:spChg chg="del">
          <ac:chgData name="Crockett, Vicky" userId="4a741779-e5fa-48eb-bd65-a03606f528a3" providerId="ADAL" clId="{DF3388E0-F262-4D89-B7CD-C88767D6C57D}" dt="2023-02-16T11:16:20.884" v="802" actId="478"/>
          <ac:spMkLst>
            <pc:docMk/>
            <pc:sldMk cId="969029146" sldId="308"/>
            <ac:spMk id="4" creationId="{35D19F35-8642-4AB9-B3E4-CC5FE78D6CEC}"/>
          </ac:spMkLst>
        </pc:spChg>
        <pc:spChg chg="add del mod">
          <ac:chgData name="Crockett, Vicky" userId="4a741779-e5fa-48eb-bd65-a03606f528a3" providerId="ADAL" clId="{DF3388E0-F262-4D89-B7CD-C88767D6C57D}" dt="2023-02-16T11:16:18.339" v="801" actId="478"/>
          <ac:spMkLst>
            <pc:docMk/>
            <pc:sldMk cId="969029146" sldId="308"/>
            <ac:spMk id="6" creationId="{B4A14ECD-99B9-D11D-4610-A06C970FFC5B}"/>
          </ac:spMkLst>
        </pc:spChg>
        <pc:spChg chg="del mod">
          <ac:chgData name="Crockett, Vicky" userId="4a741779-e5fa-48eb-bd65-a03606f528a3" providerId="ADAL" clId="{DF3388E0-F262-4D89-B7CD-C88767D6C57D}" dt="2023-02-16T11:16:09.617" v="800" actId="478"/>
          <ac:spMkLst>
            <pc:docMk/>
            <pc:sldMk cId="969029146" sldId="308"/>
            <ac:spMk id="4098" creationId="{00000000-0000-0000-0000-000000000000}"/>
          </ac:spMkLst>
        </pc:spChg>
        <pc:picChg chg="add del mod">
          <ac:chgData name="Crockett, Vicky" userId="4a741779-e5fa-48eb-bd65-a03606f528a3" providerId="ADAL" clId="{DF3388E0-F262-4D89-B7CD-C88767D6C57D}" dt="2023-02-16T11:18:44.627" v="804" actId="478"/>
          <ac:picMkLst>
            <pc:docMk/>
            <pc:sldMk cId="969029146" sldId="308"/>
            <ac:picMk id="3" creationId="{4CC77AA6-0563-A0F6-F27D-22A812AE8668}"/>
          </ac:picMkLst>
        </pc:picChg>
        <pc:picChg chg="add del mod">
          <ac:chgData name="Crockett, Vicky" userId="4a741779-e5fa-48eb-bd65-a03606f528a3" providerId="ADAL" clId="{DF3388E0-F262-4D89-B7CD-C88767D6C57D}" dt="2023-02-16T11:29:30.511" v="808" actId="478"/>
          <ac:picMkLst>
            <pc:docMk/>
            <pc:sldMk cId="969029146" sldId="308"/>
            <ac:picMk id="8" creationId="{6A3FA1C2-4047-0E26-80E0-90852A1A1C07}"/>
          </ac:picMkLst>
        </pc:picChg>
      </pc:sldChg>
      <pc:sldChg chg="del">
        <pc:chgData name="Crockett, Vicky" userId="4a741779-e5fa-48eb-bd65-a03606f528a3" providerId="ADAL" clId="{DF3388E0-F262-4D89-B7CD-C88767D6C57D}" dt="2023-02-16T10:58:06.224" v="1" actId="47"/>
        <pc:sldMkLst>
          <pc:docMk/>
          <pc:sldMk cId="3649570908" sldId="309"/>
        </pc:sldMkLst>
      </pc:sldChg>
      <pc:sldChg chg="del">
        <pc:chgData name="Crockett, Vicky" userId="4a741779-e5fa-48eb-bd65-a03606f528a3" providerId="ADAL" clId="{DF3388E0-F262-4D89-B7CD-C88767D6C57D}" dt="2023-02-16T11:29:54.080" v="810" actId="47"/>
        <pc:sldMkLst>
          <pc:docMk/>
          <pc:sldMk cId="736370241" sldId="314"/>
        </pc:sldMkLst>
      </pc:sldChg>
      <pc:sldChg chg="del">
        <pc:chgData name="Crockett, Vicky" userId="4a741779-e5fa-48eb-bd65-a03606f528a3" providerId="ADAL" clId="{DF3388E0-F262-4D89-B7CD-C88767D6C57D}" dt="2023-02-16T11:29:54.080" v="810" actId="47"/>
        <pc:sldMkLst>
          <pc:docMk/>
          <pc:sldMk cId="689849931" sldId="315"/>
        </pc:sldMkLst>
      </pc:sldChg>
      <pc:sldChg chg="del">
        <pc:chgData name="Crockett, Vicky" userId="4a741779-e5fa-48eb-bd65-a03606f528a3" providerId="ADAL" clId="{DF3388E0-F262-4D89-B7CD-C88767D6C57D}" dt="2023-02-16T11:29:54.080" v="810" actId="47"/>
        <pc:sldMkLst>
          <pc:docMk/>
          <pc:sldMk cId="2955375208" sldId="316"/>
        </pc:sldMkLst>
      </pc:sldChg>
      <pc:sldChg chg="del">
        <pc:chgData name="Crockett, Vicky" userId="4a741779-e5fa-48eb-bd65-a03606f528a3" providerId="ADAL" clId="{DF3388E0-F262-4D89-B7CD-C88767D6C57D}" dt="2023-02-16T11:29:54.080" v="810" actId="47"/>
        <pc:sldMkLst>
          <pc:docMk/>
          <pc:sldMk cId="3533245735" sldId="317"/>
        </pc:sldMkLst>
      </pc:sldChg>
      <pc:sldChg chg="del">
        <pc:chgData name="Crockett, Vicky" userId="4a741779-e5fa-48eb-bd65-a03606f528a3" providerId="ADAL" clId="{DF3388E0-F262-4D89-B7CD-C88767D6C57D}" dt="2023-02-16T11:29:54.080" v="810" actId="47"/>
        <pc:sldMkLst>
          <pc:docMk/>
          <pc:sldMk cId="3391268532" sldId="318"/>
        </pc:sldMkLst>
      </pc:sldChg>
      <pc:sldChg chg="del">
        <pc:chgData name="Crockett, Vicky" userId="4a741779-e5fa-48eb-bd65-a03606f528a3" providerId="ADAL" clId="{DF3388E0-F262-4D89-B7CD-C88767D6C57D}" dt="2023-02-16T11:29:54.080" v="810" actId="47"/>
        <pc:sldMkLst>
          <pc:docMk/>
          <pc:sldMk cId="3263843386" sldId="319"/>
        </pc:sldMkLst>
      </pc:sldChg>
      <pc:sldChg chg="modSp mod ord">
        <pc:chgData name="Crockett, Vicky" userId="4a741779-e5fa-48eb-bd65-a03606f528a3" providerId="ADAL" clId="{DF3388E0-F262-4D89-B7CD-C88767D6C57D}" dt="2023-02-16T11:30:48.226" v="862" actId="20577"/>
        <pc:sldMkLst>
          <pc:docMk/>
          <pc:sldMk cId="1304311029" sldId="320"/>
        </pc:sldMkLst>
        <pc:spChg chg="mod">
          <ac:chgData name="Crockett, Vicky" userId="4a741779-e5fa-48eb-bd65-a03606f528a3" providerId="ADAL" clId="{DF3388E0-F262-4D89-B7CD-C88767D6C57D}" dt="2023-02-16T11:30:48.226" v="862" actId="20577"/>
          <ac:spMkLst>
            <pc:docMk/>
            <pc:sldMk cId="1304311029" sldId="320"/>
            <ac:spMk id="5" creationId="{DB8CEBDB-4BE3-4C88-A8F8-37FD3478AA74}"/>
          </ac:spMkLst>
        </pc:spChg>
      </pc:sldChg>
      <pc:sldChg chg="del">
        <pc:chgData name="Crockett, Vicky" userId="4a741779-e5fa-48eb-bd65-a03606f528a3" providerId="ADAL" clId="{DF3388E0-F262-4D89-B7CD-C88767D6C57D}" dt="2023-02-16T11:29:54.080" v="810" actId="47"/>
        <pc:sldMkLst>
          <pc:docMk/>
          <pc:sldMk cId="3872127002" sldId="321"/>
        </pc:sldMkLst>
      </pc:sldChg>
      <pc:sldChg chg="del">
        <pc:chgData name="Crockett, Vicky" userId="4a741779-e5fa-48eb-bd65-a03606f528a3" providerId="ADAL" clId="{DF3388E0-F262-4D89-B7CD-C88767D6C57D}" dt="2023-02-16T11:29:54.080" v="810" actId="47"/>
        <pc:sldMkLst>
          <pc:docMk/>
          <pc:sldMk cId="2970301719" sldId="323"/>
        </pc:sldMkLst>
      </pc:sldChg>
      <pc:sldChg chg="del">
        <pc:chgData name="Crockett, Vicky" userId="4a741779-e5fa-48eb-bd65-a03606f528a3" providerId="ADAL" clId="{DF3388E0-F262-4D89-B7CD-C88767D6C57D}" dt="2023-02-16T11:29:54.080" v="810" actId="47"/>
        <pc:sldMkLst>
          <pc:docMk/>
          <pc:sldMk cId="30785184" sldId="324"/>
        </pc:sldMkLst>
      </pc:sldChg>
      <pc:sldChg chg="del">
        <pc:chgData name="Crockett, Vicky" userId="4a741779-e5fa-48eb-bd65-a03606f528a3" providerId="ADAL" clId="{DF3388E0-F262-4D89-B7CD-C88767D6C57D}" dt="2023-02-16T11:29:54.080" v="810" actId="47"/>
        <pc:sldMkLst>
          <pc:docMk/>
          <pc:sldMk cId="2202486925" sldId="325"/>
        </pc:sldMkLst>
      </pc:sldChg>
      <pc:sldChg chg="del">
        <pc:chgData name="Crockett, Vicky" userId="4a741779-e5fa-48eb-bd65-a03606f528a3" providerId="ADAL" clId="{DF3388E0-F262-4D89-B7CD-C88767D6C57D}" dt="2023-02-16T11:29:54.080" v="810" actId="47"/>
        <pc:sldMkLst>
          <pc:docMk/>
          <pc:sldMk cId="325719255" sldId="326"/>
        </pc:sldMkLst>
      </pc:sldChg>
      <pc:sldChg chg="del">
        <pc:chgData name="Crockett, Vicky" userId="4a741779-e5fa-48eb-bd65-a03606f528a3" providerId="ADAL" clId="{DF3388E0-F262-4D89-B7CD-C88767D6C57D}" dt="2023-02-16T11:29:54.080" v="810" actId="47"/>
        <pc:sldMkLst>
          <pc:docMk/>
          <pc:sldMk cId="276985765" sldId="327"/>
        </pc:sldMkLst>
      </pc:sldChg>
      <pc:sldChg chg="del">
        <pc:chgData name="Crockett, Vicky" userId="4a741779-e5fa-48eb-bd65-a03606f528a3" providerId="ADAL" clId="{DF3388E0-F262-4D89-B7CD-C88767D6C57D}" dt="2023-02-16T11:29:54.080" v="810" actId="47"/>
        <pc:sldMkLst>
          <pc:docMk/>
          <pc:sldMk cId="228224227" sldId="328"/>
        </pc:sldMkLst>
      </pc:sldChg>
      <pc:sldChg chg="del">
        <pc:chgData name="Crockett, Vicky" userId="4a741779-e5fa-48eb-bd65-a03606f528a3" providerId="ADAL" clId="{DF3388E0-F262-4D89-B7CD-C88767D6C57D}" dt="2023-02-16T11:29:54.080" v="810" actId="47"/>
        <pc:sldMkLst>
          <pc:docMk/>
          <pc:sldMk cId="1515310839" sldId="329"/>
        </pc:sldMkLst>
      </pc:sldChg>
      <pc:sldChg chg="del">
        <pc:chgData name="Crockett, Vicky" userId="4a741779-e5fa-48eb-bd65-a03606f528a3" providerId="ADAL" clId="{DF3388E0-F262-4D89-B7CD-C88767D6C57D}" dt="2023-02-16T11:29:54.080" v="810" actId="47"/>
        <pc:sldMkLst>
          <pc:docMk/>
          <pc:sldMk cId="2226189712" sldId="331"/>
        </pc:sldMkLst>
      </pc:sldChg>
      <pc:sldChg chg="del">
        <pc:chgData name="Crockett, Vicky" userId="4a741779-e5fa-48eb-bd65-a03606f528a3" providerId="ADAL" clId="{DF3388E0-F262-4D89-B7CD-C88767D6C57D}" dt="2023-02-16T11:29:54.080" v="810" actId="47"/>
        <pc:sldMkLst>
          <pc:docMk/>
          <pc:sldMk cId="4128375999" sldId="332"/>
        </pc:sldMkLst>
      </pc:sldChg>
      <pc:sldChg chg="del">
        <pc:chgData name="Crockett, Vicky" userId="4a741779-e5fa-48eb-bd65-a03606f528a3" providerId="ADAL" clId="{DF3388E0-F262-4D89-B7CD-C88767D6C57D}" dt="2023-02-16T11:29:54.080" v="810" actId="47"/>
        <pc:sldMkLst>
          <pc:docMk/>
          <pc:sldMk cId="3960038155" sldId="333"/>
        </pc:sldMkLst>
      </pc:sldChg>
      <pc:sldChg chg="del">
        <pc:chgData name="Crockett, Vicky" userId="4a741779-e5fa-48eb-bd65-a03606f528a3" providerId="ADAL" clId="{DF3388E0-F262-4D89-B7CD-C88767D6C57D}" dt="2023-02-16T11:29:54.080" v="810" actId="47"/>
        <pc:sldMkLst>
          <pc:docMk/>
          <pc:sldMk cId="3737760790" sldId="334"/>
        </pc:sldMkLst>
      </pc:sldChg>
      <pc:sldChg chg="modSp mod ord">
        <pc:chgData name="Crockett, Vicky" userId="4a741779-e5fa-48eb-bd65-a03606f528a3" providerId="ADAL" clId="{DF3388E0-F262-4D89-B7CD-C88767D6C57D}" dt="2023-02-16T11:07:15.676" v="493" actId="5793"/>
        <pc:sldMkLst>
          <pc:docMk/>
          <pc:sldMk cId="1806616886" sldId="335"/>
        </pc:sldMkLst>
        <pc:spChg chg="mod">
          <ac:chgData name="Crockett, Vicky" userId="4a741779-e5fa-48eb-bd65-a03606f528a3" providerId="ADAL" clId="{DF3388E0-F262-4D89-B7CD-C88767D6C57D}" dt="2023-02-16T11:07:15.676" v="493" actId="5793"/>
          <ac:spMkLst>
            <pc:docMk/>
            <pc:sldMk cId="1806616886" sldId="335"/>
            <ac:spMk id="5" creationId="{67BDD806-E4BE-453D-8ED6-E542591B9563}"/>
          </ac:spMkLst>
        </pc:spChg>
      </pc:sldChg>
      <pc:sldChg chg="modSp del mod ord">
        <pc:chgData name="Crockett, Vicky" userId="4a741779-e5fa-48eb-bd65-a03606f528a3" providerId="ADAL" clId="{DF3388E0-F262-4D89-B7CD-C88767D6C57D}" dt="2023-02-16T11:10:41.374" v="550" actId="47"/>
        <pc:sldMkLst>
          <pc:docMk/>
          <pc:sldMk cId="112591483" sldId="336"/>
        </pc:sldMkLst>
        <pc:spChg chg="mod">
          <ac:chgData name="Crockett, Vicky" userId="4a741779-e5fa-48eb-bd65-a03606f528a3" providerId="ADAL" clId="{DF3388E0-F262-4D89-B7CD-C88767D6C57D}" dt="2023-02-16T11:07:11.508" v="490" actId="20577"/>
          <ac:spMkLst>
            <pc:docMk/>
            <pc:sldMk cId="112591483" sldId="336"/>
            <ac:spMk id="5" creationId="{BA43F8DB-7C75-46A5-81EA-2536412F06D5}"/>
          </ac:spMkLst>
        </pc:spChg>
      </pc:sldChg>
      <pc:sldChg chg="modSp mod ord">
        <pc:chgData name="Crockett, Vicky" userId="4a741779-e5fa-48eb-bd65-a03606f528a3" providerId="ADAL" clId="{DF3388E0-F262-4D89-B7CD-C88767D6C57D}" dt="2023-02-16T11:30:52.634" v="864"/>
        <pc:sldMkLst>
          <pc:docMk/>
          <pc:sldMk cId="2081086166" sldId="337"/>
        </pc:sldMkLst>
        <pc:spChg chg="mod">
          <ac:chgData name="Crockett, Vicky" userId="4a741779-e5fa-48eb-bd65-a03606f528a3" providerId="ADAL" clId="{DF3388E0-F262-4D89-B7CD-C88767D6C57D}" dt="2023-02-16T11:07:20.409" v="504" actId="20577"/>
          <ac:spMkLst>
            <pc:docMk/>
            <pc:sldMk cId="2081086166" sldId="337"/>
            <ac:spMk id="5" creationId="{6C390B76-162D-4DE2-94C0-A8FB0154DB20}"/>
          </ac:spMkLst>
        </pc:spChg>
      </pc:sldChg>
      <pc:sldChg chg="del">
        <pc:chgData name="Crockett, Vicky" userId="4a741779-e5fa-48eb-bd65-a03606f528a3" providerId="ADAL" clId="{DF3388E0-F262-4D89-B7CD-C88767D6C57D}" dt="2023-02-16T11:29:54.080" v="810" actId="47"/>
        <pc:sldMkLst>
          <pc:docMk/>
          <pc:sldMk cId="2180408988" sldId="338"/>
        </pc:sldMkLst>
      </pc:sldChg>
      <pc:sldChg chg="modSp add del mod">
        <pc:chgData name="Crockett, Vicky" userId="4a741779-e5fa-48eb-bd65-a03606f528a3" providerId="ADAL" clId="{DF3388E0-F262-4D89-B7CD-C88767D6C57D}" dt="2023-02-16T11:09:57.711" v="537" actId="27636"/>
        <pc:sldMkLst>
          <pc:docMk/>
          <pc:sldMk cId="264021216" sldId="412"/>
        </pc:sldMkLst>
        <pc:spChg chg="mod">
          <ac:chgData name="Crockett, Vicky" userId="4a741779-e5fa-48eb-bd65-a03606f528a3" providerId="ADAL" clId="{DF3388E0-F262-4D89-B7CD-C88767D6C57D}" dt="2023-02-16T11:09:57.711" v="537" actId="27636"/>
          <ac:spMkLst>
            <pc:docMk/>
            <pc:sldMk cId="264021216" sldId="412"/>
            <ac:spMk id="2" creationId="{214E200F-4A51-4D63-8981-9326025F4334}"/>
          </ac:spMkLst>
        </pc:spChg>
        <pc:spChg chg="mod">
          <ac:chgData name="Crockett, Vicky" userId="4a741779-e5fa-48eb-bd65-a03606f528a3" providerId="ADAL" clId="{DF3388E0-F262-4D89-B7CD-C88767D6C57D}" dt="2023-02-16T11:09:46.994" v="535" actId="20577"/>
          <ac:spMkLst>
            <pc:docMk/>
            <pc:sldMk cId="264021216" sldId="412"/>
            <ac:spMk id="4" creationId="{413AE037-648A-4FB7-945E-25C4E657AF33}"/>
          </ac:spMkLst>
        </pc:spChg>
      </pc:sldChg>
      <pc:sldChg chg="modSp add mod">
        <pc:chgData name="Crockett, Vicky" userId="4a741779-e5fa-48eb-bd65-a03606f528a3" providerId="ADAL" clId="{DF3388E0-F262-4D89-B7CD-C88767D6C57D}" dt="2023-02-16T11:05:11.236" v="435" actId="20577"/>
        <pc:sldMkLst>
          <pc:docMk/>
          <pc:sldMk cId="4005289180" sldId="1191"/>
        </pc:sldMkLst>
        <pc:spChg chg="mod">
          <ac:chgData name="Crockett, Vicky" userId="4a741779-e5fa-48eb-bd65-a03606f528a3" providerId="ADAL" clId="{DF3388E0-F262-4D89-B7CD-C88767D6C57D}" dt="2023-02-16T10:58:17.591" v="6" actId="20577"/>
          <ac:spMkLst>
            <pc:docMk/>
            <pc:sldMk cId="4005289180" sldId="1191"/>
            <ac:spMk id="2" creationId="{851AB6A3-9715-4222-9B3E-9BAC74D25E74}"/>
          </ac:spMkLst>
        </pc:spChg>
        <pc:spChg chg="mod">
          <ac:chgData name="Crockett, Vicky" userId="4a741779-e5fa-48eb-bd65-a03606f528a3" providerId="ADAL" clId="{DF3388E0-F262-4D89-B7CD-C88767D6C57D}" dt="2023-02-16T11:05:11.236" v="435" actId="20577"/>
          <ac:spMkLst>
            <pc:docMk/>
            <pc:sldMk cId="4005289180" sldId="1191"/>
            <ac:spMk id="3" creationId="{D4F9AAC1-BCB8-4F5D-BE4F-CB8E701D7425}"/>
          </ac:spMkLst>
        </pc:spChg>
      </pc:sldChg>
      <pc:sldChg chg="modSp add del mod">
        <pc:chgData name="Crockett, Vicky" userId="4a741779-e5fa-48eb-bd65-a03606f528a3" providerId="ADAL" clId="{DF3388E0-F262-4D89-B7CD-C88767D6C57D}" dt="2023-02-16T11:07:06.788" v="480" actId="47"/>
        <pc:sldMkLst>
          <pc:docMk/>
          <pc:sldMk cId="2483549329" sldId="1207"/>
        </pc:sldMkLst>
        <pc:spChg chg="mod">
          <ac:chgData name="Crockett, Vicky" userId="4a741779-e5fa-48eb-bd65-a03606f528a3" providerId="ADAL" clId="{DF3388E0-F262-4D89-B7CD-C88767D6C57D}" dt="2023-02-16T11:06:23.095" v="454" actId="20577"/>
          <ac:spMkLst>
            <pc:docMk/>
            <pc:sldMk cId="2483549329" sldId="1207"/>
            <ac:spMk id="5" creationId="{427257BD-72C6-4D9B-A3B0-9CD71F468083}"/>
          </ac:spMkLst>
        </pc:spChg>
        <pc:spChg chg="mod">
          <ac:chgData name="Crockett, Vicky" userId="4a741779-e5fa-48eb-bd65-a03606f528a3" providerId="ADAL" clId="{DF3388E0-F262-4D89-B7CD-C88767D6C57D}" dt="2023-02-16T11:06:14.774" v="437" actId="6549"/>
          <ac:spMkLst>
            <pc:docMk/>
            <pc:sldMk cId="2483549329" sldId="1207"/>
            <ac:spMk id="8" creationId="{1B710A53-C87F-4C9B-9255-23E0301D86C0}"/>
          </ac:spMkLst>
        </pc:spChg>
      </pc:sldChg>
      <pc:sldMasterChg chg="delSldLayout">
        <pc:chgData name="Crockett, Vicky" userId="4a741779-e5fa-48eb-bd65-a03606f528a3" providerId="ADAL" clId="{DF3388E0-F262-4D89-B7CD-C88767D6C57D}" dt="2023-02-16T11:07:06.788" v="480" actId="47"/>
        <pc:sldMasterMkLst>
          <pc:docMk/>
          <pc:sldMasterMk cId="300464794" sldId="2147483648"/>
        </pc:sldMasterMkLst>
        <pc:sldLayoutChg chg="del">
          <pc:chgData name="Crockett, Vicky" userId="4a741779-e5fa-48eb-bd65-a03606f528a3" providerId="ADAL" clId="{DF3388E0-F262-4D89-B7CD-C88767D6C57D}" dt="2023-02-16T10:58:06.224" v="1" actId="47"/>
          <pc:sldLayoutMkLst>
            <pc:docMk/>
            <pc:sldMasterMk cId="300464794" sldId="2147483648"/>
            <pc:sldLayoutMk cId="226806798" sldId="2147483802"/>
          </pc:sldLayoutMkLst>
        </pc:sldLayoutChg>
        <pc:sldLayoutChg chg="del">
          <pc:chgData name="Crockett, Vicky" userId="4a741779-e5fa-48eb-bd65-a03606f528a3" providerId="ADAL" clId="{DF3388E0-F262-4D89-B7CD-C88767D6C57D}" dt="2023-02-16T11:07:06.788" v="480" actId="47"/>
          <pc:sldLayoutMkLst>
            <pc:docMk/>
            <pc:sldMasterMk cId="300464794" sldId="2147483648"/>
            <pc:sldLayoutMk cId="1556467578" sldId="214748392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27/09/2023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27/09/2023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Matplotlib is designed to mimic MATLAB plotting. In MATLAB, a sequence of function calls is used to build a figure, and this is exactly how matplotlib, and consequently seaborn, builds figures.</a:t>
            </a:r>
          </a:p>
        </p:txBody>
      </p:sp>
      <p:sp>
        <p:nvSpPr>
          <p:cNvPr id="4" name="Slide Number Placeholder 3"/>
          <p:cNvSpPr>
            <a:spLocks noGrp="1"/>
          </p:cNvSpPr>
          <p:nvPr>
            <p:ph type="sldNum" sz="quarter" idx="5"/>
          </p:nvPr>
        </p:nvSpPr>
        <p:spPr/>
        <p:txBody>
          <a:bodyPr/>
          <a:lstStyle/>
          <a:p>
            <a:fld id="{548901C6-1DA1-FB44-ABEE-06A0FEB7738E}" type="slidenum">
              <a:rPr lang="en-GB" smtClean="0"/>
              <a:t>3</a:t>
            </a:fld>
            <a:endParaRPr lang="en-GB"/>
          </a:p>
        </p:txBody>
      </p:sp>
    </p:spTree>
    <p:extLst>
      <p:ext uri="{BB962C8B-B14F-4D97-AF65-F5344CB8AC3E}">
        <p14:creationId xmlns:p14="http://schemas.microsoft.com/office/powerpoint/2010/main" val="2578378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581025"/>
            <a:ext cx="5400675" cy="30384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57171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base element in a matplotlib graphic is a figure object. These are the canvas onto which axes and glyphs are added. Figures can be created using the Figure class.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Typically, a figure will consist of a single set of axes, though it is possible to add as many as you like. The add subplots method can be used to create a grid of axes, which are defined in rows and columns.</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4</a:t>
            </a:fld>
            <a:endParaRPr lang="en-GB"/>
          </a:p>
        </p:txBody>
      </p:sp>
    </p:spTree>
    <p:extLst>
      <p:ext uri="{BB962C8B-B14F-4D97-AF65-F5344CB8AC3E}">
        <p14:creationId xmlns:p14="http://schemas.microsoft.com/office/powerpoint/2010/main" val="3227409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glyphs can be added to axes by using various plotting functions.</a:t>
            </a:r>
          </a:p>
        </p:txBody>
      </p:sp>
      <p:sp>
        <p:nvSpPr>
          <p:cNvPr id="4" name="Slide Number Placeholder 3"/>
          <p:cNvSpPr>
            <a:spLocks noGrp="1"/>
          </p:cNvSpPr>
          <p:nvPr>
            <p:ph type="sldNum" sz="quarter" idx="5"/>
          </p:nvPr>
        </p:nvSpPr>
        <p:spPr/>
        <p:txBody>
          <a:bodyPr/>
          <a:lstStyle/>
          <a:p>
            <a:fld id="{548901C6-1DA1-FB44-ABEE-06A0FEB7738E}" type="slidenum">
              <a:rPr lang="en-GB" smtClean="0"/>
              <a:t>5</a:t>
            </a:fld>
            <a:endParaRPr lang="en-GB"/>
          </a:p>
        </p:txBody>
      </p:sp>
    </p:spTree>
    <p:extLst>
      <p:ext uri="{BB962C8B-B14F-4D97-AF65-F5344CB8AC3E}">
        <p14:creationId xmlns:p14="http://schemas.microsoft.com/office/powerpoint/2010/main" val="1951653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Figures and axes can be tailored by calling any of the mentioned functions, such as </a:t>
            </a:r>
            <a:r>
              <a:rPr lang="en-GB" dirty="0" err="1"/>
              <a:t>xlabel</a:t>
            </a:r>
            <a:r>
              <a:rPr lang="en-GB" dirty="0"/>
              <a:t> or </a:t>
            </a:r>
            <a:r>
              <a:rPr lang="en-GB" dirty="0" err="1"/>
              <a:t>ylabel</a:t>
            </a:r>
            <a:r>
              <a:rPr lang="en-GB"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t>6</a:t>
            </a:fld>
            <a:endParaRPr lang="en-GB"/>
          </a:p>
        </p:txBody>
      </p:sp>
    </p:spTree>
    <p:extLst>
      <p:ext uri="{BB962C8B-B14F-4D97-AF65-F5344CB8AC3E}">
        <p14:creationId xmlns:p14="http://schemas.microsoft.com/office/powerpoint/2010/main" val="1523324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Seaborn is a matplotlib wrapper, meaning it provides access to matplotlib via a simplified interface. We use this to produce nicer plots more quickly from </a:t>
            </a:r>
            <a:r>
              <a:rPr lang="en-GB" dirty="0" err="1"/>
              <a:t>dataframes</a:t>
            </a:r>
            <a:r>
              <a:rPr lang="en-GB"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t>7</a:t>
            </a:fld>
            <a:endParaRPr lang="en-GB"/>
          </a:p>
        </p:txBody>
      </p:sp>
    </p:spTree>
    <p:extLst>
      <p:ext uri="{BB962C8B-B14F-4D97-AF65-F5344CB8AC3E}">
        <p14:creationId xmlns:p14="http://schemas.microsoft.com/office/powerpoint/2010/main" val="424350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Bar charts are great for plotting categorical data. We can use value counts in conjunction with the bar plot function to aggregate data to be plotted, and normalize so plotting can be done against a common scale.</a:t>
            </a:r>
          </a:p>
        </p:txBody>
      </p:sp>
      <p:sp>
        <p:nvSpPr>
          <p:cNvPr id="4" name="Slide Number Placeholder 3"/>
          <p:cNvSpPr>
            <a:spLocks noGrp="1"/>
          </p:cNvSpPr>
          <p:nvPr>
            <p:ph type="sldNum" sz="quarter" idx="5"/>
          </p:nvPr>
        </p:nvSpPr>
        <p:spPr/>
        <p:txBody>
          <a:bodyPr/>
          <a:lstStyle/>
          <a:p>
            <a:fld id="{548901C6-1DA1-FB44-ABEE-06A0FEB7738E}" type="slidenum">
              <a:rPr lang="en-GB" smtClean="0"/>
              <a:t>9</a:t>
            </a:fld>
            <a:endParaRPr lang="en-GB"/>
          </a:p>
        </p:txBody>
      </p:sp>
    </p:spTree>
    <p:extLst>
      <p:ext uri="{BB962C8B-B14F-4D97-AF65-F5344CB8AC3E}">
        <p14:creationId xmlns:p14="http://schemas.microsoft.com/office/powerpoint/2010/main" val="232124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Okay for plotting simple proportions</a:t>
            </a:r>
          </a:p>
        </p:txBody>
      </p:sp>
      <p:sp>
        <p:nvSpPr>
          <p:cNvPr id="4" name="Slide Number Placeholder 3"/>
          <p:cNvSpPr>
            <a:spLocks noGrp="1"/>
          </p:cNvSpPr>
          <p:nvPr>
            <p:ph type="sldNum" sz="quarter" idx="5"/>
          </p:nvPr>
        </p:nvSpPr>
        <p:spPr/>
        <p:txBody>
          <a:bodyPr/>
          <a:lstStyle/>
          <a:p>
            <a:fld id="{548901C6-1DA1-FB44-ABEE-06A0FEB7738E}" type="slidenum">
              <a:rPr lang="en-GB" smtClean="0"/>
              <a:t>10</a:t>
            </a:fld>
            <a:endParaRPr lang="en-GB"/>
          </a:p>
        </p:txBody>
      </p:sp>
    </p:spTree>
    <p:extLst>
      <p:ext uri="{BB962C8B-B14F-4D97-AF65-F5344CB8AC3E}">
        <p14:creationId xmlns:p14="http://schemas.microsoft.com/office/powerpoint/2010/main" val="373826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Great for plotting distributions</a:t>
            </a:r>
          </a:p>
        </p:txBody>
      </p:sp>
      <p:sp>
        <p:nvSpPr>
          <p:cNvPr id="4" name="Slide Number Placeholder 3"/>
          <p:cNvSpPr>
            <a:spLocks noGrp="1"/>
          </p:cNvSpPr>
          <p:nvPr>
            <p:ph type="sldNum" sz="quarter" idx="5"/>
          </p:nvPr>
        </p:nvSpPr>
        <p:spPr/>
        <p:txBody>
          <a:bodyPr/>
          <a:lstStyle/>
          <a:p>
            <a:fld id="{548901C6-1DA1-FB44-ABEE-06A0FEB7738E}" type="slidenum">
              <a:rPr lang="en-GB" smtClean="0"/>
              <a:t>11</a:t>
            </a:fld>
            <a:endParaRPr lang="en-GB"/>
          </a:p>
        </p:txBody>
      </p:sp>
    </p:spTree>
    <p:extLst>
      <p:ext uri="{BB962C8B-B14F-4D97-AF65-F5344CB8AC3E}">
        <p14:creationId xmlns:p14="http://schemas.microsoft.com/office/powerpoint/2010/main" val="920746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Great for plotting distributions</a:t>
            </a:r>
          </a:p>
        </p:txBody>
      </p:sp>
      <p:sp>
        <p:nvSpPr>
          <p:cNvPr id="4" name="Slide Number Placeholder 3"/>
          <p:cNvSpPr>
            <a:spLocks noGrp="1"/>
          </p:cNvSpPr>
          <p:nvPr>
            <p:ph type="sldNum" sz="quarter" idx="5"/>
          </p:nvPr>
        </p:nvSpPr>
        <p:spPr/>
        <p:txBody>
          <a:bodyPr/>
          <a:lstStyle/>
          <a:p>
            <a:fld id="{548901C6-1DA1-FB44-ABEE-06A0FEB7738E}" type="slidenum">
              <a:rPr lang="en-GB" smtClean="0"/>
              <a:t>12</a:t>
            </a:fld>
            <a:endParaRPr lang="en-GB"/>
          </a:p>
        </p:txBody>
      </p:sp>
    </p:spTree>
    <p:extLst>
      <p:ext uri="{BB962C8B-B14F-4D97-AF65-F5344CB8AC3E}">
        <p14:creationId xmlns:p14="http://schemas.microsoft.com/office/powerpoint/2010/main" val="1296997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jpe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92691454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6706294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89549465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9459391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7332470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09405205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9131700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17109976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418982881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Dark Blue">
    <p:bg>
      <p:bgPr>
        <a:solidFill>
          <a:srgbClr val="00405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348027" y="536783"/>
            <a:ext cx="2127213" cy="1197621"/>
          </a:xfrm>
          <a:prstGeom prst="rect">
            <a:avLst/>
          </a:prstGeom>
        </p:spPr>
      </p:pic>
      <p:sp>
        <p:nvSpPr>
          <p:cNvPr id="8" name="Text Placeholder 6"/>
          <p:cNvSpPr>
            <a:spLocks noGrp="1"/>
          </p:cNvSpPr>
          <p:nvPr>
            <p:ph type="body" sz="quarter" idx="12" hasCustomPrompt="1"/>
          </p:nvPr>
        </p:nvSpPr>
        <p:spPr>
          <a:xfrm>
            <a:off x="385300" y="5237213"/>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1800" b="1">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5710699" cy="2277604"/>
          </a:xfrm>
        </p:spPr>
        <p:txBody>
          <a:bodyPr anchor="ctr" anchorCtr="0">
            <a:noAutofit/>
          </a:bodyPr>
          <a:lstStyle>
            <a:lvl1pPr algn="l">
              <a:lnSpc>
                <a:spcPct val="100000"/>
              </a:lnSpc>
              <a:defRPr sz="3600" cap="all" baseline="0">
                <a:solidFill>
                  <a:schemeClr val="bg1"/>
                </a:solidFill>
              </a:defRPr>
            </a:lvl1pPr>
          </a:lstStyle>
          <a:p>
            <a:r>
              <a:rPr lang="en-US" noProof="0" dirty="0"/>
              <a:t>CLICK TO EDIT TITLE</a:t>
            </a:r>
            <a:endParaRPr lang="en-GB" noProof="0" dirty="0"/>
          </a:p>
        </p:txBody>
      </p:sp>
      <p:sp>
        <p:nvSpPr>
          <p:cNvPr id="5" name="Text Placeholder 4"/>
          <p:cNvSpPr>
            <a:spLocks noGrp="1"/>
          </p:cNvSpPr>
          <p:nvPr>
            <p:ph type="body" sz="quarter" idx="13" hasCustomPrompt="1"/>
          </p:nvPr>
        </p:nvSpPr>
        <p:spPr>
          <a:xfrm>
            <a:off x="7824705" y="5237213"/>
            <a:ext cx="3978275" cy="1255712"/>
          </a:xfrm>
        </p:spPr>
        <p:txBody>
          <a:bodyPr/>
          <a:lstStyle>
            <a:lvl1pPr>
              <a:lnSpc>
                <a:spcPct val="100000"/>
              </a:lnSpc>
              <a:spcBef>
                <a:spcPts val="0"/>
              </a:spcBef>
              <a:spcAft>
                <a:spcPts val="600"/>
              </a:spcAft>
              <a:defRPr sz="1400">
                <a:solidFill>
                  <a:schemeClr val="bg1"/>
                </a:solidFill>
              </a:defRPr>
            </a:lvl1pPr>
          </a:lstStyle>
          <a:p>
            <a:r>
              <a:rPr lang="en-GB" dirty="0"/>
              <a:t>Trainer name Trainer name </a:t>
            </a:r>
          </a:p>
          <a:p>
            <a:r>
              <a:rPr lang="en-GB" dirty="0"/>
              <a:t>Job title</a:t>
            </a:r>
          </a:p>
          <a:p>
            <a:r>
              <a:rPr lang="en-GB" dirty="0"/>
              <a:t>Relevant certifications</a:t>
            </a:r>
          </a:p>
          <a:p>
            <a:r>
              <a:rPr lang="en-GB" dirty="0"/>
              <a:t>Email address, etc…</a:t>
            </a:r>
          </a:p>
          <a:p>
            <a:endParaRPr lang="en-GB" dirty="0"/>
          </a:p>
        </p:txBody>
      </p:sp>
      <p:pic>
        <p:nvPicPr>
          <p:cNvPr id="7" name="Picture 6"/>
          <p:cNvPicPr>
            <a:picLocks noChangeAspect="1"/>
          </p:cNvPicPr>
          <p:nvPr userDrawn="1"/>
        </p:nvPicPr>
        <p:blipFill>
          <a:blip r:embed="rId3"/>
          <a:stretch>
            <a:fillRect/>
          </a:stretch>
        </p:blipFill>
        <p:spPr>
          <a:xfrm>
            <a:off x="0" y="3856395"/>
            <a:ext cx="7552267" cy="1399822"/>
          </a:xfrm>
          <a:prstGeom prst="rect">
            <a:avLst/>
          </a:prstGeom>
        </p:spPr>
      </p:pic>
    </p:spTree>
    <p:extLst>
      <p:ext uri="{BB962C8B-B14F-4D97-AF65-F5344CB8AC3E}">
        <p14:creationId xmlns:p14="http://schemas.microsoft.com/office/powerpoint/2010/main" val="339371381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Orange 1">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7581206" y="108064"/>
            <a:ext cx="4610793" cy="6749935"/>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7"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71994512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41136902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Blue 2">
    <p:bg>
      <p:bgPr>
        <a:solidFill>
          <a:srgbClr val="28CFF9"/>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985164" y="490450"/>
            <a:ext cx="6206836" cy="6388913"/>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7"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033711716"/>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eal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49686" y="249382"/>
            <a:ext cx="5342313" cy="6608618"/>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dirty="0"/>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dirty="0"/>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dirty="0"/>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spTree>
    <p:extLst>
      <p:ext uri="{BB962C8B-B14F-4D97-AF65-F5344CB8AC3E}">
        <p14:creationId xmlns:p14="http://schemas.microsoft.com/office/powerpoint/2010/main" val="264470702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cSld name="Text Slide B">
    <p:spTree>
      <p:nvGrpSpPr>
        <p:cNvPr id="1" name=""/>
        <p:cNvGrpSpPr/>
        <p:nvPr/>
      </p:nvGrpSpPr>
      <p:grpSpPr>
        <a:xfrm>
          <a:off x="0" y="0"/>
          <a:ext cx="0" cy="0"/>
          <a:chOff x="0" y="0"/>
          <a:chExt cx="0" cy="0"/>
        </a:xfrm>
      </p:grpSpPr>
      <p:sp>
        <p:nvSpPr>
          <p:cNvPr id="14" name="Text Placeholder 2"/>
          <p:cNvSpPr>
            <a:spLocks noGrp="1"/>
          </p:cNvSpPr>
          <p:nvPr>
            <p:ph type="body" sz="quarter" idx="10" hasCustomPrompt="1"/>
          </p:nvPr>
        </p:nvSpPr>
        <p:spPr>
          <a:xfrm>
            <a:off x="380832" y="1242034"/>
            <a:ext cx="2721143" cy="1962150"/>
          </a:xfrm>
        </p:spPr>
        <p:txBody>
          <a:bodyPr/>
          <a:lstStyle>
            <a:lvl1pPr marL="0" indent="0">
              <a:lnSpc>
                <a:spcPct val="90000"/>
              </a:lnSpc>
              <a:spcAft>
                <a:spcPts val="0"/>
              </a:spcAft>
              <a:buFont typeface="Arial" panose="020B0604020202020204" pitchFamily="34" charset="0"/>
              <a:buNone/>
              <a:defRPr sz="3600" cap="none" baseline="0">
                <a:solidFill>
                  <a:srgbClr val="FF004C"/>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a:t>
            </a:r>
            <a:br>
              <a:rPr lang="en-US" dirty="0"/>
            </a:br>
            <a:r>
              <a:rPr lang="en-US" dirty="0"/>
              <a:t>here</a:t>
            </a:r>
          </a:p>
        </p:txBody>
      </p:sp>
      <p:sp>
        <p:nvSpPr>
          <p:cNvPr id="18" name="Text Placeholder 4"/>
          <p:cNvSpPr>
            <a:spLocks noGrp="1"/>
          </p:cNvSpPr>
          <p:nvPr>
            <p:ph type="body" sz="quarter" idx="15" hasCustomPrompt="1"/>
          </p:nvPr>
        </p:nvSpPr>
        <p:spPr>
          <a:xfrm>
            <a:off x="3293084"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9" name="Text Placeholder 4"/>
          <p:cNvSpPr>
            <a:spLocks noGrp="1"/>
          </p:cNvSpPr>
          <p:nvPr>
            <p:ph type="body" sz="quarter" idx="16" hasCustomPrompt="1"/>
          </p:nvPr>
        </p:nvSpPr>
        <p:spPr>
          <a:xfrm>
            <a:off x="6195034" y="2366057"/>
            <a:ext cx="2710841"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20" name="Text Placeholder 4"/>
          <p:cNvSpPr>
            <a:spLocks noGrp="1"/>
          </p:cNvSpPr>
          <p:nvPr>
            <p:ph type="body" sz="quarter" idx="17" hasCustomPrompt="1"/>
          </p:nvPr>
        </p:nvSpPr>
        <p:spPr>
          <a:xfrm>
            <a:off x="9094769" y="2366057"/>
            <a:ext cx="2719387"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22" name="Picture Placeholder 21"/>
          <p:cNvSpPr>
            <a:spLocks noGrp="1"/>
          </p:cNvSpPr>
          <p:nvPr>
            <p:ph type="pic" sz="quarter" idx="18" hasCustomPrompt="1"/>
          </p:nvPr>
        </p:nvSpPr>
        <p:spPr>
          <a:xfrm>
            <a:off x="3284538" y="1233488"/>
            <a:ext cx="785813" cy="785812"/>
          </a:xfrm>
        </p:spPr>
        <p:txBody>
          <a:bodyPr/>
          <a:lstStyle>
            <a:lvl1pPr marL="0" indent="0">
              <a:buNone/>
              <a:defRPr/>
            </a:lvl1pPr>
          </a:lstStyle>
          <a:p>
            <a:r>
              <a:rPr lang="en-GB" dirty="0"/>
              <a:t>icon</a:t>
            </a:r>
          </a:p>
        </p:txBody>
      </p:sp>
      <p:sp>
        <p:nvSpPr>
          <p:cNvPr id="23" name="Picture Placeholder 21"/>
          <p:cNvSpPr>
            <a:spLocks noGrp="1"/>
          </p:cNvSpPr>
          <p:nvPr>
            <p:ph type="pic" sz="quarter" idx="19" hasCustomPrompt="1"/>
          </p:nvPr>
        </p:nvSpPr>
        <p:spPr>
          <a:xfrm>
            <a:off x="6186488" y="1226412"/>
            <a:ext cx="785813" cy="785812"/>
          </a:xfrm>
        </p:spPr>
        <p:txBody>
          <a:bodyPr/>
          <a:lstStyle>
            <a:lvl1pPr marL="0" indent="0">
              <a:buNone/>
              <a:defRPr/>
            </a:lvl1pPr>
          </a:lstStyle>
          <a:p>
            <a:r>
              <a:rPr lang="en-GB" dirty="0"/>
              <a:t>icon</a:t>
            </a:r>
          </a:p>
        </p:txBody>
      </p:sp>
      <p:sp>
        <p:nvSpPr>
          <p:cNvPr id="24" name="Picture Placeholder 21"/>
          <p:cNvSpPr>
            <a:spLocks noGrp="1"/>
          </p:cNvSpPr>
          <p:nvPr>
            <p:ph type="pic" sz="quarter" idx="20" hasCustomPrompt="1"/>
          </p:nvPr>
        </p:nvSpPr>
        <p:spPr>
          <a:xfrm>
            <a:off x="9094769" y="1233488"/>
            <a:ext cx="785813" cy="785812"/>
          </a:xfrm>
        </p:spPr>
        <p:txBody>
          <a:bodyPr/>
          <a:lstStyle>
            <a:lvl1pPr marL="0" indent="0">
              <a:buNone/>
              <a:defRPr/>
            </a:lvl1pPr>
          </a:lstStyle>
          <a:p>
            <a:r>
              <a:rPr lang="en-GB" dirty="0"/>
              <a:t>icon</a:t>
            </a:r>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1070925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1">
                <a:solidFill>
                  <a:srgbClr val="004050"/>
                </a:solidFill>
              </a:defRPr>
            </a:lvl1pPr>
            <a:lvl2pPr marL="285750" indent="-285750">
              <a:lnSpc>
                <a:spcPct val="100000"/>
              </a:lnSpc>
              <a:buFont typeface="Arial" panose="020B0604020202020204" pitchFamily="34" charset="0"/>
              <a:buChar char="•"/>
              <a:defRPr sz="1800" b="1">
                <a:solidFill>
                  <a:srgbClr val="004050"/>
                </a:solidFill>
              </a:defRPr>
            </a:lvl2pPr>
            <a:lvl3pPr marL="360363" indent="268288">
              <a:buFont typeface="Montserrat" panose="00000500000000000000" pitchFamily="2" charset="0"/>
              <a:buChar char="‐"/>
              <a:defRPr>
                <a:solidFill>
                  <a:srgbClr val="004050"/>
                </a:solidFill>
              </a:defRPr>
            </a:lvl3pPr>
            <a:lvl4pPr marL="628650" indent="452438">
              <a:buFont typeface="Courier New" panose="02070309020205020404" pitchFamily="49" charset="0"/>
              <a:buChar char="o"/>
              <a:defRPr>
                <a:solidFill>
                  <a:srgbClr val="004050"/>
                </a:solidFill>
              </a:defRPr>
            </a:lvl4pPr>
            <a:lvl5pPr marL="179996" indent="-179996">
              <a:buFont typeface="Arial" panose="020B0604020202020204" pitchFamily="34" charset="0"/>
              <a:buChar char="•"/>
              <a:defRPr/>
            </a:lvl5pPr>
            <a:lvl7pPr marL="2743132" indent="0">
              <a:buNone/>
              <a:defRPr/>
            </a:lvl7pPr>
          </a:lstStyle>
          <a:p>
            <a:pPr lvl="0"/>
            <a:r>
              <a:rPr lang="en-US" dirty="0"/>
              <a:t>Edit text</a:t>
            </a:r>
          </a:p>
          <a:p>
            <a:pPr lvl="1"/>
            <a:r>
              <a:rPr lang="en-GB" dirty="0"/>
              <a:t>Second level</a:t>
            </a:r>
          </a:p>
          <a:p>
            <a:pPr lvl="2"/>
            <a:r>
              <a:rPr lang="en-GB" dirty="0"/>
              <a:t>Third level</a:t>
            </a:r>
          </a:p>
          <a:p>
            <a:pPr lvl="3"/>
            <a:r>
              <a:rPr lang="en-GB" dirty="0"/>
              <a:t>Fourth level</a:t>
            </a:r>
          </a:p>
          <a:p>
            <a:pPr lvl="1"/>
            <a:r>
              <a:rPr lang="en-GB" dirty="0"/>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0633305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9233412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20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17677661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4488889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Activity 01">
    <p:bg>
      <p:bgPr>
        <a:solidFill>
          <a:srgbClr val="0FEEB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a:spLocks noChangeAspect="1"/>
          </p:cNvSpPr>
          <p:nvPr userDrawn="1"/>
        </p:nvSpPr>
        <p:spPr>
          <a:xfrm>
            <a:off x="1284756" y="377825"/>
            <a:ext cx="5336177" cy="6146736"/>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dirty="0"/>
          </a:p>
        </p:txBody>
      </p:sp>
    </p:spTree>
    <p:extLst>
      <p:ext uri="{BB962C8B-B14F-4D97-AF65-F5344CB8AC3E}">
        <p14:creationId xmlns:p14="http://schemas.microsoft.com/office/powerpoint/2010/main" val="35884305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7472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91788850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19601676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0754297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9774471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5114760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3" name="Title Placeholder 1">
            <a:extLst>
              <a:ext uri="{FF2B5EF4-FFF2-40B4-BE49-F238E27FC236}">
                <a16:creationId xmlns:a16="http://schemas.microsoft.com/office/drawing/2014/main" id="{62421104-899E-4F1E-9A2F-57175A8CFD01}"/>
              </a:ext>
            </a:extLst>
          </p:cNvPr>
          <p:cNvSpPr txBox="1">
            <a:spLocks/>
          </p:cNvSpPr>
          <p:nvPr userDrawn="1"/>
        </p:nvSpPr>
        <p:spPr>
          <a:xfrm>
            <a:off x="1198387"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sp>
        <p:nvSpPr>
          <p:cNvPr id="4" name="Slide Number Placeholder 5">
            <a:extLst>
              <a:ext uri="{FF2B5EF4-FFF2-40B4-BE49-F238E27FC236}">
                <a16:creationId xmlns:a16="http://schemas.microsoft.com/office/drawing/2014/main" id="{8BF3B38F-9248-4518-960F-EDA7B13F7B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8096321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31412712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5684658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1837107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5175998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441684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449569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413654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4349946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96727804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41645895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9297930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318917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9070730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8200864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010079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7173593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2626092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399937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6289334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270280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275953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8057130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0100288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2643027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0901201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061378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Arrow Left 06">
    <p:spTree>
      <p:nvGrpSpPr>
        <p:cNvPr id="1" name=""/>
        <p:cNvGrpSpPr/>
        <p:nvPr/>
      </p:nvGrpSpPr>
      <p:grpSpPr>
        <a:xfrm>
          <a:off x="0" y="0"/>
          <a:ext cx="0" cy="0"/>
          <a:chOff x="0" y="0"/>
          <a:chExt cx="0" cy="0"/>
        </a:xfrm>
      </p:grpSpPr>
      <p:grpSp>
        <p:nvGrpSpPr>
          <p:cNvPr id="19" name="Group 18"/>
          <p:cNvGrpSpPr/>
          <p:nvPr userDrawn="1"/>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2127470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7543005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2112103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855930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7344414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9870052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4609841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0141691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er - Re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1438328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27272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8961312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740001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9994566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3822291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035101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1214479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198963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220753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5761684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1ARROW">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410989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606746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282015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ontents or agenda">
    <p:spTree>
      <p:nvGrpSpPr>
        <p:cNvPr id="1" name=""/>
        <p:cNvGrpSpPr/>
        <p:nvPr/>
      </p:nvGrpSpPr>
      <p:grpSpPr>
        <a:xfrm>
          <a:off x="0" y="0"/>
          <a:ext cx="0" cy="0"/>
          <a:chOff x="0" y="0"/>
          <a:chExt cx="0" cy="0"/>
        </a:xfrm>
      </p:grpSpPr>
      <p:cxnSp>
        <p:nvCxnSpPr>
          <p:cNvPr id="13" name="Straight Connector 12"/>
          <p:cNvCxnSpPr/>
          <p:nvPr userDrawn="1"/>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571150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4092353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627565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3858611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391617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5734612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3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83861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6508363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451938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440262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6055563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6793632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008914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144926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42557328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4747046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69861294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0489265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1198190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492691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37976152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396668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2835526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4373377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3537514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84749219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9016458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82297038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2354928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9973240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254177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6048820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302855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316697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1587830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6367268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11199401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169289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1365831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568123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87230943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55" Type="http://schemas.openxmlformats.org/officeDocument/2006/relationships/slideLayout" Target="../slideLayouts/slideLayout74.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3" Type="http://schemas.openxmlformats.org/officeDocument/2006/relationships/slideLayout" Target="../slideLayouts/slideLayout72.xml"/><Relationship Id="rId58" Type="http://schemas.openxmlformats.org/officeDocument/2006/relationships/image" Target="../media/image1.png"/><Relationship Id="rId5" Type="http://schemas.openxmlformats.org/officeDocument/2006/relationships/slideLayout" Target="../slideLayouts/slideLayout24.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56" Type="http://schemas.openxmlformats.org/officeDocument/2006/relationships/slideLayout" Target="../slideLayouts/slideLayout75.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59" Type="http://schemas.openxmlformats.org/officeDocument/2006/relationships/image" Target="../media/image2.svg"/><Relationship Id="rId20" Type="http://schemas.openxmlformats.org/officeDocument/2006/relationships/slideLayout" Target="../slideLayouts/slideLayout39.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57" Type="http://schemas.openxmlformats.org/officeDocument/2006/relationships/theme" Target="../theme/theme2.xml"/><Relationship Id="rId10" Type="http://schemas.openxmlformats.org/officeDocument/2006/relationships/slideLayout" Target="../slideLayouts/slideLayout29.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6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image" Target="../media/image2.svg"/><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image" Target="../media/image1.png"/><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theme" Target="../theme/theme3.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image" Target="../media/image3.png"/><Relationship Id="rId8" Type="http://schemas.openxmlformats.org/officeDocument/2006/relationships/slideLayout" Target="../slideLayouts/slideLayout8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4.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theme" Target="../theme/theme4.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709" r:id="rId1"/>
    <p:sldLayoutId id="2147483649" r:id="rId2"/>
    <p:sldLayoutId id="2147483710" r:id="rId3"/>
    <p:sldLayoutId id="2147483711" r:id="rId4"/>
    <p:sldLayoutId id="2147483921" r:id="rId5"/>
    <p:sldLayoutId id="2147483922" r:id="rId6"/>
    <p:sldLayoutId id="2147483713" r:id="rId7"/>
    <p:sldLayoutId id="2147483823" r:id="rId8"/>
    <p:sldLayoutId id="2147483712" r:id="rId9"/>
    <p:sldLayoutId id="2147483714" r:id="rId10"/>
    <p:sldLayoutId id="2147483718" r:id="rId11"/>
    <p:sldLayoutId id="2147483806" r:id="rId12"/>
    <p:sldLayoutId id="2147483819" r:id="rId13"/>
    <p:sldLayoutId id="2147483822" r:id="rId14"/>
    <p:sldLayoutId id="2147483847" r:id="rId15"/>
    <p:sldLayoutId id="2147483848" r:id="rId16"/>
    <p:sldLayoutId id="2147483849" r:id="rId17"/>
    <p:sldLayoutId id="2147483821" r:id="rId18"/>
    <p:sldLayoutId id="2147483923" r:id="rId19"/>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4DA8F496-1848-4375-BD96-37C7C2C8E927}"/>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77A34765-C083-4AF8-9D73-1E6C4EA3B5C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61667550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76" r:id="rId17"/>
    <p:sldLayoutId id="2147483877" r:id="rId18"/>
    <p:sldLayoutId id="2147483878" r:id="rId19"/>
    <p:sldLayoutId id="2147483879" r:id="rId20"/>
    <p:sldLayoutId id="2147483868" r:id="rId21"/>
    <p:sldLayoutId id="2147483869" r:id="rId22"/>
    <p:sldLayoutId id="2147483870" r:id="rId23"/>
    <p:sldLayoutId id="2147483872" r:id="rId24"/>
    <p:sldLayoutId id="2147483873" r:id="rId25"/>
    <p:sldLayoutId id="2147483874" r:id="rId26"/>
    <p:sldLayoutId id="2147483875" r:id="rId27"/>
    <p:sldLayoutId id="2147483880" r:id="rId28"/>
    <p:sldLayoutId id="2147483881" r:id="rId29"/>
    <p:sldLayoutId id="2147483882" r:id="rId30"/>
    <p:sldLayoutId id="2147483900" r:id="rId31"/>
    <p:sldLayoutId id="2147483896" r:id="rId32"/>
    <p:sldLayoutId id="2147483897" r:id="rId33"/>
    <p:sldLayoutId id="2147483898" r:id="rId34"/>
    <p:sldLayoutId id="2147483899" r:id="rId35"/>
    <p:sldLayoutId id="2147483883" r:id="rId36"/>
    <p:sldLayoutId id="2147483884" r:id="rId37"/>
    <p:sldLayoutId id="2147483885" r:id="rId38"/>
    <p:sldLayoutId id="2147483886" r:id="rId39"/>
    <p:sldLayoutId id="2147483888" r:id="rId40"/>
    <p:sldLayoutId id="2147483887" r:id="rId41"/>
    <p:sldLayoutId id="2147483889" r:id="rId42"/>
    <p:sldLayoutId id="2147483894" r:id="rId43"/>
    <p:sldLayoutId id="2147483908" r:id="rId44"/>
    <p:sldLayoutId id="2147483909" r:id="rId45"/>
    <p:sldLayoutId id="2147483910" r:id="rId46"/>
    <p:sldLayoutId id="2147483911" r:id="rId47"/>
    <p:sldLayoutId id="2147483912" r:id="rId48"/>
    <p:sldLayoutId id="2147483913" r:id="rId49"/>
    <p:sldLayoutId id="2147483914" r:id="rId50"/>
    <p:sldLayoutId id="2147483915" r:id="rId51"/>
    <p:sldLayoutId id="2147483916" r:id="rId52"/>
    <p:sldLayoutId id="2147483917" r:id="rId53"/>
    <p:sldLayoutId id="2147483918" r:id="rId54"/>
    <p:sldLayoutId id="2147483919" r:id="rId55"/>
    <p:sldLayoutId id="2147483920" r:id="rId56"/>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60"/>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60"/>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60"/>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60"/>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60"/>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9DFF0C5-4C99-4CAF-9A83-22496076BB8D}"/>
              </a:ext>
            </a:extLst>
          </p:cNvPr>
          <p:cNvSpPr txBox="1">
            <a:spLocks/>
          </p:cNvSpPr>
          <p:nvPr userDrawn="1"/>
        </p:nvSpPr>
        <p:spPr>
          <a:xfrm>
            <a:off x="1125959"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pic>
        <p:nvPicPr>
          <p:cNvPr id="8" name="Graphic 31">
            <a:extLst>
              <a:ext uri="{FF2B5EF4-FFF2-40B4-BE49-F238E27FC236}">
                <a16:creationId xmlns:a16="http://schemas.microsoft.com/office/drawing/2014/main" id="{15850D63-A695-4E54-9B50-1380DF3F2934}"/>
              </a:ext>
            </a:extLst>
          </p:cNvPr>
          <p:cNvPicPr>
            <a:picLocks noChangeAspect="1"/>
          </p:cNvPicPr>
          <p:nvPr userDrawn="1"/>
        </p:nvPicPr>
        <p:blipFill>
          <a:blip r:embed="rId33">
            <a:extLst>
              <a:ext uri="{96DAC541-7B7A-43D3-8B79-37D633B846F1}">
                <asvg:svgBlip xmlns:asvg="http://schemas.microsoft.com/office/drawing/2016/SVG/main" r:embed="rId34"/>
              </a:ext>
            </a:extLst>
          </a:blip>
          <a:stretch>
            <a:fillRect/>
          </a:stretch>
        </p:blipFill>
        <p:spPr>
          <a:xfrm>
            <a:off x="269739" y="377825"/>
            <a:ext cx="738525" cy="522000"/>
          </a:xfrm>
          <a:prstGeom prst="rect">
            <a:avLst/>
          </a:prstGeom>
        </p:spPr>
      </p:pic>
      <p:sp>
        <p:nvSpPr>
          <p:cNvPr id="4" name="Slide Number Placeholder 5">
            <a:extLst>
              <a:ext uri="{FF2B5EF4-FFF2-40B4-BE49-F238E27FC236}">
                <a16:creationId xmlns:a16="http://schemas.microsoft.com/office/drawing/2014/main" id="{53D5031B-6036-416C-A339-3FB0379D4B5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1557210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2" r:id="rId5"/>
    <p:sldLayoutId id="2147483733" r:id="rId6"/>
    <p:sldLayoutId id="2147483734" r:id="rId7"/>
    <p:sldLayoutId id="2147483778" r:id="rId8"/>
    <p:sldLayoutId id="2147483779" r:id="rId9"/>
    <p:sldLayoutId id="2147483780" r:id="rId10"/>
    <p:sldLayoutId id="2147483781" r:id="rId11"/>
    <p:sldLayoutId id="2147483782" r:id="rId12"/>
    <p:sldLayoutId id="2147483783" r:id="rId13"/>
    <p:sldLayoutId id="2147483784"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5" r:id="rId23"/>
    <p:sldLayoutId id="2147483901" r:id="rId24"/>
    <p:sldLayoutId id="2147483902" r:id="rId25"/>
    <p:sldLayoutId id="2147483903" r:id="rId26"/>
    <p:sldLayoutId id="2147483904" r:id="rId27"/>
    <p:sldLayoutId id="2147483905" r:id="rId28"/>
    <p:sldLayoutId id="2147483906" r:id="rId29"/>
    <p:sldLayoutId id="2147483907" r:id="rId30"/>
    <p:sldLayoutId id="2147483936" r:id="rId31"/>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5"/>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5"/>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218" y="365125"/>
            <a:ext cx="11471564"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360218" y="1825625"/>
            <a:ext cx="11471564" cy="4351338"/>
          </a:xfrm>
          <a:prstGeom prst="rect">
            <a:avLst/>
          </a:prstGeom>
        </p:spPr>
        <p:txBody>
          <a:bodyPr vert="horz" lIns="91440" tIns="45720" rIns="91440" bIns="45720" rtlCol="0">
            <a:normAutofit/>
          </a:bodyPr>
          <a:lstStyle/>
          <a:p>
            <a:pPr lvl="0"/>
            <a:r>
              <a:rPr lang="en-US" dirty="0"/>
              <a:t>Edit Master text styles</a:t>
            </a:r>
          </a:p>
        </p:txBody>
      </p:sp>
      <p:sp>
        <p:nvSpPr>
          <p:cNvPr id="6" name="Slide Number Placeholder 5"/>
          <p:cNvSpPr>
            <a:spLocks noGrp="1"/>
          </p:cNvSpPr>
          <p:nvPr>
            <p:ph type="sldNum" sz="quarter" idx="4"/>
          </p:nvPr>
        </p:nvSpPr>
        <p:spPr>
          <a:xfrm>
            <a:off x="10613985" y="6311899"/>
            <a:ext cx="1217797" cy="323363"/>
          </a:xfrm>
          <a:prstGeom prst="rect">
            <a:avLst/>
          </a:prstGeom>
        </p:spPr>
        <p:txBody>
          <a:bodyPr vert="horz" lIns="91440" tIns="45720" rIns="91440" bIns="45720" rtlCol="0" anchor="ctr"/>
          <a:lstStyle>
            <a:lvl1pPr algn="r">
              <a:defRPr sz="1200">
                <a:solidFill>
                  <a:schemeClr val="tx1">
                    <a:tint val="75000"/>
                  </a:schemeClr>
                </a:solidFill>
              </a:defRPr>
            </a:lvl1pPr>
          </a:lstStyle>
          <a:p>
            <a:fld id="{3C9C554F-2335-4EBA-A5CB-7E6DBA707ABC}" type="slidenum">
              <a:rPr lang="en-GB" smtClean="0"/>
              <a:t>‹#›</a:t>
            </a:fld>
            <a:endParaRPr lang="en-GB" dirty="0"/>
          </a:p>
        </p:txBody>
      </p:sp>
    </p:spTree>
    <p:extLst>
      <p:ext uri="{BB962C8B-B14F-4D97-AF65-F5344CB8AC3E}">
        <p14:creationId xmlns:p14="http://schemas.microsoft.com/office/powerpoint/2010/main" val="320990847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77.xml"/><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77.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77.xml"/><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7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77.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77.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1AB6A3-9715-4222-9B3E-9BAC74D25E74}"/>
              </a:ext>
            </a:extLst>
          </p:cNvPr>
          <p:cNvSpPr>
            <a:spLocks noGrp="1"/>
          </p:cNvSpPr>
          <p:nvPr>
            <p:ph type="body" sz="quarter" idx="10"/>
          </p:nvPr>
        </p:nvSpPr>
        <p:spPr/>
        <p:txBody>
          <a:bodyPr/>
          <a:lstStyle/>
          <a:p>
            <a:r>
              <a:rPr lang="en-GB" sz="2400" dirty="0">
                <a:solidFill>
                  <a:schemeClr val="bg1"/>
                </a:solidFill>
              </a:rPr>
              <a:t>Methods for Visualising Data</a:t>
            </a:r>
          </a:p>
        </p:txBody>
      </p:sp>
      <p:sp>
        <p:nvSpPr>
          <p:cNvPr id="3" name="Text Placeholder 2">
            <a:extLst>
              <a:ext uri="{FF2B5EF4-FFF2-40B4-BE49-F238E27FC236}">
                <a16:creationId xmlns:a16="http://schemas.microsoft.com/office/drawing/2014/main" id="{D4F9AAC1-BCB8-4F5D-BE4F-CB8E701D7425}"/>
              </a:ext>
            </a:extLst>
          </p:cNvPr>
          <p:cNvSpPr>
            <a:spLocks noGrp="1"/>
          </p:cNvSpPr>
          <p:nvPr>
            <p:ph type="body" sz="quarter" idx="15"/>
          </p:nvPr>
        </p:nvSpPr>
        <p:spPr>
          <a:xfrm>
            <a:off x="5036527" y="1349985"/>
            <a:ext cx="6770688" cy="5119407"/>
          </a:xfrm>
        </p:spPr>
        <p:txBody>
          <a:bodyPr>
            <a:normAutofit/>
          </a:bodyPr>
          <a:lstStyle/>
          <a:p>
            <a:pPr algn="l"/>
            <a:r>
              <a:rPr lang="en-GB" b="1" dirty="0">
                <a:solidFill>
                  <a:srgbClr val="000000"/>
                </a:solidFill>
                <a:latin typeface="Helvetica Neue"/>
              </a:rPr>
              <a:t>Learning Objectives</a:t>
            </a:r>
            <a:endParaRPr lang="en-GB" b="1" i="0" dirty="0">
              <a:solidFill>
                <a:srgbClr val="000000"/>
              </a:solidFill>
              <a:effectLst/>
              <a:latin typeface="Helvetica Neue"/>
            </a:endParaRPr>
          </a:p>
          <a:p>
            <a:pPr>
              <a:buFont typeface="Arial" panose="020B0604020202020204" pitchFamily="34" charset="0"/>
              <a:buChar char="•"/>
            </a:pPr>
            <a:r>
              <a:rPr lang="en-GB" b="0" i="0" dirty="0">
                <a:solidFill>
                  <a:srgbClr val="000000"/>
                </a:solidFill>
                <a:effectLst/>
                <a:latin typeface="Helvetica Neue"/>
              </a:rPr>
              <a:t>Construct and tailor basic data visualisations using Matplotlib &amp; Seaborn for both numeric &amp; non-numeric data</a:t>
            </a:r>
          </a:p>
          <a:p>
            <a:pPr>
              <a:buFont typeface="Arial" panose="020B0604020202020204" pitchFamily="34" charset="0"/>
              <a:buChar char="•"/>
            </a:pPr>
            <a:r>
              <a:rPr lang="en-GB" dirty="0">
                <a:solidFill>
                  <a:srgbClr val="000000"/>
                </a:solidFill>
                <a:latin typeface="Helvetica Neue"/>
              </a:rPr>
              <a:t>Meaningfully visualise aggregate data using Matplotlib and Seaborn</a:t>
            </a:r>
            <a:endParaRPr lang="en-GB" b="0" i="0" dirty="0">
              <a:solidFill>
                <a:srgbClr val="000000"/>
              </a:solidFill>
              <a:effectLst/>
              <a:latin typeface="Helvetica Neue"/>
            </a:endParaRPr>
          </a:p>
          <a:p>
            <a:pPr algn="l"/>
            <a:endParaRPr lang="en-GB" b="1" i="0" dirty="0">
              <a:solidFill>
                <a:srgbClr val="000000"/>
              </a:solidFill>
              <a:effectLst/>
              <a:latin typeface="Helvetica Neue"/>
            </a:endParaRPr>
          </a:p>
          <a:p>
            <a:pPr algn="l"/>
            <a:r>
              <a:rPr lang="en-GB" b="1" i="0" dirty="0">
                <a:solidFill>
                  <a:srgbClr val="000000"/>
                </a:solidFill>
                <a:effectLst/>
                <a:latin typeface="Helvetica Neue"/>
              </a:rPr>
              <a:t>Expected Prior Knowledge</a:t>
            </a:r>
          </a:p>
          <a:p>
            <a:pPr algn="l">
              <a:buFont typeface="Arial" panose="020B0604020202020204" pitchFamily="34" charset="0"/>
              <a:buChar char="•"/>
            </a:pPr>
            <a:r>
              <a:rPr lang="en-GB" dirty="0">
                <a:solidFill>
                  <a:srgbClr val="000000"/>
                </a:solidFill>
                <a:latin typeface="Helvetica Neue"/>
              </a:rPr>
              <a:t>Experience of working with data using Data Analysis tools such as Excel</a:t>
            </a:r>
            <a:r>
              <a:rPr lang="en-GB" b="0" i="0" dirty="0">
                <a:solidFill>
                  <a:srgbClr val="000000"/>
                </a:solidFill>
                <a:effectLst/>
                <a:latin typeface="Helvetica Neue"/>
              </a:rPr>
              <a:t>.</a:t>
            </a:r>
          </a:p>
        </p:txBody>
      </p:sp>
      <p:sp>
        <p:nvSpPr>
          <p:cNvPr id="4" name="Slide Number Placeholder 3">
            <a:extLst>
              <a:ext uri="{FF2B5EF4-FFF2-40B4-BE49-F238E27FC236}">
                <a16:creationId xmlns:a16="http://schemas.microsoft.com/office/drawing/2014/main" id="{1F22EE6F-5199-425F-87C4-D5B0147F622B}"/>
              </a:ext>
            </a:extLst>
          </p:cNvPr>
          <p:cNvSpPr>
            <a:spLocks noGrp="1"/>
          </p:cNvSpPr>
          <p:nvPr>
            <p:ph type="sldNum" sz="quarter" idx="4"/>
          </p:nvPr>
        </p:nvSpPr>
        <p:spPr/>
        <p:txBody>
          <a:bodyPr/>
          <a:lstStyle/>
          <a:p>
            <a:fld id="{EF892D59-8F09-EF4B-AD6D-DA609442F868}" type="slidenum">
              <a:rPr lang="en-GB" smtClean="0"/>
              <a:pPr/>
              <a:t>1</a:t>
            </a:fld>
            <a:endParaRPr lang="en-GB"/>
          </a:p>
        </p:txBody>
      </p:sp>
    </p:spTree>
    <p:extLst>
      <p:ext uri="{BB962C8B-B14F-4D97-AF65-F5344CB8AC3E}">
        <p14:creationId xmlns:p14="http://schemas.microsoft.com/office/powerpoint/2010/main" val="400528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a:t>Pie Charts</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
        <p:nvSpPr>
          <p:cNvPr id="4" name="Text Placeholder 3">
            <a:extLst>
              <a:ext uri="{FF2B5EF4-FFF2-40B4-BE49-F238E27FC236}">
                <a16:creationId xmlns:a16="http://schemas.microsoft.com/office/drawing/2014/main" id="{FDF24919-6C07-823B-D574-FF5A9EE3495A}"/>
              </a:ext>
            </a:extLst>
          </p:cNvPr>
          <p:cNvSpPr>
            <a:spLocks noGrp="1"/>
          </p:cNvSpPr>
          <p:nvPr>
            <p:ph type="body" sz="quarter" idx="15"/>
          </p:nvPr>
        </p:nvSpPr>
        <p:spPr/>
        <p:txBody>
          <a:bodyPr/>
          <a:lstStyle/>
          <a:p>
            <a:endParaRPr lang="en-GB"/>
          </a:p>
        </p:txBody>
      </p:sp>
      <p:pic>
        <p:nvPicPr>
          <p:cNvPr id="6" name="Picture 5" descr="A screen shot of a computer code&#10;&#10;Description automatically generated">
            <a:extLst>
              <a:ext uri="{FF2B5EF4-FFF2-40B4-BE49-F238E27FC236}">
                <a16:creationId xmlns:a16="http://schemas.microsoft.com/office/drawing/2014/main" id="{F1F53DE5-BDE6-490C-E37E-6F36A8AD82DA}"/>
              </a:ext>
            </a:extLst>
          </p:cNvPr>
          <p:cNvPicPr>
            <a:picLocks noChangeAspect="1"/>
          </p:cNvPicPr>
          <p:nvPr/>
        </p:nvPicPr>
        <p:blipFill>
          <a:blip r:embed="rId3"/>
          <a:stretch>
            <a:fillRect/>
          </a:stretch>
        </p:blipFill>
        <p:spPr>
          <a:xfrm>
            <a:off x="4127822" y="0"/>
            <a:ext cx="5112013" cy="1911448"/>
          </a:xfrm>
          <a:prstGeom prst="rect">
            <a:avLst/>
          </a:prstGeom>
        </p:spPr>
      </p:pic>
      <p:pic>
        <p:nvPicPr>
          <p:cNvPr id="8" name="Picture 7" descr="A pie chart with numbers and a few words&#10;&#10;Description automatically generated with medium confidence">
            <a:extLst>
              <a:ext uri="{FF2B5EF4-FFF2-40B4-BE49-F238E27FC236}">
                <a16:creationId xmlns:a16="http://schemas.microsoft.com/office/drawing/2014/main" id="{CD63E552-BFC7-6183-54BA-6F9BDDA00F05}"/>
              </a:ext>
            </a:extLst>
          </p:cNvPr>
          <p:cNvPicPr>
            <a:picLocks noChangeAspect="1"/>
          </p:cNvPicPr>
          <p:nvPr/>
        </p:nvPicPr>
        <p:blipFill>
          <a:blip r:embed="rId4"/>
          <a:stretch>
            <a:fillRect/>
          </a:stretch>
        </p:blipFill>
        <p:spPr>
          <a:xfrm>
            <a:off x="5402373" y="2403827"/>
            <a:ext cx="4489681" cy="3911801"/>
          </a:xfrm>
          <a:prstGeom prst="rect">
            <a:avLst/>
          </a:prstGeom>
        </p:spPr>
      </p:pic>
    </p:spTree>
    <p:extLst>
      <p:ext uri="{BB962C8B-B14F-4D97-AF65-F5344CB8AC3E}">
        <p14:creationId xmlns:p14="http://schemas.microsoft.com/office/powerpoint/2010/main" val="2026322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a:t>Box and Whisker Plots</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11</a:t>
            </a:fld>
            <a:endParaRPr lang="en-GB" dirty="0"/>
          </a:p>
        </p:txBody>
      </p:sp>
      <p:sp>
        <p:nvSpPr>
          <p:cNvPr id="4" name="Text Placeholder 3">
            <a:extLst>
              <a:ext uri="{FF2B5EF4-FFF2-40B4-BE49-F238E27FC236}">
                <a16:creationId xmlns:a16="http://schemas.microsoft.com/office/drawing/2014/main" id="{FDF24919-6C07-823B-D574-FF5A9EE3495A}"/>
              </a:ext>
            </a:extLst>
          </p:cNvPr>
          <p:cNvSpPr>
            <a:spLocks noGrp="1"/>
          </p:cNvSpPr>
          <p:nvPr>
            <p:ph type="body" sz="quarter" idx="15"/>
          </p:nvPr>
        </p:nvSpPr>
        <p:spPr/>
        <p:txBody>
          <a:bodyPr/>
          <a:lstStyle/>
          <a:p>
            <a:endParaRPr lang="en-GB"/>
          </a:p>
        </p:txBody>
      </p:sp>
      <p:pic>
        <p:nvPicPr>
          <p:cNvPr id="6" name="Picture 5" descr="A computer code with text&#10;&#10;Description automatically generated with medium confidence">
            <a:extLst>
              <a:ext uri="{FF2B5EF4-FFF2-40B4-BE49-F238E27FC236}">
                <a16:creationId xmlns:a16="http://schemas.microsoft.com/office/drawing/2014/main" id="{884BB7D0-ADD7-0D79-ED2A-2469DF6E787C}"/>
              </a:ext>
            </a:extLst>
          </p:cNvPr>
          <p:cNvPicPr>
            <a:picLocks noChangeAspect="1"/>
          </p:cNvPicPr>
          <p:nvPr/>
        </p:nvPicPr>
        <p:blipFill>
          <a:blip r:embed="rId3"/>
          <a:stretch>
            <a:fillRect/>
          </a:stretch>
        </p:blipFill>
        <p:spPr>
          <a:xfrm>
            <a:off x="4121949" y="805854"/>
            <a:ext cx="3803845" cy="1352620"/>
          </a:xfrm>
          <a:prstGeom prst="rect">
            <a:avLst/>
          </a:prstGeom>
        </p:spPr>
      </p:pic>
      <p:pic>
        <p:nvPicPr>
          <p:cNvPr id="8" name="Picture 7" descr="A graph showing a comparison of a false and a false&#10;&#10;Description automatically generated with medium confidence">
            <a:extLst>
              <a:ext uri="{FF2B5EF4-FFF2-40B4-BE49-F238E27FC236}">
                <a16:creationId xmlns:a16="http://schemas.microsoft.com/office/drawing/2014/main" id="{6790DADE-128B-3A70-0D87-76513B352029}"/>
              </a:ext>
            </a:extLst>
          </p:cNvPr>
          <p:cNvPicPr>
            <a:picLocks noChangeAspect="1"/>
          </p:cNvPicPr>
          <p:nvPr/>
        </p:nvPicPr>
        <p:blipFill>
          <a:blip r:embed="rId4"/>
          <a:stretch>
            <a:fillRect/>
          </a:stretch>
        </p:blipFill>
        <p:spPr>
          <a:xfrm>
            <a:off x="4121949" y="2966962"/>
            <a:ext cx="8003242" cy="3634710"/>
          </a:xfrm>
          <a:prstGeom prst="rect">
            <a:avLst/>
          </a:prstGeom>
        </p:spPr>
      </p:pic>
    </p:spTree>
    <p:extLst>
      <p:ext uri="{BB962C8B-B14F-4D97-AF65-F5344CB8AC3E}">
        <p14:creationId xmlns:p14="http://schemas.microsoft.com/office/powerpoint/2010/main" val="124044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a:t>Histograms</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12</a:t>
            </a:fld>
            <a:endParaRPr lang="en-GB" dirty="0"/>
          </a:p>
        </p:txBody>
      </p:sp>
      <p:sp>
        <p:nvSpPr>
          <p:cNvPr id="4" name="Text Placeholder 3">
            <a:extLst>
              <a:ext uri="{FF2B5EF4-FFF2-40B4-BE49-F238E27FC236}">
                <a16:creationId xmlns:a16="http://schemas.microsoft.com/office/drawing/2014/main" id="{FDF24919-6C07-823B-D574-FF5A9EE3495A}"/>
              </a:ext>
            </a:extLst>
          </p:cNvPr>
          <p:cNvSpPr>
            <a:spLocks noGrp="1"/>
          </p:cNvSpPr>
          <p:nvPr>
            <p:ph type="body" sz="quarter" idx="15"/>
          </p:nvPr>
        </p:nvSpPr>
        <p:spPr/>
        <p:txBody>
          <a:bodyPr/>
          <a:lstStyle/>
          <a:p>
            <a:endParaRPr lang="en-GB"/>
          </a:p>
        </p:txBody>
      </p:sp>
      <p:pic>
        <p:nvPicPr>
          <p:cNvPr id="6" name="Picture 5" descr="A computer code with text&#10;&#10;Description automatically generated">
            <a:extLst>
              <a:ext uri="{FF2B5EF4-FFF2-40B4-BE49-F238E27FC236}">
                <a16:creationId xmlns:a16="http://schemas.microsoft.com/office/drawing/2014/main" id="{57C1D8D8-425A-A04A-1641-BD6F2A053CC7}"/>
              </a:ext>
            </a:extLst>
          </p:cNvPr>
          <p:cNvPicPr>
            <a:picLocks noChangeAspect="1"/>
          </p:cNvPicPr>
          <p:nvPr/>
        </p:nvPicPr>
        <p:blipFill>
          <a:blip r:embed="rId3"/>
          <a:stretch>
            <a:fillRect/>
          </a:stretch>
        </p:blipFill>
        <p:spPr>
          <a:xfrm>
            <a:off x="4075237" y="208993"/>
            <a:ext cx="3943553" cy="1403422"/>
          </a:xfrm>
          <a:prstGeom prst="rect">
            <a:avLst/>
          </a:prstGeom>
        </p:spPr>
      </p:pic>
      <p:pic>
        <p:nvPicPr>
          <p:cNvPr id="8" name="Picture 7" descr="A graph of a person with a beard&#10;&#10;Description automatically generated with medium confidence">
            <a:extLst>
              <a:ext uri="{FF2B5EF4-FFF2-40B4-BE49-F238E27FC236}">
                <a16:creationId xmlns:a16="http://schemas.microsoft.com/office/drawing/2014/main" id="{CCE8ECEB-0726-F81F-2ECD-1C46E65BCF6E}"/>
              </a:ext>
            </a:extLst>
          </p:cNvPr>
          <p:cNvPicPr>
            <a:picLocks noChangeAspect="1"/>
          </p:cNvPicPr>
          <p:nvPr/>
        </p:nvPicPr>
        <p:blipFill>
          <a:blip r:embed="rId4"/>
          <a:stretch>
            <a:fillRect/>
          </a:stretch>
        </p:blipFill>
        <p:spPr>
          <a:xfrm>
            <a:off x="4075234" y="1959429"/>
            <a:ext cx="8116765" cy="3350846"/>
          </a:xfrm>
          <a:prstGeom prst="rect">
            <a:avLst/>
          </a:prstGeom>
        </p:spPr>
      </p:pic>
    </p:spTree>
    <p:extLst>
      <p:ext uri="{BB962C8B-B14F-4D97-AF65-F5344CB8AC3E}">
        <p14:creationId xmlns:p14="http://schemas.microsoft.com/office/powerpoint/2010/main" val="53710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C366-0F73-DE8B-8AD6-E2837224548E}"/>
              </a:ext>
            </a:extLst>
          </p:cNvPr>
          <p:cNvSpPr>
            <a:spLocks noGrp="1"/>
          </p:cNvSpPr>
          <p:nvPr>
            <p:ph type="ctrTitle"/>
          </p:nvPr>
        </p:nvSpPr>
        <p:spPr/>
        <p:txBody>
          <a:bodyPr/>
          <a:lstStyle/>
          <a:p>
            <a:r>
              <a:rPr lang="en-GB" dirty="0"/>
              <a:t>Bivariate Plots</a:t>
            </a:r>
          </a:p>
        </p:txBody>
      </p:sp>
    </p:spTree>
    <p:extLst>
      <p:ext uri="{BB962C8B-B14F-4D97-AF65-F5344CB8AC3E}">
        <p14:creationId xmlns:p14="http://schemas.microsoft.com/office/powerpoint/2010/main" val="372898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a:t>Bar Charts</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14</a:t>
            </a:fld>
            <a:endParaRPr lang="en-GB" dirty="0"/>
          </a:p>
        </p:txBody>
      </p:sp>
      <p:sp>
        <p:nvSpPr>
          <p:cNvPr id="4" name="Text Placeholder 3">
            <a:extLst>
              <a:ext uri="{FF2B5EF4-FFF2-40B4-BE49-F238E27FC236}">
                <a16:creationId xmlns:a16="http://schemas.microsoft.com/office/drawing/2014/main" id="{FDF24919-6C07-823B-D574-FF5A9EE3495A}"/>
              </a:ext>
            </a:extLst>
          </p:cNvPr>
          <p:cNvSpPr>
            <a:spLocks noGrp="1"/>
          </p:cNvSpPr>
          <p:nvPr>
            <p:ph type="body" sz="quarter" idx="15"/>
          </p:nvPr>
        </p:nvSpPr>
        <p:spPr/>
        <p:txBody>
          <a:bodyPr/>
          <a:lstStyle/>
          <a:p>
            <a:endParaRPr lang="en-GB"/>
          </a:p>
        </p:txBody>
      </p:sp>
      <p:pic>
        <p:nvPicPr>
          <p:cNvPr id="6" name="Picture 5" descr="A computer code on a white background&#10;&#10;Description automatically generated">
            <a:extLst>
              <a:ext uri="{FF2B5EF4-FFF2-40B4-BE49-F238E27FC236}">
                <a16:creationId xmlns:a16="http://schemas.microsoft.com/office/drawing/2014/main" id="{0D2EA4C3-F562-1CFB-9AB7-D9EE4AB913A8}"/>
              </a:ext>
            </a:extLst>
          </p:cNvPr>
          <p:cNvPicPr>
            <a:picLocks noChangeAspect="1"/>
          </p:cNvPicPr>
          <p:nvPr/>
        </p:nvPicPr>
        <p:blipFill>
          <a:blip r:embed="rId2"/>
          <a:stretch>
            <a:fillRect/>
          </a:stretch>
        </p:blipFill>
        <p:spPr>
          <a:xfrm>
            <a:off x="4073223" y="758404"/>
            <a:ext cx="7575939" cy="1098606"/>
          </a:xfrm>
          <a:prstGeom prst="rect">
            <a:avLst/>
          </a:prstGeom>
        </p:spPr>
      </p:pic>
      <p:pic>
        <p:nvPicPr>
          <p:cNvPr id="8" name="Picture 7" descr="A blue and orange rectangular objects with white text&#10;&#10;Description automatically generated">
            <a:extLst>
              <a:ext uri="{FF2B5EF4-FFF2-40B4-BE49-F238E27FC236}">
                <a16:creationId xmlns:a16="http://schemas.microsoft.com/office/drawing/2014/main" id="{A51334C3-4C7C-A6E6-AEBA-5FCF09174356}"/>
              </a:ext>
            </a:extLst>
          </p:cNvPr>
          <p:cNvPicPr>
            <a:picLocks noChangeAspect="1"/>
          </p:cNvPicPr>
          <p:nvPr/>
        </p:nvPicPr>
        <p:blipFill>
          <a:blip r:embed="rId3"/>
          <a:stretch>
            <a:fillRect/>
          </a:stretch>
        </p:blipFill>
        <p:spPr>
          <a:xfrm>
            <a:off x="4073223" y="2162414"/>
            <a:ext cx="8039513" cy="4032457"/>
          </a:xfrm>
          <a:prstGeom prst="rect">
            <a:avLst/>
          </a:prstGeom>
        </p:spPr>
      </p:pic>
    </p:spTree>
    <p:extLst>
      <p:ext uri="{BB962C8B-B14F-4D97-AF65-F5344CB8AC3E}">
        <p14:creationId xmlns:p14="http://schemas.microsoft.com/office/powerpoint/2010/main" val="715325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a:t>Histograms</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15</a:t>
            </a:fld>
            <a:endParaRPr lang="en-GB" dirty="0"/>
          </a:p>
        </p:txBody>
      </p:sp>
      <p:sp>
        <p:nvSpPr>
          <p:cNvPr id="4" name="Text Placeholder 3">
            <a:extLst>
              <a:ext uri="{FF2B5EF4-FFF2-40B4-BE49-F238E27FC236}">
                <a16:creationId xmlns:a16="http://schemas.microsoft.com/office/drawing/2014/main" id="{FDF24919-6C07-823B-D574-FF5A9EE3495A}"/>
              </a:ext>
            </a:extLst>
          </p:cNvPr>
          <p:cNvSpPr>
            <a:spLocks noGrp="1"/>
          </p:cNvSpPr>
          <p:nvPr>
            <p:ph type="body" sz="quarter" idx="15"/>
          </p:nvPr>
        </p:nvSpPr>
        <p:spPr/>
        <p:txBody>
          <a:bodyPr/>
          <a:lstStyle/>
          <a:p>
            <a:endParaRPr lang="en-GB"/>
          </a:p>
        </p:txBody>
      </p:sp>
      <p:pic>
        <p:nvPicPr>
          <p:cNvPr id="6" name="Picture 5" descr="A computer code with text&#10;&#10;Description automatically generated">
            <a:extLst>
              <a:ext uri="{FF2B5EF4-FFF2-40B4-BE49-F238E27FC236}">
                <a16:creationId xmlns:a16="http://schemas.microsoft.com/office/drawing/2014/main" id="{E56FCDBB-C22B-8585-B066-ED0F9EB5CACA}"/>
              </a:ext>
            </a:extLst>
          </p:cNvPr>
          <p:cNvPicPr>
            <a:picLocks noChangeAspect="1"/>
          </p:cNvPicPr>
          <p:nvPr/>
        </p:nvPicPr>
        <p:blipFill>
          <a:blip r:embed="rId2"/>
          <a:stretch>
            <a:fillRect/>
          </a:stretch>
        </p:blipFill>
        <p:spPr>
          <a:xfrm>
            <a:off x="4309271" y="599645"/>
            <a:ext cx="4324572" cy="1416123"/>
          </a:xfrm>
          <a:prstGeom prst="rect">
            <a:avLst/>
          </a:prstGeom>
        </p:spPr>
      </p:pic>
      <p:pic>
        <p:nvPicPr>
          <p:cNvPr id="8" name="Picture 7" descr="A graph of two people&#10;&#10;Description automatically generated">
            <a:extLst>
              <a:ext uri="{FF2B5EF4-FFF2-40B4-BE49-F238E27FC236}">
                <a16:creationId xmlns:a16="http://schemas.microsoft.com/office/drawing/2014/main" id="{B5860335-A220-E04B-9CC3-16AE5D6D187A}"/>
              </a:ext>
            </a:extLst>
          </p:cNvPr>
          <p:cNvPicPr>
            <a:picLocks noChangeAspect="1"/>
          </p:cNvPicPr>
          <p:nvPr/>
        </p:nvPicPr>
        <p:blipFill>
          <a:blip r:embed="rId3"/>
          <a:stretch>
            <a:fillRect/>
          </a:stretch>
        </p:blipFill>
        <p:spPr>
          <a:xfrm>
            <a:off x="4256314" y="2553045"/>
            <a:ext cx="7687113" cy="3097878"/>
          </a:xfrm>
          <a:prstGeom prst="rect">
            <a:avLst/>
          </a:prstGeom>
        </p:spPr>
      </p:pic>
    </p:spTree>
    <p:extLst>
      <p:ext uri="{BB962C8B-B14F-4D97-AF65-F5344CB8AC3E}">
        <p14:creationId xmlns:p14="http://schemas.microsoft.com/office/powerpoint/2010/main" val="152203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a:t>Scatterplots</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16</a:t>
            </a:fld>
            <a:endParaRPr lang="en-GB" dirty="0"/>
          </a:p>
        </p:txBody>
      </p:sp>
      <p:sp>
        <p:nvSpPr>
          <p:cNvPr id="4" name="Text Placeholder 3">
            <a:extLst>
              <a:ext uri="{FF2B5EF4-FFF2-40B4-BE49-F238E27FC236}">
                <a16:creationId xmlns:a16="http://schemas.microsoft.com/office/drawing/2014/main" id="{FDF24919-6C07-823B-D574-FF5A9EE3495A}"/>
              </a:ext>
            </a:extLst>
          </p:cNvPr>
          <p:cNvSpPr>
            <a:spLocks noGrp="1"/>
          </p:cNvSpPr>
          <p:nvPr>
            <p:ph type="body" sz="quarter" idx="15"/>
          </p:nvPr>
        </p:nvSpPr>
        <p:spPr/>
        <p:txBody>
          <a:bodyPr/>
          <a:lstStyle/>
          <a:p>
            <a:endParaRPr lang="en-GB"/>
          </a:p>
        </p:txBody>
      </p:sp>
      <p:pic>
        <p:nvPicPr>
          <p:cNvPr id="14" name="Picture 13" descr="A screen shot of a graph&#10;&#10;Description automatically generated">
            <a:extLst>
              <a:ext uri="{FF2B5EF4-FFF2-40B4-BE49-F238E27FC236}">
                <a16:creationId xmlns:a16="http://schemas.microsoft.com/office/drawing/2014/main" id="{4CD14356-8E34-F262-0044-9314A91EAF5C}"/>
              </a:ext>
            </a:extLst>
          </p:cNvPr>
          <p:cNvPicPr>
            <a:picLocks noChangeAspect="1"/>
          </p:cNvPicPr>
          <p:nvPr/>
        </p:nvPicPr>
        <p:blipFill>
          <a:blip r:embed="rId2"/>
          <a:stretch>
            <a:fillRect/>
          </a:stretch>
        </p:blipFill>
        <p:spPr>
          <a:xfrm>
            <a:off x="3894145" y="1157689"/>
            <a:ext cx="8297855" cy="2752000"/>
          </a:xfrm>
          <a:prstGeom prst="rect">
            <a:avLst/>
          </a:prstGeom>
        </p:spPr>
      </p:pic>
    </p:spTree>
    <p:extLst>
      <p:ext uri="{BB962C8B-B14F-4D97-AF65-F5344CB8AC3E}">
        <p14:creationId xmlns:p14="http://schemas.microsoft.com/office/powerpoint/2010/main" val="145242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C366-0F73-DE8B-8AD6-E2837224548E}"/>
              </a:ext>
            </a:extLst>
          </p:cNvPr>
          <p:cNvSpPr>
            <a:spLocks noGrp="1"/>
          </p:cNvSpPr>
          <p:nvPr>
            <p:ph type="ctrTitle"/>
          </p:nvPr>
        </p:nvSpPr>
        <p:spPr/>
        <p:txBody>
          <a:bodyPr/>
          <a:lstStyle/>
          <a:p>
            <a:r>
              <a:rPr lang="en-GB" dirty="0"/>
              <a:t>Seaborn – Making Plotting Easier</a:t>
            </a:r>
          </a:p>
        </p:txBody>
      </p:sp>
    </p:spTree>
    <p:extLst>
      <p:ext uri="{BB962C8B-B14F-4D97-AF65-F5344CB8AC3E}">
        <p14:creationId xmlns:p14="http://schemas.microsoft.com/office/powerpoint/2010/main" val="3939970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B794D7-1D3C-FD19-C418-B0DD71152BF7}"/>
              </a:ext>
            </a:extLst>
          </p:cNvPr>
          <p:cNvSpPr>
            <a:spLocks noGrp="1"/>
          </p:cNvSpPr>
          <p:nvPr>
            <p:ph type="body" sz="quarter" idx="10"/>
          </p:nvPr>
        </p:nvSpPr>
        <p:spPr/>
        <p:txBody>
          <a:bodyPr/>
          <a:lstStyle/>
          <a:p>
            <a:r>
              <a:rPr lang="en-GB" dirty="0"/>
              <a:t>Scatterplots</a:t>
            </a:r>
          </a:p>
        </p:txBody>
      </p:sp>
      <p:sp>
        <p:nvSpPr>
          <p:cNvPr id="3" name="Slide Number Placeholder 2">
            <a:extLst>
              <a:ext uri="{FF2B5EF4-FFF2-40B4-BE49-F238E27FC236}">
                <a16:creationId xmlns:a16="http://schemas.microsoft.com/office/drawing/2014/main" id="{F84A8A8C-E1F7-5578-C92E-D07AC9AAC847}"/>
              </a:ext>
            </a:extLst>
          </p:cNvPr>
          <p:cNvSpPr>
            <a:spLocks noGrp="1"/>
          </p:cNvSpPr>
          <p:nvPr>
            <p:ph type="sldNum" sz="quarter" idx="4"/>
          </p:nvPr>
        </p:nvSpPr>
        <p:spPr/>
        <p:txBody>
          <a:bodyPr/>
          <a:lstStyle/>
          <a:p>
            <a:fld id="{EF892D59-8F09-EF4B-AD6D-DA609442F868}" type="slidenum">
              <a:rPr lang="en-GB" smtClean="0"/>
              <a:pPr/>
              <a:t>18</a:t>
            </a:fld>
            <a:endParaRPr lang="en-GB" dirty="0"/>
          </a:p>
        </p:txBody>
      </p:sp>
      <p:sp>
        <p:nvSpPr>
          <p:cNvPr id="4" name="Text Placeholder 3">
            <a:extLst>
              <a:ext uri="{FF2B5EF4-FFF2-40B4-BE49-F238E27FC236}">
                <a16:creationId xmlns:a16="http://schemas.microsoft.com/office/drawing/2014/main" id="{F595F257-8C9D-CDC6-6757-578573B5A4D9}"/>
              </a:ext>
            </a:extLst>
          </p:cNvPr>
          <p:cNvSpPr>
            <a:spLocks noGrp="1"/>
          </p:cNvSpPr>
          <p:nvPr>
            <p:ph type="body" sz="quarter" idx="15"/>
          </p:nvPr>
        </p:nvSpPr>
        <p:spPr/>
        <p:txBody>
          <a:bodyPr/>
          <a:lstStyle/>
          <a:p>
            <a:endParaRPr lang="en-GB" dirty="0"/>
          </a:p>
        </p:txBody>
      </p:sp>
      <p:pic>
        <p:nvPicPr>
          <p:cNvPr id="5" name="Picture 4" descr="A screen shot of a computer code&#10;&#10;Description automatically generated">
            <a:extLst>
              <a:ext uri="{FF2B5EF4-FFF2-40B4-BE49-F238E27FC236}">
                <a16:creationId xmlns:a16="http://schemas.microsoft.com/office/drawing/2014/main" id="{E7C3577F-C9FD-0AE5-0144-E72D636EEF4A}"/>
              </a:ext>
            </a:extLst>
          </p:cNvPr>
          <p:cNvPicPr>
            <a:picLocks noChangeAspect="1"/>
          </p:cNvPicPr>
          <p:nvPr/>
        </p:nvPicPr>
        <p:blipFill>
          <a:blip r:embed="rId2"/>
          <a:stretch>
            <a:fillRect/>
          </a:stretch>
        </p:blipFill>
        <p:spPr>
          <a:xfrm>
            <a:off x="4322860" y="263078"/>
            <a:ext cx="4089610" cy="2089257"/>
          </a:xfrm>
          <a:prstGeom prst="rect">
            <a:avLst/>
          </a:prstGeom>
        </p:spPr>
      </p:pic>
      <p:pic>
        <p:nvPicPr>
          <p:cNvPr id="6" name="Picture 5" descr="A diagram of a number of dots&#10;&#10;Description automatically generated">
            <a:extLst>
              <a:ext uri="{FF2B5EF4-FFF2-40B4-BE49-F238E27FC236}">
                <a16:creationId xmlns:a16="http://schemas.microsoft.com/office/drawing/2014/main" id="{C28008F0-0007-3A31-D94D-52A35BBDB0C2}"/>
              </a:ext>
            </a:extLst>
          </p:cNvPr>
          <p:cNvPicPr>
            <a:picLocks noChangeAspect="1"/>
          </p:cNvPicPr>
          <p:nvPr/>
        </p:nvPicPr>
        <p:blipFill>
          <a:blip r:embed="rId3"/>
          <a:stretch>
            <a:fillRect/>
          </a:stretch>
        </p:blipFill>
        <p:spPr>
          <a:xfrm>
            <a:off x="4175619" y="2922596"/>
            <a:ext cx="8065366" cy="3102064"/>
          </a:xfrm>
          <a:prstGeom prst="rect">
            <a:avLst/>
          </a:prstGeom>
        </p:spPr>
      </p:pic>
    </p:spTree>
    <p:extLst>
      <p:ext uri="{BB962C8B-B14F-4D97-AF65-F5344CB8AC3E}">
        <p14:creationId xmlns:p14="http://schemas.microsoft.com/office/powerpoint/2010/main" val="1580312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955507-CDBF-DFA8-24AA-68B601F8AB83}"/>
              </a:ext>
            </a:extLst>
          </p:cNvPr>
          <p:cNvSpPr>
            <a:spLocks noGrp="1"/>
          </p:cNvSpPr>
          <p:nvPr>
            <p:ph type="body" sz="quarter" idx="10"/>
          </p:nvPr>
        </p:nvSpPr>
        <p:spPr/>
        <p:txBody>
          <a:bodyPr/>
          <a:lstStyle/>
          <a:p>
            <a:r>
              <a:rPr lang="en-GB" dirty="0"/>
              <a:t>Violin Plots</a:t>
            </a:r>
          </a:p>
        </p:txBody>
      </p:sp>
      <p:sp>
        <p:nvSpPr>
          <p:cNvPr id="3" name="Slide Number Placeholder 2">
            <a:extLst>
              <a:ext uri="{FF2B5EF4-FFF2-40B4-BE49-F238E27FC236}">
                <a16:creationId xmlns:a16="http://schemas.microsoft.com/office/drawing/2014/main" id="{895DAFF3-DC79-F02F-D0D7-32709B63A5FD}"/>
              </a:ext>
            </a:extLst>
          </p:cNvPr>
          <p:cNvSpPr>
            <a:spLocks noGrp="1"/>
          </p:cNvSpPr>
          <p:nvPr>
            <p:ph type="sldNum" sz="quarter" idx="4"/>
          </p:nvPr>
        </p:nvSpPr>
        <p:spPr/>
        <p:txBody>
          <a:bodyPr/>
          <a:lstStyle/>
          <a:p>
            <a:fld id="{EF892D59-8F09-EF4B-AD6D-DA609442F868}" type="slidenum">
              <a:rPr lang="en-GB" smtClean="0"/>
              <a:pPr/>
              <a:t>19</a:t>
            </a:fld>
            <a:endParaRPr lang="en-GB" dirty="0"/>
          </a:p>
        </p:txBody>
      </p:sp>
      <p:sp>
        <p:nvSpPr>
          <p:cNvPr id="4" name="Text Placeholder 3">
            <a:extLst>
              <a:ext uri="{FF2B5EF4-FFF2-40B4-BE49-F238E27FC236}">
                <a16:creationId xmlns:a16="http://schemas.microsoft.com/office/drawing/2014/main" id="{C0575564-97D1-E998-349E-D1CBF15D3AD9}"/>
              </a:ext>
            </a:extLst>
          </p:cNvPr>
          <p:cNvSpPr>
            <a:spLocks noGrp="1"/>
          </p:cNvSpPr>
          <p:nvPr>
            <p:ph type="body" sz="quarter" idx="15"/>
          </p:nvPr>
        </p:nvSpPr>
        <p:spPr/>
        <p:txBody>
          <a:bodyPr/>
          <a:lstStyle/>
          <a:p>
            <a:endParaRPr lang="en-GB"/>
          </a:p>
        </p:txBody>
      </p:sp>
      <p:pic>
        <p:nvPicPr>
          <p:cNvPr id="6" name="Picture 5" descr="A screen shot of a computer code&#10;&#10;Description automatically generated">
            <a:extLst>
              <a:ext uri="{FF2B5EF4-FFF2-40B4-BE49-F238E27FC236}">
                <a16:creationId xmlns:a16="http://schemas.microsoft.com/office/drawing/2014/main" id="{3E7CC83E-FB6E-479F-538B-3AAB884B5920}"/>
              </a:ext>
            </a:extLst>
          </p:cNvPr>
          <p:cNvPicPr>
            <a:picLocks noChangeAspect="1"/>
          </p:cNvPicPr>
          <p:nvPr/>
        </p:nvPicPr>
        <p:blipFill>
          <a:blip r:embed="rId2"/>
          <a:stretch>
            <a:fillRect/>
          </a:stretch>
        </p:blipFill>
        <p:spPr>
          <a:xfrm>
            <a:off x="4253011" y="403787"/>
            <a:ext cx="4959605" cy="1892397"/>
          </a:xfrm>
          <a:prstGeom prst="rect">
            <a:avLst/>
          </a:prstGeom>
        </p:spPr>
      </p:pic>
      <p:pic>
        <p:nvPicPr>
          <p:cNvPr id="8" name="Picture 7" descr="A blue and orange shapes&#10;&#10;Description automatically generated">
            <a:extLst>
              <a:ext uri="{FF2B5EF4-FFF2-40B4-BE49-F238E27FC236}">
                <a16:creationId xmlns:a16="http://schemas.microsoft.com/office/drawing/2014/main" id="{7A332DDF-EE91-5E02-ED34-DD54C0387B41}"/>
              </a:ext>
            </a:extLst>
          </p:cNvPr>
          <p:cNvPicPr>
            <a:picLocks noChangeAspect="1"/>
          </p:cNvPicPr>
          <p:nvPr/>
        </p:nvPicPr>
        <p:blipFill>
          <a:blip r:embed="rId3"/>
          <a:stretch>
            <a:fillRect/>
          </a:stretch>
        </p:blipFill>
        <p:spPr>
          <a:xfrm>
            <a:off x="4224797" y="3086100"/>
            <a:ext cx="7967203" cy="3017627"/>
          </a:xfrm>
          <a:prstGeom prst="rect">
            <a:avLst/>
          </a:prstGeom>
        </p:spPr>
      </p:pic>
    </p:spTree>
    <p:extLst>
      <p:ext uri="{BB962C8B-B14F-4D97-AF65-F5344CB8AC3E}">
        <p14:creationId xmlns:p14="http://schemas.microsoft.com/office/powerpoint/2010/main" val="268558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C366-0F73-DE8B-8AD6-E2837224548E}"/>
              </a:ext>
            </a:extLst>
          </p:cNvPr>
          <p:cNvSpPr>
            <a:spLocks noGrp="1"/>
          </p:cNvSpPr>
          <p:nvPr>
            <p:ph type="ctrTitle"/>
          </p:nvPr>
        </p:nvSpPr>
        <p:spPr/>
        <p:txBody>
          <a:bodyPr/>
          <a:lstStyle/>
          <a:p>
            <a:r>
              <a:rPr lang="en-GB" dirty="0"/>
              <a:t>Matplotlib Basics</a:t>
            </a:r>
          </a:p>
        </p:txBody>
      </p:sp>
    </p:spTree>
    <p:extLst>
      <p:ext uri="{BB962C8B-B14F-4D97-AF65-F5344CB8AC3E}">
        <p14:creationId xmlns:p14="http://schemas.microsoft.com/office/powerpoint/2010/main" val="126926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4E58CE-0491-3CD9-77D0-831C8D4F9D7D}"/>
              </a:ext>
            </a:extLst>
          </p:cNvPr>
          <p:cNvSpPr>
            <a:spLocks noGrp="1"/>
          </p:cNvSpPr>
          <p:nvPr>
            <p:ph type="body" sz="quarter" idx="10"/>
          </p:nvPr>
        </p:nvSpPr>
        <p:spPr/>
        <p:txBody>
          <a:bodyPr/>
          <a:lstStyle/>
          <a:p>
            <a:r>
              <a:rPr lang="en-GB" dirty="0"/>
              <a:t>Heatmaps</a:t>
            </a:r>
          </a:p>
        </p:txBody>
      </p:sp>
      <p:sp>
        <p:nvSpPr>
          <p:cNvPr id="3" name="Slide Number Placeholder 2">
            <a:extLst>
              <a:ext uri="{FF2B5EF4-FFF2-40B4-BE49-F238E27FC236}">
                <a16:creationId xmlns:a16="http://schemas.microsoft.com/office/drawing/2014/main" id="{206D6323-FDD0-C12A-145E-9F3C0D244A7D}"/>
              </a:ext>
            </a:extLst>
          </p:cNvPr>
          <p:cNvSpPr>
            <a:spLocks noGrp="1"/>
          </p:cNvSpPr>
          <p:nvPr>
            <p:ph type="sldNum" sz="quarter" idx="4"/>
          </p:nvPr>
        </p:nvSpPr>
        <p:spPr/>
        <p:txBody>
          <a:bodyPr/>
          <a:lstStyle/>
          <a:p>
            <a:fld id="{EF892D59-8F09-EF4B-AD6D-DA609442F868}" type="slidenum">
              <a:rPr lang="en-GB" smtClean="0"/>
              <a:pPr/>
              <a:t>20</a:t>
            </a:fld>
            <a:endParaRPr lang="en-GB" dirty="0"/>
          </a:p>
        </p:txBody>
      </p:sp>
      <p:sp>
        <p:nvSpPr>
          <p:cNvPr id="4" name="Text Placeholder 3">
            <a:extLst>
              <a:ext uri="{FF2B5EF4-FFF2-40B4-BE49-F238E27FC236}">
                <a16:creationId xmlns:a16="http://schemas.microsoft.com/office/drawing/2014/main" id="{BC549A2B-985E-7D5C-66F6-3C5263F43FBA}"/>
              </a:ext>
            </a:extLst>
          </p:cNvPr>
          <p:cNvSpPr>
            <a:spLocks noGrp="1"/>
          </p:cNvSpPr>
          <p:nvPr>
            <p:ph type="body" sz="quarter" idx="15"/>
          </p:nvPr>
        </p:nvSpPr>
        <p:spPr/>
        <p:txBody>
          <a:bodyPr/>
          <a:lstStyle/>
          <a:p>
            <a:endParaRPr lang="en-GB"/>
          </a:p>
        </p:txBody>
      </p:sp>
      <p:pic>
        <p:nvPicPr>
          <p:cNvPr id="6" name="Picture 5" descr="A close-up of a computer screen&#10;&#10;Description automatically generated">
            <a:extLst>
              <a:ext uri="{FF2B5EF4-FFF2-40B4-BE49-F238E27FC236}">
                <a16:creationId xmlns:a16="http://schemas.microsoft.com/office/drawing/2014/main" id="{4FEF8DF9-DEB0-BA2E-19F2-8010D381871A}"/>
              </a:ext>
            </a:extLst>
          </p:cNvPr>
          <p:cNvPicPr>
            <a:picLocks noChangeAspect="1"/>
          </p:cNvPicPr>
          <p:nvPr/>
        </p:nvPicPr>
        <p:blipFill>
          <a:blip r:embed="rId2"/>
          <a:stretch>
            <a:fillRect/>
          </a:stretch>
        </p:blipFill>
        <p:spPr>
          <a:xfrm>
            <a:off x="4196442" y="222663"/>
            <a:ext cx="7939753" cy="1388765"/>
          </a:xfrm>
          <a:prstGeom prst="rect">
            <a:avLst/>
          </a:prstGeom>
        </p:spPr>
      </p:pic>
      <p:pic>
        <p:nvPicPr>
          <p:cNvPr id="8" name="Picture 7" descr="A table of numbers and a score&#10;&#10;Description automatically generated with medium confidence">
            <a:extLst>
              <a:ext uri="{FF2B5EF4-FFF2-40B4-BE49-F238E27FC236}">
                <a16:creationId xmlns:a16="http://schemas.microsoft.com/office/drawing/2014/main" id="{F99A564B-B14D-AD3F-C77E-C6770728717C}"/>
              </a:ext>
            </a:extLst>
          </p:cNvPr>
          <p:cNvPicPr>
            <a:picLocks noChangeAspect="1"/>
          </p:cNvPicPr>
          <p:nvPr/>
        </p:nvPicPr>
        <p:blipFill>
          <a:blip r:embed="rId3"/>
          <a:stretch>
            <a:fillRect/>
          </a:stretch>
        </p:blipFill>
        <p:spPr>
          <a:xfrm>
            <a:off x="4081727" y="2563586"/>
            <a:ext cx="8054467" cy="3086632"/>
          </a:xfrm>
          <a:prstGeom prst="rect">
            <a:avLst/>
          </a:prstGeom>
        </p:spPr>
      </p:pic>
    </p:spTree>
    <p:extLst>
      <p:ext uri="{BB962C8B-B14F-4D97-AF65-F5344CB8AC3E}">
        <p14:creationId xmlns:p14="http://schemas.microsoft.com/office/powerpoint/2010/main" val="398044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4E58CE-0491-3CD9-77D0-831C8D4F9D7D}"/>
              </a:ext>
            </a:extLst>
          </p:cNvPr>
          <p:cNvSpPr>
            <a:spLocks noGrp="1"/>
          </p:cNvSpPr>
          <p:nvPr>
            <p:ph type="body" sz="quarter" idx="10"/>
          </p:nvPr>
        </p:nvSpPr>
        <p:spPr/>
        <p:txBody>
          <a:bodyPr/>
          <a:lstStyle/>
          <a:p>
            <a:r>
              <a:rPr lang="en-GB" dirty="0" err="1"/>
              <a:t>Pairplots</a:t>
            </a:r>
            <a:endParaRPr lang="en-GB" dirty="0"/>
          </a:p>
        </p:txBody>
      </p:sp>
      <p:sp>
        <p:nvSpPr>
          <p:cNvPr id="3" name="Slide Number Placeholder 2">
            <a:extLst>
              <a:ext uri="{FF2B5EF4-FFF2-40B4-BE49-F238E27FC236}">
                <a16:creationId xmlns:a16="http://schemas.microsoft.com/office/drawing/2014/main" id="{206D6323-FDD0-C12A-145E-9F3C0D244A7D}"/>
              </a:ext>
            </a:extLst>
          </p:cNvPr>
          <p:cNvSpPr>
            <a:spLocks noGrp="1"/>
          </p:cNvSpPr>
          <p:nvPr>
            <p:ph type="sldNum" sz="quarter" idx="4"/>
          </p:nvPr>
        </p:nvSpPr>
        <p:spPr/>
        <p:txBody>
          <a:bodyPr/>
          <a:lstStyle/>
          <a:p>
            <a:fld id="{EF892D59-8F09-EF4B-AD6D-DA609442F868}" type="slidenum">
              <a:rPr lang="en-GB" smtClean="0"/>
              <a:pPr/>
              <a:t>21</a:t>
            </a:fld>
            <a:endParaRPr lang="en-GB" dirty="0"/>
          </a:p>
        </p:txBody>
      </p:sp>
      <p:sp>
        <p:nvSpPr>
          <p:cNvPr id="4" name="Text Placeholder 3">
            <a:extLst>
              <a:ext uri="{FF2B5EF4-FFF2-40B4-BE49-F238E27FC236}">
                <a16:creationId xmlns:a16="http://schemas.microsoft.com/office/drawing/2014/main" id="{BC549A2B-985E-7D5C-66F6-3C5263F43FBA}"/>
              </a:ext>
            </a:extLst>
          </p:cNvPr>
          <p:cNvSpPr>
            <a:spLocks noGrp="1"/>
          </p:cNvSpPr>
          <p:nvPr>
            <p:ph type="body" sz="quarter" idx="15"/>
          </p:nvPr>
        </p:nvSpPr>
        <p:spPr/>
        <p:txBody>
          <a:bodyPr/>
          <a:lstStyle/>
          <a:p>
            <a:endParaRPr lang="en-GB"/>
          </a:p>
        </p:txBody>
      </p:sp>
      <p:pic>
        <p:nvPicPr>
          <p:cNvPr id="6" name="Picture 5">
            <a:extLst>
              <a:ext uri="{FF2B5EF4-FFF2-40B4-BE49-F238E27FC236}">
                <a16:creationId xmlns:a16="http://schemas.microsoft.com/office/drawing/2014/main" id="{4AC2D114-9D6F-BAFA-81C6-CB0378085BE6}"/>
              </a:ext>
            </a:extLst>
          </p:cNvPr>
          <p:cNvPicPr>
            <a:picLocks noChangeAspect="1"/>
          </p:cNvPicPr>
          <p:nvPr/>
        </p:nvPicPr>
        <p:blipFill>
          <a:blip r:embed="rId2"/>
          <a:stretch>
            <a:fillRect/>
          </a:stretch>
        </p:blipFill>
        <p:spPr>
          <a:xfrm>
            <a:off x="4244681" y="652537"/>
            <a:ext cx="7947319" cy="483927"/>
          </a:xfrm>
          <a:prstGeom prst="rect">
            <a:avLst/>
          </a:prstGeom>
        </p:spPr>
      </p:pic>
      <p:pic>
        <p:nvPicPr>
          <p:cNvPr id="8" name="Picture 7" descr="A group of blue dots&#10;&#10;Description automatically generated">
            <a:extLst>
              <a:ext uri="{FF2B5EF4-FFF2-40B4-BE49-F238E27FC236}">
                <a16:creationId xmlns:a16="http://schemas.microsoft.com/office/drawing/2014/main" id="{CCC137F7-2E33-B17C-8274-E7D3D246B850}"/>
              </a:ext>
            </a:extLst>
          </p:cNvPr>
          <p:cNvPicPr>
            <a:picLocks noChangeAspect="1"/>
          </p:cNvPicPr>
          <p:nvPr/>
        </p:nvPicPr>
        <p:blipFill>
          <a:blip r:embed="rId3"/>
          <a:stretch>
            <a:fillRect/>
          </a:stretch>
        </p:blipFill>
        <p:spPr>
          <a:xfrm>
            <a:off x="4192901" y="1704169"/>
            <a:ext cx="7849003" cy="3803845"/>
          </a:xfrm>
          <a:prstGeom prst="rect">
            <a:avLst/>
          </a:prstGeom>
        </p:spPr>
      </p:pic>
    </p:spTree>
    <p:extLst>
      <p:ext uri="{BB962C8B-B14F-4D97-AF65-F5344CB8AC3E}">
        <p14:creationId xmlns:p14="http://schemas.microsoft.com/office/powerpoint/2010/main" val="52374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4E200F-4A51-4D63-8981-9326025F4334}"/>
              </a:ext>
            </a:extLst>
          </p:cNvPr>
          <p:cNvSpPr>
            <a:spLocks noGrp="1"/>
          </p:cNvSpPr>
          <p:nvPr>
            <p:ph type="body" sz="quarter" idx="15"/>
          </p:nvPr>
        </p:nvSpPr>
        <p:spPr>
          <a:xfrm>
            <a:off x="4978141" y="947214"/>
            <a:ext cx="6770688" cy="5564458"/>
          </a:xfrm>
        </p:spPr>
        <p:txBody>
          <a:bodyPr>
            <a:normAutofit/>
          </a:bodyPr>
          <a:lstStyle/>
          <a:p>
            <a:r>
              <a:rPr lang="en-GB"/>
              <a:t>08_Methods_for_Visualising_Data_Exercise.docx</a:t>
            </a:r>
            <a:endParaRPr lang="en-GB" dirty="0"/>
          </a:p>
        </p:txBody>
      </p:sp>
      <p:sp>
        <p:nvSpPr>
          <p:cNvPr id="3" name="Slide Number Placeholder 2">
            <a:extLst>
              <a:ext uri="{FF2B5EF4-FFF2-40B4-BE49-F238E27FC236}">
                <a16:creationId xmlns:a16="http://schemas.microsoft.com/office/drawing/2014/main" id="{F4E0992E-F708-499A-94FD-DCB5D63A244E}"/>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22</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413AE037-648A-4FB7-945E-25C4E657AF33}"/>
              </a:ext>
            </a:extLst>
          </p:cNvPr>
          <p:cNvSpPr>
            <a:spLocks noGrp="1"/>
          </p:cNvSpPr>
          <p:nvPr>
            <p:ph type="body" sz="quarter" idx="10"/>
          </p:nvPr>
        </p:nvSpPr>
        <p:spPr/>
        <p:txBody>
          <a:bodyPr>
            <a:normAutofit/>
          </a:bodyPr>
          <a:lstStyle/>
          <a:p>
            <a:r>
              <a:rPr lang="en-GB" sz="3200" dirty="0"/>
              <a:t>Exercise</a:t>
            </a:r>
          </a:p>
        </p:txBody>
      </p:sp>
    </p:spTree>
    <p:extLst>
      <p:ext uri="{BB962C8B-B14F-4D97-AF65-F5344CB8AC3E}">
        <p14:creationId xmlns:p14="http://schemas.microsoft.com/office/powerpoint/2010/main" val="264021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61AB66-C484-447D-ADDA-07270AC142B0}"/>
              </a:ext>
            </a:extLst>
          </p:cNvPr>
          <p:cNvSpPr>
            <a:spLocks noGrp="1"/>
          </p:cNvSpPr>
          <p:nvPr>
            <p:ph type="body" sz="quarter" idx="10"/>
          </p:nvPr>
        </p:nvSpPr>
        <p:spPr/>
        <p:txBody>
          <a:bodyPr/>
          <a:lstStyle/>
          <a:p>
            <a:r>
              <a:rPr lang="en-GB" dirty="0"/>
              <a:t>Learning check</a:t>
            </a:r>
          </a:p>
        </p:txBody>
      </p:sp>
      <p:sp>
        <p:nvSpPr>
          <p:cNvPr id="3" name="Slide Number Placeholder 2">
            <a:extLst>
              <a:ext uri="{FF2B5EF4-FFF2-40B4-BE49-F238E27FC236}">
                <a16:creationId xmlns:a16="http://schemas.microsoft.com/office/drawing/2014/main" id="{2AFC4046-146A-4C00-A62A-E052966DC3FC}"/>
              </a:ext>
            </a:extLst>
          </p:cNvPr>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15BC58DC-BFA1-4974-AAFC-8AE984E3119E}"/>
              </a:ext>
            </a:extLst>
          </p:cNvPr>
          <p:cNvSpPr>
            <a:spLocks noGrp="1"/>
          </p:cNvSpPr>
          <p:nvPr>
            <p:ph type="body" sz="quarter" idx="15"/>
          </p:nvPr>
        </p:nvSpPr>
        <p:spPr/>
        <p:txBody>
          <a:bodyPr/>
          <a:lstStyle/>
          <a:p>
            <a:r>
              <a:rPr lang="en-GB" dirty="0"/>
              <a:t>Think about your answers to these questions </a:t>
            </a:r>
          </a:p>
          <a:p>
            <a:endParaRPr lang="en-GB" dirty="0"/>
          </a:p>
          <a:p>
            <a:pPr algn="l">
              <a:buFont typeface="Arial" panose="020B0604020202020204" pitchFamily="34" charset="0"/>
              <a:buChar char="•"/>
            </a:pPr>
            <a:r>
              <a:rPr lang="en-GB" b="0" i="0" dirty="0">
                <a:solidFill>
                  <a:srgbClr val="000000"/>
                </a:solidFill>
                <a:effectLst/>
                <a:latin typeface="Monserat"/>
              </a:rPr>
              <a:t>What visualisations can we use to understand non-numeric data? </a:t>
            </a:r>
          </a:p>
          <a:p>
            <a:pPr algn="l">
              <a:buFont typeface="Arial" panose="020B0604020202020204" pitchFamily="34" charset="0"/>
              <a:buChar char="•"/>
            </a:pPr>
            <a:r>
              <a:rPr lang="en-GB" b="0" i="0" dirty="0">
                <a:solidFill>
                  <a:srgbClr val="000000"/>
                </a:solidFill>
                <a:effectLst/>
                <a:latin typeface="Monserat"/>
              </a:rPr>
              <a:t>What visualisations can we use to understand numeric data?</a:t>
            </a:r>
            <a:endParaRPr lang="en-GB" dirty="0">
              <a:solidFill>
                <a:srgbClr val="000000"/>
              </a:solidFill>
              <a:latin typeface="Monserat"/>
            </a:endParaRPr>
          </a:p>
          <a:p>
            <a:pPr algn="l">
              <a:buFont typeface="Arial" panose="020B0604020202020204" pitchFamily="34" charset="0"/>
              <a:buChar char="•"/>
            </a:pPr>
            <a:r>
              <a:rPr lang="en-GB" b="0" i="0" dirty="0">
                <a:solidFill>
                  <a:srgbClr val="000000"/>
                </a:solidFill>
                <a:effectLst/>
                <a:latin typeface="Monserat"/>
              </a:rPr>
              <a:t>What is the difference between Matplotlib and Seaborn?</a:t>
            </a:r>
          </a:p>
        </p:txBody>
      </p:sp>
    </p:spTree>
    <p:extLst>
      <p:ext uri="{BB962C8B-B14F-4D97-AF65-F5344CB8AC3E}">
        <p14:creationId xmlns:p14="http://schemas.microsoft.com/office/powerpoint/2010/main" val="352428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7086-6DA9-4E7C-BE94-94C764D3FFB7}"/>
              </a:ext>
            </a:extLst>
          </p:cNvPr>
          <p:cNvSpPr>
            <a:spLocks noGrp="1"/>
          </p:cNvSpPr>
          <p:nvPr>
            <p:ph type="ctrTitle"/>
          </p:nvPr>
        </p:nvSpPr>
        <p:spPr/>
        <p:txBody>
          <a:bodyPr/>
          <a:lstStyle/>
          <a:p>
            <a:r>
              <a:rPr lang="en-GB" dirty="0"/>
              <a:t>How did you get on?</a:t>
            </a:r>
          </a:p>
        </p:txBody>
      </p:sp>
      <p:sp>
        <p:nvSpPr>
          <p:cNvPr id="3" name="Text Placeholder 2">
            <a:extLst>
              <a:ext uri="{FF2B5EF4-FFF2-40B4-BE49-F238E27FC236}">
                <a16:creationId xmlns:a16="http://schemas.microsoft.com/office/drawing/2014/main" id="{F72E4B59-72E6-47AB-B355-2D7F7EDBB2AB}"/>
              </a:ext>
            </a:extLst>
          </p:cNvPr>
          <p:cNvSpPr>
            <a:spLocks noGrp="1"/>
          </p:cNvSpPr>
          <p:nvPr>
            <p:ph type="body" sz="quarter" idx="10"/>
          </p:nvPr>
        </p:nvSpPr>
        <p:spPr>
          <a:xfrm>
            <a:off x="7123413" y="3201192"/>
            <a:ext cx="4679121" cy="3297579"/>
          </a:xfrm>
        </p:spPr>
        <p:txBody>
          <a:bodyPr>
            <a:normAutofit/>
          </a:bodyPr>
          <a:lstStyle/>
          <a:p>
            <a:pPr algn="l"/>
            <a:r>
              <a:rPr lang="en-GB" b="0" dirty="0">
                <a:solidFill>
                  <a:srgbClr val="000000"/>
                </a:solidFill>
                <a:latin typeface="Helvetica Neue"/>
              </a:rPr>
              <a:t>Learning Objectives</a:t>
            </a:r>
            <a:endParaRPr lang="en-GB" b="0" i="0" dirty="0">
              <a:solidFill>
                <a:srgbClr val="000000"/>
              </a:solidFill>
              <a:effectLst/>
              <a:latin typeface="Helvetica Neue"/>
            </a:endParaRPr>
          </a:p>
          <a:p>
            <a:pPr algn="l">
              <a:buFont typeface="Arial" panose="020B0604020202020204" pitchFamily="34" charset="0"/>
              <a:buChar char="•"/>
            </a:pPr>
            <a:r>
              <a:rPr lang="en-GB" b="0" i="0" dirty="0">
                <a:solidFill>
                  <a:srgbClr val="000000"/>
                </a:solidFill>
                <a:effectLst/>
                <a:latin typeface="Helvetica Neue"/>
              </a:rPr>
              <a:t>Construct and tailor basic data visualisations using Matplotlib &amp; Seaborn for both numeric &amp; non-numeric data</a:t>
            </a:r>
          </a:p>
          <a:p>
            <a:pPr algn="l">
              <a:buFont typeface="Arial" panose="020B0604020202020204" pitchFamily="34" charset="0"/>
              <a:buChar char="•"/>
            </a:pPr>
            <a:r>
              <a:rPr lang="en-GB" b="0" i="0" dirty="0">
                <a:solidFill>
                  <a:srgbClr val="000000"/>
                </a:solidFill>
                <a:effectLst/>
                <a:latin typeface="Helvetica Neue"/>
              </a:rPr>
              <a:t>Meaningfully visualise aggregate data using Matplotlib and Seaborn</a:t>
            </a:r>
          </a:p>
          <a:p>
            <a:endParaRPr lang="en-GB" dirty="0"/>
          </a:p>
        </p:txBody>
      </p:sp>
    </p:spTree>
    <p:extLst>
      <p:ext uri="{BB962C8B-B14F-4D97-AF65-F5344CB8AC3E}">
        <p14:creationId xmlns:p14="http://schemas.microsoft.com/office/powerpoint/2010/main" val="13677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err="1"/>
              <a:t>Matlab</a:t>
            </a:r>
            <a:r>
              <a:rPr lang="en-GB" dirty="0"/>
              <a:t> Style Plotting</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3</a:t>
            </a:fld>
            <a:endParaRPr lang="en-GB" dirty="0"/>
          </a:p>
        </p:txBody>
      </p:sp>
      <p:sp>
        <p:nvSpPr>
          <p:cNvPr id="4" name="Text Placeholder 3">
            <a:extLst>
              <a:ext uri="{FF2B5EF4-FFF2-40B4-BE49-F238E27FC236}">
                <a16:creationId xmlns:a16="http://schemas.microsoft.com/office/drawing/2014/main" id="{FDF24919-6C07-823B-D574-FF5A9EE3495A}"/>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Matplotlib uses MATLAB style plotting</a:t>
            </a:r>
          </a:p>
          <a:p>
            <a:pPr marL="465750" lvl="1" indent="-285750">
              <a:buFont typeface="Arial" panose="020B0604020202020204" pitchFamily="34" charset="0"/>
              <a:buChar char="•"/>
            </a:pPr>
            <a:r>
              <a:rPr lang="en-GB" dirty="0"/>
              <a:t>A sequence of functions “build” a graph</a:t>
            </a:r>
          </a:p>
          <a:p>
            <a:pPr marL="285750" indent="-285750">
              <a:buFont typeface="Arial" panose="020B0604020202020204" pitchFamily="34" charset="0"/>
              <a:buChar char="•"/>
            </a:pPr>
            <a:r>
              <a:rPr lang="en-GB" dirty="0"/>
              <a:t>Base of a graph is a figure</a:t>
            </a:r>
          </a:p>
          <a:p>
            <a:pPr marL="465750" lvl="1" indent="-285750">
              <a:buFont typeface="Arial" panose="020B0604020202020204" pitchFamily="34" charset="0"/>
              <a:buChar char="•"/>
            </a:pPr>
            <a:r>
              <a:rPr lang="en-GB" dirty="0"/>
              <a:t>Canvas onto which plots go</a:t>
            </a:r>
          </a:p>
          <a:p>
            <a:pPr marL="465750" lvl="1" indent="-285750">
              <a:buFont typeface="Arial" panose="020B0604020202020204" pitchFamily="34" charset="0"/>
              <a:buChar char="•"/>
            </a:pPr>
            <a:r>
              <a:rPr lang="en-GB" dirty="0"/>
              <a:t>Defines the size, number of plots etc.</a:t>
            </a:r>
          </a:p>
          <a:p>
            <a:pPr marL="285750" indent="-285750">
              <a:buFont typeface="Arial" panose="020B0604020202020204" pitchFamily="34" charset="0"/>
              <a:buChar char="•"/>
            </a:pPr>
            <a:r>
              <a:rPr lang="en-GB" dirty="0"/>
              <a:t>Added to figures are axes</a:t>
            </a:r>
          </a:p>
          <a:p>
            <a:pPr marL="465750" lvl="1" indent="-285750">
              <a:buFont typeface="Arial" panose="020B0604020202020204" pitchFamily="34" charset="0"/>
              <a:buChar char="•"/>
            </a:pPr>
            <a:r>
              <a:rPr lang="en-GB" dirty="0"/>
              <a:t>One or many</a:t>
            </a:r>
          </a:p>
          <a:p>
            <a:pPr marL="285750" indent="-285750">
              <a:buFont typeface="Arial" panose="020B0604020202020204" pitchFamily="34" charset="0"/>
              <a:buChar char="•"/>
            </a:pPr>
            <a:r>
              <a:rPr lang="en-GB" dirty="0"/>
              <a:t>Onto axes are plotted artists (i.e. plots)</a:t>
            </a:r>
          </a:p>
          <a:p>
            <a:pPr marL="465750" lvl="1" indent="-285750">
              <a:buFont typeface="Arial" panose="020B0604020202020204" pitchFamily="34" charset="0"/>
              <a:buChar char="•"/>
            </a:pPr>
            <a:r>
              <a:rPr lang="en-GB" dirty="0"/>
              <a:t>Can be any style of plot, e.g. scatter, bar, pie etc.</a:t>
            </a:r>
          </a:p>
          <a:p>
            <a:pPr marL="465750" lvl="1"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Alterations to the graph can use OO style or MATLAB style</a:t>
            </a:r>
          </a:p>
          <a:p>
            <a:pPr marL="465750" lvl="1" indent="-285750">
              <a:buFont typeface="Arial" panose="020B0604020202020204" pitchFamily="34" charset="0"/>
              <a:buChar char="•"/>
            </a:pPr>
            <a:r>
              <a:rPr lang="en-GB" dirty="0"/>
              <a:t>OO uses setters &amp; getters</a:t>
            </a:r>
          </a:p>
          <a:p>
            <a:pPr marL="465750" lvl="1" indent="-285750">
              <a:buFont typeface="Arial" panose="020B0604020202020204" pitchFamily="34" charset="0"/>
              <a:buChar char="•"/>
            </a:pPr>
            <a:r>
              <a:rPr lang="en-GB" dirty="0"/>
              <a:t>MATLAB uses series of functions</a:t>
            </a:r>
          </a:p>
        </p:txBody>
      </p:sp>
    </p:spTree>
    <p:extLst>
      <p:ext uri="{BB962C8B-B14F-4D97-AF65-F5344CB8AC3E}">
        <p14:creationId xmlns:p14="http://schemas.microsoft.com/office/powerpoint/2010/main" val="71370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a:t>Figures &amp; Axes, and artists</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4</a:t>
            </a:fld>
            <a:endParaRPr lang="en-GB" dirty="0"/>
          </a:p>
        </p:txBody>
      </p:sp>
      <p:sp>
        <p:nvSpPr>
          <p:cNvPr id="4" name="Text Placeholder 3">
            <a:extLst>
              <a:ext uri="{FF2B5EF4-FFF2-40B4-BE49-F238E27FC236}">
                <a16:creationId xmlns:a16="http://schemas.microsoft.com/office/drawing/2014/main" id="{FDF24919-6C07-823B-D574-FF5A9EE3495A}"/>
              </a:ext>
            </a:extLst>
          </p:cNvPr>
          <p:cNvSpPr>
            <a:spLocks noGrp="1"/>
          </p:cNvSpPr>
          <p:nvPr>
            <p:ph type="body" sz="quarter" idx="15"/>
          </p:nvPr>
        </p:nvSpPr>
        <p:spPr>
          <a:xfrm>
            <a:off x="5037137" y="1349986"/>
            <a:ext cx="6770688" cy="1474857"/>
          </a:xfrm>
        </p:spPr>
        <p:txBody>
          <a:bodyPr/>
          <a:lstStyle/>
          <a:p>
            <a:pPr marL="285750" indent="-285750">
              <a:buFont typeface="Arial" panose="020B0604020202020204" pitchFamily="34" charset="0"/>
              <a:buChar char="•"/>
            </a:pPr>
            <a:r>
              <a:rPr lang="en-GB" dirty="0" err="1"/>
              <a:t>Plt.subplots</a:t>
            </a:r>
            <a:r>
              <a:rPr lang="en-GB" dirty="0"/>
              <a:t> creates a Figure object and an Axes object, which is part of the Figure</a:t>
            </a:r>
          </a:p>
          <a:p>
            <a:pPr marL="285750" indent="-285750">
              <a:buFont typeface="Arial" panose="020B0604020202020204" pitchFamily="34" charset="0"/>
              <a:buChar char="•"/>
            </a:pPr>
            <a:r>
              <a:rPr lang="en-GB" dirty="0" err="1"/>
              <a:t>Plt.scatter</a:t>
            </a:r>
            <a:r>
              <a:rPr lang="en-GB" dirty="0"/>
              <a:t> plots data on the Axes object</a:t>
            </a:r>
          </a:p>
        </p:txBody>
      </p:sp>
      <p:pic>
        <p:nvPicPr>
          <p:cNvPr id="6" name="Picture 5" descr="A screen shot of a graph&#10;&#10;Description automatically generated">
            <a:extLst>
              <a:ext uri="{FF2B5EF4-FFF2-40B4-BE49-F238E27FC236}">
                <a16:creationId xmlns:a16="http://schemas.microsoft.com/office/drawing/2014/main" id="{DC559C7E-4DD3-992F-D10A-DF6D2B883276}"/>
              </a:ext>
            </a:extLst>
          </p:cNvPr>
          <p:cNvPicPr>
            <a:picLocks noChangeAspect="1"/>
          </p:cNvPicPr>
          <p:nvPr/>
        </p:nvPicPr>
        <p:blipFill>
          <a:blip r:embed="rId3"/>
          <a:stretch>
            <a:fillRect/>
          </a:stretch>
        </p:blipFill>
        <p:spPr>
          <a:xfrm>
            <a:off x="4123914" y="2463977"/>
            <a:ext cx="8297852" cy="2751999"/>
          </a:xfrm>
          <a:prstGeom prst="rect">
            <a:avLst/>
          </a:prstGeom>
        </p:spPr>
      </p:pic>
    </p:spTree>
    <p:extLst>
      <p:ext uri="{BB962C8B-B14F-4D97-AF65-F5344CB8AC3E}">
        <p14:creationId xmlns:p14="http://schemas.microsoft.com/office/powerpoint/2010/main" val="271091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a:t>Plotting Data on Axes</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5</a:t>
            </a:fld>
            <a:endParaRPr lang="en-GB" dirty="0"/>
          </a:p>
        </p:txBody>
      </p:sp>
      <p:sp>
        <p:nvSpPr>
          <p:cNvPr id="4" name="Text Placeholder 3">
            <a:extLst>
              <a:ext uri="{FF2B5EF4-FFF2-40B4-BE49-F238E27FC236}">
                <a16:creationId xmlns:a16="http://schemas.microsoft.com/office/drawing/2014/main" id="{FDF24919-6C07-823B-D574-FF5A9EE3495A}"/>
              </a:ext>
            </a:extLst>
          </p:cNvPr>
          <p:cNvSpPr>
            <a:spLocks noGrp="1"/>
          </p:cNvSpPr>
          <p:nvPr>
            <p:ph type="body" sz="quarter" idx="15"/>
          </p:nvPr>
        </p:nvSpPr>
        <p:spPr>
          <a:xfrm>
            <a:off x="4145628" y="1408340"/>
            <a:ext cx="1665026" cy="5119407"/>
          </a:xfrm>
        </p:spPr>
        <p:txBody>
          <a:bodyPr/>
          <a:lstStyle/>
          <a:p>
            <a:pPr marL="285750" indent="-285750">
              <a:buFont typeface="Arial" panose="020B0604020202020204" pitchFamily="34" charset="0"/>
              <a:buChar char="•"/>
            </a:pPr>
            <a:r>
              <a:rPr lang="en-GB" dirty="0"/>
              <a:t>Editing here is being done using the OO style</a:t>
            </a:r>
          </a:p>
        </p:txBody>
      </p:sp>
      <p:pic>
        <p:nvPicPr>
          <p:cNvPr id="5" name="Picture 4" descr="A screenshot of a computer code&#10;&#10;Description automatically generated">
            <a:extLst>
              <a:ext uri="{FF2B5EF4-FFF2-40B4-BE49-F238E27FC236}">
                <a16:creationId xmlns:a16="http://schemas.microsoft.com/office/drawing/2014/main" id="{4B0F6980-E1F8-CA35-7E61-23B70DC424DD}"/>
              </a:ext>
            </a:extLst>
          </p:cNvPr>
          <p:cNvPicPr>
            <a:picLocks noChangeAspect="1"/>
          </p:cNvPicPr>
          <p:nvPr/>
        </p:nvPicPr>
        <p:blipFill>
          <a:blip r:embed="rId3"/>
          <a:stretch>
            <a:fillRect/>
          </a:stretch>
        </p:blipFill>
        <p:spPr>
          <a:xfrm>
            <a:off x="5810654" y="779825"/>
            <a:ext cx="5105662" cy="3975304"/>
          </a:xfrm>
          <a:prstGeom prst="rect">
            <a:avLst/>
          </a:prstGeom>
        </p:spPr>
      </p:pic>
      <p:pic>
        <p:nvPicPr>
          <p:cNvPr id="6" name="Picture 5" descr="A graph of balance and balance&#10;&#10;Description automatically generated with medium confidence">
            <a:extLst>
              <a:ext uri="{FF2B5EF4-FFF2-40B4-BE49-F238E27FC236}">
                <a16:creationId xmlns:a16="http://schemas.microsoft.com/office/drawing/2014/main" id="{548EF1AE-B103-A35B-A377-DC558948C87F}"/>
              </a:ext>
            </a:extLst>
          </p:cNvPr>
          <p:cNvPicPr>
            <a:picLocks noChangeAspect="1"/>
          </p:cNvPicPr>
          <p:nvPr/>
        </p:nvPicPr>
        <p:blipFill>
          <a:blip r:embed="rId4"/>
          <a:stretch>
            <a:fillRect/>
          </a:stretch>
        </p:blipFill>
        <p:spPr>
          <a:xfrm>
            <a:off x="4065813" y="4700028"/>
            <a:ext cx="7976091" cy="2163780"/>
          </a:xfrm>
          <a:prstGeom prst="rect">
            <a:avLst/>
          </a:prstGeom>
        </p:spPr>
      </p:pic>
    </p:spTree>
    <p:extLst>
      <p:ext uri="{BB962C8B-B14F-4D97-AF65-F5344CB8AC3E}">
        <p14:creationId xmlns:p14="http://schemas.microsoft.com/office/powerpoint/2010/main" val="146188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a:t>Tailoring Plots</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6</a:t>
            </a:fld>
            <a:endParaRPr lang="en-GB" dirty="0"/>
          </a:p>
        </p:txBody>
      </p:sp>
      <p:sp>
        <p:nvSpPr>
          <p:cNvPr id="4" name="Text Placeholder 3">
            <a:extLst>
              <a:ext uri="{FF2B5EF4-FFF2-40B4-BE49-F238E27FC236}">
                <a16:creationId xmlns:a16="http://schemas.microsoft.com/office/drawing/2014/main" id="{FDF24919-6C07-823B-D574-FF5A9EE3495A}"/>
              </a:ext>
            </a:extLst>
          </p:cNvPr>
          <p:cNvSpPr>
            <a:spLocks noGrp="1"/>
          </p:cNvSpPr>
          <p:nvPr>
            <p:ph type="body" sz="quarter" idx="15"/>
          </p:nvPr>
        </p:nvSpPr>
        <p:spPr>
          <a:xfrm>
            <a:off x="4955494" y="1333657"/>
            <a:ext cx="6770688" cy="5119407"/>
          </a:xfrm>
        </p:spPr>
        <p:txBody>
          <a:bodyPr/>
          <a:lstStyle/>
          <a:p>
            <a:pPr marL="285750" indent="-285750">
              <a:buFont typeface="Arial" panose="020B0604020202020204" pitchFamily="34" charset="0"/>
              <a:buChar char="•"/>
            </a:pPr>
            <a:r>
              <a:rPr lang="en-GB" dirty="0"/>
              <a:t>Editing here is done using the MATLAB style</a:t>
            </a:r>
          </a:p>
        </p:txBody>
      </p:sp>
      <p:pic>
        <p:nvPicPr>
          <p:cNvPr id="6" name="Picture 5" descr="A screen shot of a graph&#10;&#10;Description automatically generated">
            <a:extLst>
              <a:ext uri="{FF2B5EF4-FFF2-40B4-BE49-F238E27FC236}">
                <a16:creationId xmlns:a16="http://schemas.microsoft.com/office/drawing/2014/main" id="{52CA4F31-F3F9-9EAB-AA7B-958339E822A3}"/>
              </a:ext>
            </a:extLst>
          </p:cNvPr>
          <p:cNvPicPr>
            <a:picLocks noChangeAspect="1"/>
          </p:cNvPicPr>
          <p:nvPr/>
        </p:nvPicPr>
        <p:blipFill>
          <a:blip r:embed="rId3"/>
          <a:stretch>
            <a:fillRect/>
          </a:stretch>
        </p:blipFill>
        <p:spPr>
          <a:xfrm>
            <a:off x="4422474" y="3100360"/>
            <a:ext cx="7916482" cy="3225422"/>
          </a:xfrm>
          <a:prstGeom prst="rect">
            <a:avLst/>
          </a:prstGeom>
        </p:spPr>
      </p:pic>
    </p:spTree>
    <p:extLst>
      <p:ext uri="{BB962C8B-B14F-4D97-AF65-F5344CB8AC3E}">
        <p14:creationId xmlns:p14="http://schemas.microsoft.com/office/powerpoint/2010/main" val="361907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a:t>Seaborn</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7</a:t>
            </a:fld>
            <a:endParaRPr lang="en-GB" dirty="0"/>
          </a:p>
        </p:txBody>
      </p:sp>
      <p:pic>
        <p:nvPicPr>
          <p:cNvPr id="10" name="Picture 9">
            <a:extLst>
              <a:ext uri="{FF2B5EF4-FFF2-40B4-BE49-F238E27FC236}">
                <a16:creationId xmlns:a16="http://schemas.microsoft.com/office/drawing/2014/main" id="{9C049BF0-53B6-4645-C3BF-591DC35BDEB3}"/>
              </a:ext>
            </a:extLst>
          </p:cNvPr>
          <p:cNvPicPr>
            <a:picLocks noChangeAspect="1"/>
          </p:cNvPicPr>
          <p:nvPr/>
        </p:nvPicPr>
        <p:blipFill>
          <a:blip r:embed="rId3"/>
          <a:stretch>
            <a:fillRect/>
          </a:stretch>
        </p:blipFill>
        <p:spPr>
          <a:xfrm>
            <a:off x="4822202" y="2211743"/>
            <a:ext cx="7200558" cy="777457"/>
          </a:xfrm>
          <a:prstGeom prst="rect">
            <a:avLst/>
          </a:prstGeom>
        </p:spPr>
      </p:pic>
      <p:pic>
        <p:nvPicPr>
          <p:cNvPr id="12" name="Picture 11" descr="A graph of short term and short term debt&#10;&#10;Description automatically generated">
            <a:extLst>
              <a:ext uri="{FF2B5EF4-FFF2-40B4-BE49-F238E27FC236}">
                <a16:creationId xmlns:a16="http://schemas.microsoft.com/office/drawing/2014/main" id="{6BF937E7-D92F-4A31-3BF2-49E83641E4E0}"/>
              </a:ext>
            </a:extLst>
          </p:cNvPr>
          <p:cNvPicPr>
            <a:picLocks noChangeAspect="1"/>
          </p:cNvPicPr>
          <p:nvPr/>
        </p:nvPicPr>
        <p:blipFill>
          <a:blip r:embed="rId4"/>
          <a:stretch>
            <a:fillRect/>
          </a:stretch>
        </p:blipFill>
        <p:spPr>
          <a:xfrm>
            <a:off x="4558569" y="3133645"/>
            <a:ext cx="7074264" cy="3333921"/>
          </a:xfrm>
          <a:prstGeom prst="rect">
            <a:avLst/>
          </a:prstGeom>
        </p:spPr>
      </p:pic>
      <p:sp>
        <p:nvSpPr>
          <p:cNvPr id="4" name="Text Placeholder 3">
            <a:extLst>
              <a:ext uri="{FF2B5EF4-FFF2-40B4-BE49-F238E27FC236}">
                <a16:creationId xmlns:a16="http://schemas.microsoft.com/office/drawing/2014/main" id="{5B2A835D-8F37-322A-AC39-E478B4C50F75}"/>
              </a:ext>
            </a:extLst>
          </p:cNvPr>
          <p:cNvSpPr>
            <a:spLocks noGrp="1"/>
          </p:cNvSpPr>
          <p:nvPr>
            <p:ph type="body" sz="quarter" idx="15"/>
          </p:nvPr>
        </p:nvSpPr>
        <p:spPr>
          <a:xfrm>
            <a:off x="4955494" y="1333657"/>
            <a:ext cx="6770688" cy="5119407"/>
          </a:xfrm>
        </p:spPr>
        <p:txBody>
          <a:bodyPr/>
          <a:lstStyle/>
          <a:p>
            <a:pPr marL="285750" indent="-285750">
              <a:buFont typeface="Arial" panose="020B0604020202020204" pitchFamily="34" charset="0"/>
              <a:buChar char="•"/>
            </a:pPr>
            <a:r>
              <a:rPr lang="en-GB" dirty="0"/>
              <a:t>Seaborn makes plotting easier</a:t>
            </a:r>
          </a:p>
          <a:p>
            <a:pPr marL="465750" lvl="1" indent="-285750">
              <a:buFont typeface="Arial" panose="020B0604020202020204" pitchFamily="34" charset="0"/>
              <a:buChar char="•"/>
            </a:pPr>
            <a:r>
              <a:rPr lang="en-GB" dirty="0"/>
              <a:t>It is still matplotlib under the hood</a:t>
            </a:r>
          </a:p>
        </p:txBody>
      </p:sp>
    </p:spTree>
    <p:extLst>
      <p:ext uri="{BB962C8B-B14F-4D97-AF65-F5344CB8AC3E}">
        <p14:creationId xmlns:p14="http://schemas.microsoft.com/office/powerpoint/2010/main" val="290659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C366-0F73-DE8B-8AD6-E2837224548E}"/>
              </a:ext>
            </a:extLst>
          </p:cNvPr>
          <p:cNvSpPr>
            <a:spLocks noGrp="1"/>
          </p:cNvSpPr>
          <p:nvPr>
            <p:ph type="ctrTitle"/>
          </p:nvPr>
        </p:nvSpPr>
        <p:spPr/>
        <p:txBody>
          <a:bodyPr/>
          <a:lstStyle/>
          <a:p>
            <a:r>
              <a:rPr lang="en-GB" dirty="0"/>
              <a:t>Univariate Plots</a:t>
            </a:r>
          </a:p>
        </p:txBody>
      </p:sp>
    </p:spTree>
    <p:extLst>
      <p:ext uri="{BB962C8B-B14F-4D97-AF65-F5344CB8AC3E}">
        <p14:creationId xmlns:p14="http://schemas.microsoft.com/office/powerpoint/2010/main" val="3019218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54A0E-EB1D-FBA0-A687-EDF102B996DD}"/>
              </a:ext>
            </a:extLst>
          </p:cNvPr>
          <p:cNvSpPr>
            <a:spLocks noGrp="1"/>
          </p:cNvSpPr>
          <p:nvPr>
            <p:ph type="body" sz="quarter" idx="10"/>
          </p:nvPr>
        </p:nvSpPr>
        <p:spPr/>
        <p:txBody>
          <a:bodyPr/>
          <a:lstStyle/>
          <a:p>
            <a:r>
              <a:rPr lang="en-GB" dirty="0"/>
              <a:t>Bar Charts</a:t>
            </a:r>
          </a:p>
        </p:txBody>
      </p:sp>
      <p:sp>
        <p:nvSpPr>
          <p:cNvPr id="3" name="Slide Number Placeholder 2">
            <a:extLst>
              <a:ext uri="{FF2B5EF4-FFF2-40B4-BE49-F238E27FC236}">
                <a16:creationId xmlns:a16="http://schemas.microsoft.com/office/drawing/2014/main" id="{A3535FE5-15B2-3B60-5A37-D55276957DC2}"/>
              </a:ext>
            </a:extLst>
          </p:cNvPr>
          <p:cNvSpPr>
            <a:spLocks noGrp="1"/>
          </p:cNvSpPr>
          <p:nvPr>
            <p:ph type="sldNum" sz="quarter" idx="4"/>
          </p:nvPr>
        </p:nvSpPr>
        <p:spPr/>
        <p:txBody>
          <a:bodyPr/>
          <a:lstStyle/>
          <a:p>
            <a:fld id="{EF892D59-8F09-EF4B-AD6D-DA609442F868}" type="slidenum">
              <a:rPr lang="en-GB" smtClean="0"/>
              <a:pPr/>
              <a:t>9</a:t>
            </a:fld>
            <a:endParaRPr lang="en-GB" dirty="0"/>
          </a:p>
        </p:txBody>
      </p:sp>
      <p:sp>
        <p:nvSpPr>
          <p:cNvPr id="4" name="Text Placeholder 3">
            <a:extLst>
              <a:ext uri="{FF2B5EF4-FFF2-40B4-BE49-F238E27FC236}">
                <a16:creationId xmlns:a16="http://schemas.microsoft.com/office/drawing/2014/main" id="{FDF24919-6C07-823B-D574-FF5A9EE3495A}"/>
              </a:ext>
            </a:extLst>
          </p:cNvPr>
          <p:cNvSpPr>
            <a:spLocks noGrp="1"/>
          </p:cNvSpPr>
          <p:nvPr>
            <p:ph type="body" sz="quarter" idx="15"/>
          </p:nvPr>
        </p:nvSpPr>
        <p:spPr/>
        <p:txBody>
          <a:bodyPr/>
          <a:lstStyle/>
          <a:p>
            <a:endParaRPr lang="en-GB"/>
          </a:p>
        </p:txBody>
      </p:sp>
      <p:pic>
        <p:nvPicPr>
          <p:cNvPr id="6" name="Picture 5" descr="A screen shot of a graph&#10;&#10;Description automatically generated">
            <a:extLst>
              <a:ext uri="{FF2B5EF4-FFF2-40B4-BE49-F238E27FC236}">
                <a16:creationId xmlns:a16="http://schemas.microsoft.com/office/drawing/2014/main" id="{F7C01CA6-30A7-58BF-BC27-5D1E74FCCD01}"/>
              </a:ext>
            </a:extLst>
          </p:cNvPr>
          <p:cNvPicPr>
            <a:picLocks noChangeAspect="1"/>
          </p:cNvPicPr>
          <p:nvPr/>
        </p:nvPicPr>
        <p:blipFill>
          <a:blip r:embed="rId3"/>
          <a:stretch>
            <a:fillRect/>
          </a:stretch>
        </p:blipFill>
        <p:spPr>
          <a:xfrm>
            <a:off x="4106218" y="0"/>
            <a:ext cx="8134768" cy="3429000"/>
          </a:xfrm>
          <a:prstGeom prst="rect">
            <a:avLst/>
          </a:prstGeom>
        </p:spPr>
      </p:pic>
      <p:pic>
        <p:nvPicPr>
          <p:cNvPr id="8" name="Picture 7" descr="A screenshot of a graph&#10;&#10;Description automatically generated">
            <a:extLst>
              <a:ext uri="{FF2B5EF4-FFF2-40B4-BE49-F238E27FC236}">
                <a16:creationId xmlns:a16="http://schemas.microsoft.com/office/drawing/2014/main" id="{0ACDB133-1011-83A1-D9E5-198F3AFCD82B}"/>
              </a:ext>
            </a:extLst>
          </p:cNvPr>
          <p:cNvPicPr>
            <a:picLocks noChangeAspect="1"/>
          </p:cNvPicPr>
          <p:nvPr/>
        </p:nvPicPr>
        <p:blipFill>
          <a:blip r:embed="rId4"/>
          <a:stretch>
            <a:fillRect/>
          </a:stretch>
        </p:blipFill>
        <p:spPr>
          <a:xfrm>
            <a:off x="4106218" y="3249386"/>
            <a:ext cx="8509437" cy="3608614"/>
          </a:xfrm>
          <a:prstGeom prst="rect">
            <a:avLst/>
          </a:prstGeom>
        </p:spPr>
      </p:pic>
    </p:spTree>
    <p:extLst>
      <p:ext uri="{BB962C8B-B14F-4D97-AF65-F5344CB8AC3E}">
        <p14:creationId xmlns:p14="http://schemas.microsoft.com/office/powerpoint/2010/main" val="1711427989"/>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2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3.xml><?xml version="1.0" encoding="utf-8"?>
<a:theme xmlns:a="http://schemas.openxmlformats.org/drawingml/2006/main" name="1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4.xml><?xml version="1.0" encoding="utf-8"?>
<a:theme xmlns:a="http://schemas.openxmlformats.org/drawingml/2006/main" name="People">
  <a:themeElements>
    <a:clrScheme name="QA Branding">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ing">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New!) Branding.potx" id="{83DCB673-379A-45B6-B7B1-E12343F6BFED}" vid="{12D1817D-E4DD-4395-8BCE-C12B090B719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3562A7F8CAFB43942423E6A5E04770" ma:contentTypeVersion="12" ma:contentTypeDescription="Create a new document." ma:contentTypeScope="" ma:versionID="a376d4a0d0f52cb5ac249cf11ad9a460">
  <xsd:schema xmlns:xsd="http://www.w3.org/2001/XMLSchema" xmlns:xs="http://www.w3.org/2001/XMLSchema" xmlns:p="http://schemas.microsoft.com/office/2006/metadata/properties" xmlns:ns2="dfd82559-97a2-4871-a676-597bf1b13ee5" xmlns:ns3="9066b849-06aa-4701-991f-7f0c0f6dedc9" targetNamespace="http://schemas.microsoft.com/office/2006/metadata/properties" ma:root="true" ma:fieldsID="21241462057b6fd1c4a89b704aeaebb0" ns2:_="" ns3:_="">
    <xsd:import namespace="dfd82559-97a2-4871-a676-597bf1b13ee5"/>
    <xsd:import namespace="9066b849-06aa-4701-991f-7f0c0f6dedc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82559-97a2-4871-a676-597bf1b13e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66b849-06aa-4701-991f-7f0c0f6dedc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25ba632-9444-4e55-8a21-0bc2359101d9}" ma:internalName="TaxCatchAll" ma:showField="CatchAllData" ma:web="9066b849-06aa-4701-991f-7f0c0f6dedc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fd82559-97a2-4871-a676-597bf1b13ee5">
      <Terms xmlns="http://schemas.microsoft.com/office/infopath/2007/PartnerControls"/>
    </lcf76f155ced4ddcb4097134ff3c332f>
    <TaxCatchAll xmlns="9066b849-06aa-4701-991f-7f0c0f6dedc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52DB0D-1B2C-41DF-B4AA-7A58261A6C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d82559-97a2-4871-a676-597bf1b13ee5"/>
    <ds:schemaRef ds:uri="9066b849-06aa-4701-991f-7f0c0f6ded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C0D1A9-62D4-4D38-98A5-BE95FE2B3BF6}">
  <ds:schemaRefs>
    <ds:schemaRef ds:uri="http://schemas.openxmlformats.org/package/2006/metadata/core-properties"/>
    <ds:schemaRef ds:uri="dfd82559-97a2-4871-a676-597bf1b13ee5"/>
    <ds:schemaRef ds:uri="http://purl.org/dc/terms/"/>
    <ds:schemaRef ds:uri="http://purl.org/dc/elements/1.1/"/>
    <ds:schemaRef ds:uri="http://purl.org/dc/dcmitype/"/>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9066b849-06aa-4701-991f-7f0c0f6dedc9"/>
  </ds:schemaRefs>
</ds:datastoreItem>
</file>

<file path=customXml/itemProps3.xml><?xml version="1.0" encoding="utf-8"?>
<ds:datastoreItem xmlns:ds="http://schemas.openxmlformats.org/officeDocument/2006/customXml" ds:itemID="{1E30C460-91BC-4486-927B-7DEF612172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4425</TotalTime>
  <Words>586</Words>
  <Application>Microsoft Office PowerPoint</Application>
  <PresentationFormat>Widescreen</PresentationFormat>
  <Paragraphs>98</Paragraphs>
  <Slides>24</Slides>
  <Notes>10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24</vt:i4>
      </vt:variant>
    </vt:vector>
  </HeadingPairs>
  <TitlesOfParts>
    <vt:vector size="36" baseType="lpstr">
      <vt:lpstr>Arial</vt:lpstr>
      <vt:lpstr>Calibri</vt:lpstr>
      <vt:lpstr>Courier New</vt:lpstr>
      <vt:lpstr>Helvetica Neue</vt:lpstr>
      <vt:lpstr>Krana Fat B</vt:lpstr>
      <vt:lpstr>Monserat</vt:lpstr>
      <vt:lpstr>Montserrat</vt:lpstr>
      <vt:lpstr>Montserrat Black</vt:lpstr>
      <vt:lpstr>Office Theme</vt:lpstr>
      <vt:lpstr>2_Office Theme</vt:lpstr>
      <vt:lpstr>1_Office Theme</vt:lpstr>
      <vt:lpstr>People</vt:lpstr>
      <vt:lpstr>PowerPoint Presentation</vt:lpstr>
      <vt:lpstr>Matplotlib Basics</vt:lpstr>
      <vt:lpstr>PowerPoint Presentation</vt:lpstr>
      <vt:lpstr>PowerPoint Presentation</vt:lpstr>
      <vt:lpstr>PowerPoint Presentation</vt:lpstr>
      <vt:lpstr>PowerPoint Presentation</vt:lpstr>
      <vt:lpstr>PowerPoint Presentation</vt:lpstr>
      <vt:lpstr>Univariate Plots</vt:lpstr>
      <vt:lpstr>PowerPoint Presentation</vt:lpstr>
      <vt:lpstr>PowerPoint Presentation</vt:lpstr>
      <vt:lpstr>PowerPoint Presentation</vt:lpstr>
      <vt:lpstr>PowerPoint Presentation</vt:lpstr>
      <vt:lpstr>Bivariate Plots</vt:lpstr>
      <vt:lpstr>PowerPoint Presentation</vt:lpstr>
      <vt:lpstr>PowerPoint Presentation</vt:lpstr>
      <vt:lpstr>PowerPoint Presentation</vt:lpstr>
      <vt:lpstr>Seaborn – Making Plotting Easier</vt:lpstr>
      <vt:lpstr>PowerPoint Presentation</vt:lpstr>
      <vt:lpstr>PowerPoint Presentation</vt:lpstr>
      <vt:lpstr>PowerPoint Presentation</vt:lpstr>
      <vt:lpstr>PowerPoint Presentation</vt:lpstr>
      <vt:lpstr>PowerPoint Presentation</vt:lpstr>
      <vt:lpstr>PowerPoint Presentation</vt:lpstr>
      <vt:lpstr>How did you get 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 deck</dc:title>
  <dc:subject/>
  <dc:creator>Wood, Michael</dc:creator>
  <cp:keywords/>
  <dc:description/>
  <cp:lastModifiedBy>Holmes, Thomas</cp:lastModifiedBy>
  <cp:revision>105</cp:revision>
  <cp:lastPrinted>2021-06-30T10:37:00Z</cp:lastPrinted>
  <dcterms:created xsi:type="dcterms:W3CDTF">2020-01-02T14:03:43Z</dcterms:created>
  <dcterms:modified xsi:type="dcterms:W3CDTF">2023-09-27T16:25:30Z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0x010100753562A7F8CAFB43942423E6A5E04770</vt:lpwstr>
  </property>
  <property fmtid="{D5CDD505-2E9C-101B-9397-08002B2CF9AE}" pid="3" name="BookType">
    <vt:lpwstr>10</vt:lpwstr>
  </property>
  <property fmtid="{D5CDD505-2E9C-101B-9397-08002B2CF9AE}" pid="4" name="Order">
    <vt:r8>6400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TriggerFlowInfo">
    <vt:lpwstr/>
  </property>
  <property fmtid="{D5CDD505-2E9C-101B-9397-08002B2CF9AE}" pid="9" name="ComplianceAssetId">
    <vt:lpwstr/>
  </property>
  <property fmtid="{D5CDD505-2E9C-101B-9397-08002B2CF9AE}" pid="10" name="TemplateUrl">
    <vt:lpwstr/>
  </property>
  <property fmtid="{D5CDD505-2E9C-101B-9397-08002B2CF9AE}" pid="11" name="MediaServiceImageTags">
    <vt:lpwstr/>
  </property>
</Properties>
</file>