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50" r:id="rId5"/>
    <p:sldMasterId id="2147483836" r:id="rId6"/>
    <p:sldMasterId id="2147483924" r:id="rId7"/>
  </p:sldMasterIdLst>
  <p:notesMasterIdLst>
    <p:notesMasterId r:id="rId12"/>
  </p:notesMasterIdLst>
  <p:handoutMasterIdLst>
    <p:handoutMasterId r:id="rId13"/>
  </p:handoutMasterIdLst>
  <p:sldIdLst>
    <p:sldId id="1191" r:id="rId8"/>
    <p:sldId id="412" r:id="rId9"/>
    <p:sldId id="258" r:id="rId10"/>
    <p:sldId id="259" r:id="rId11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1191"/>
            <p14:sldId id="412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3FF"/>
    <a:srgbClr val="004050"/>
    <a:srgbClr val="F3622C"/>
    <a:srgbClr val="FFFFFF"/>
    <a:srgbClr val="7F007D"/>
    <a:srgbClr val="FF004C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D1166-AE5A-43E2-A7F2-7ECF34CE6481}" v="2" dt="2023-09-01T16:58:52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1888" autoAdjust="0"/>
  </p:normalViewPr>
  <p:slideViewPr>
    <p:cSldViewPr snapToGrid="0" snapToObjects="1" showGuides="1">
      <p:cViewPr varScale="1">
        <p:scale>
          <a:sx n="39" d="100"/>
          <a:sy n="39" d="100"/>
        </p:scale>
        <p:origin x="4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Grid="0"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mes, Thomas" userId="381fd8d0-cc7d-4866-93eb-33b5e8d9e450" providerId="ADAL" clId="{313ED467-60D7-4BAE-8898-0B3DABB87259}"/>
    <pc:docChg chg="modSld">
      <pc:chgData name="Holmes, Thomas" userId="381fd8d0-cc7d-4866-93eb-33b5e8d9e450" providerId="ADAL" clId="{313ED467-60D7-4BAE-8898-0B3DABB87259}" dt="2023-08-01T14:28:03.932" v="1"/>
      <pc:docMkLst>
        <pc:docMk/>
      </pc:docMkLst>
      <pc:sldChg chg="modSp mod">
        <pc:chgData name="Holmes, Thomas" userId="381fd8d0-cc7d-4866-93eb-33b5e8d9e450" providerId="ADAL" clId="{313ED467-60D7-4BAE-8898-0B3DABB87259}" dt="2023-08-01T14:28:03.932" v="1"/>
        <pc:sldMkLst>
          <pc:docMk/>
          <pc:sldMk cId="4005289180" sldId="1191"/>
        </pc:sldMkLst>
        <pc:spChg chg="mod">
          <ac:chgData name="Holmes, Thomas" userId="381fd8d0-cc7d-4866-93eb-33b5e8d9e450" providerId="ADAL" clId="{313ED467-60D7-4BAE-8898-0B3DABB87259}" dt="2023-08-01T14:28:03.932" v="1"/>
          <ac:spMkLst>
            <pc:docMk/>
            <pc:sldMk cId="4005289180" sldId="1191"/>
            <ac:spMk id="3" creationId="{D4F9AAC1-BCB8-4F5D-BE4F-CB8E701D7425}"/>
          </ac:spMkLst>
        </pc:spChg>
      </pc:sldChg>
    </pc:docChg>
  </pc:docChgLst>
  <pc:docChgLst>
    <pc:chgData name="Holmes, Thomas" userId="381fd8d0-cc7d-4866-93eb-33b5e8d9e450" providerId="ADAL" clId="{7B4D1166-AE5A-43E2-A7F2-7ECF34CE6481}"/>
    <pc:docChg chg="delSld modSection">
      <pc:chgData name="Holmes, Thomas" userId="381fd8d0-cc7d-4866-93eb-33b5e8d9e450" providerId="ADAL" clId="{7B4D1166-AE5A-43E2-A7F2-7ECF34CE6481}" dt="2023-09-01T16:59:28.422" v="2" actId="47"/>
      <pc:docMkLst>
        <pc:docMk/>
      </pc:docMkLst>
      <pc:sldChg chg="del">
        <pc:chgData name="Holmes, Thomas" userId="381fd8d0-cc7d-4866-93eb-33b5e8d9e450" providerId="ADAL" clId="{7B4D1166-AE5A-43E2-A7F2-7ECF34CE6481}" dt="2023-09-01T16:59:28.422" v="2" actId="47"/>
        <pc:sldMkLst>
          <pc:docMk/>
          <pc:sldMk cId="1304311029" sldId="320"/>
        </pc:sldMkLst>
      </pc:sldChg>
      <pc:sldChg chg="del">
        <pc:chgData name="Holmes, Thomas" userId="381fd8d0-cc7d-4866-93eb-33b5e8d9e450" providerId="ADAL" clId="{7B4D1166-AE5A-43E2-A7F2-7ECF34CE6481}" dt="2023-09-01T16:59:27.116" v="0" actId="47"/>
        <pc:sldMkLst>
          <pc:docMk/>
          <pc:sldMk cId="1806616886" sldId="335"/>
        </pc:sldMkLst>
      </pc:sldChg>
      <pc:sldChg chg="del">
        <pc:chgData name="Holmes, Thomas" userId="381fd8d0-cc7d-4866-93eb-33b5e8d9e450" providerId="ADAL" clId="{7B4D1166-AE5A-43E2-A7F2-7ECF34CE6481}" dt="2023-09-01T16:59:27.755" v="1" actId="47"/>
        <pc:sldMkLst>
          <pc:docMk/>
          <pc:sldMk cId="2081086166" sldId="337"/>
        </pc:sldMkLst>
      </pc:sldChg>
    </pc:docChg>
  </pc:docChgLst>
  <pc:docChgLst>
    <pc:chgData name="Crockett, Vicky" userId="4a741779-e5fa-48eb-bd65-a03606f528a3" providerId="ADAL" clId="{DF3388E0-F262-4D89-B7CD-C88767D6C57D}"/>
    <pc:docChg chg="undo custSel addSld delSld modSld sldOrd modSection">
      <pc:chgData name="Crockett, Vicky" userId="4a741779-e5fa-48eb-bd65-a03606f528a3" providerId="ADAL" clId="{DF3388E0-F262-4D89-B7CD-C88767D6C57D}" dt="2023-02-16T11:30:52.634" v="864"/>
      <pc:docMkLst>
        <pc:docMk/>
      </pc:docMkLst>
      <pc:sldChg chg="modSp mod">
        <pc:chgData name="Crockett, Vicky" userId="4a741779-e5fa-48eb-bd65-a03606f528a3" providerId="ADAL" clId="{DF3388E0-F262-4D89-B7CD-C88767D6C57D}" dt="2023-02-16T11:14:02.993" v="794" actId="20577"/>
        <pc:sldMkLst>
          <pc:docMk/>
          <pc:sldMk cId="3524288453" sldId="258"/>
        </pc:sldMkLst>
        <pc:spChg chg="mod">
          <ac:chgData name="Crockett, Vicky" userId="4a741779-e5fa-48eb-bd65-a03606f528a3" providerId="ADAL" clId="{DF3388E0-F262-4D89-B7CD-C88767D6C57D}" dt="2023-02-16T11:14:02.993" v="794" actId="20577"/>
          <ac:spMkLst>
            <pc:docMk/>
            <pc:sldMk cId="3524288453" sldId="258"/>
            <ac:spMk id="4" creationId="{15BC58DC-BFA1-4974-AAFC-8AE984E3119E}"/>
          </ac:spMkLst>
        </pc:spChg>
      </pc:sldChg>
      <pc:sldChg chg="delSp modSp mod">
        <pc:chgData name="Crockett, Vicky" userId="4a741779-e5fa-48eb-bd65-a03606f528a3" providerId="ADAL" clId="{DF3388E0-F262-4D89-B7CD-C88767D6C57D}" dt="2023-02-16T11:30:06.846" v="818" actId="20577"/>
        <pc:sldMkLst>
          <pc:docMk/>
          <pc:sldMk cId="136770938" sldId="259"/>
        </pc:sldMkLst>
        <pc:spChg chg="mod">
          <ac:chgData name="Crockett, Vicky" userId="4a741779-e5fa-48eb-bd65-a03606f528a3" providerId="ADAL" clId="{DF3388E0-F262-4D89-B7CD-C88767D6C57D}" dt="2023-02-16T11:30:06.846" v="818" actId="20577"/>
          <ac:spMkLst>
            <pc:docMk/>
            <pc:sldMk cId="136770938" sldId="259"/>
            <ac:spMk id="2" creationId="{FF1D7086-6DA9-4E7C-BE94-94C764D3FFB7}"/>
          </ac:spMkLst>
        </pc:spChg>
        <pc:spChg chg="mod">
          <ac:chgData name="Crockett, Vicky" userId="4a741779-e5fa-48eb-bd65-a03606f528a3" providerId="ADAL" clId="{DF3388E0-F262-4D89-B7CD-C88767D6C57D}" dt="2023-02-16T11:12:35.903" v="699" actId="20577"/>
          <ac:spMkLst>
            <pc:docMk/>
            <pc:sldMk cId="136770938" sldId="259"/>
            <ac:spMk id="3" creationId="{F72E4B59-72E6-47AB-B355-2D7F7EDBB2AB}"/>
          </ac:spMkLst>
        </pc:spChg>
        <pc:picChg chg="del">
          <ac:chgData name="Crockett, Vicky" userId="4a741779-e5fa-48eb-bd65-a03606f528a3" providerId="ADAL" clId="{DF3388E0-F262-4D89-B7CD-C88767D6C57D}" dt="2023-02-16T11:11:18.971" v="551" actId="478"/>
          <ac:picMkLst>
            <pc:docMk/>
            <pc:sldMk cId="136770938" sldId="259"/>
            <ac:picMk id="4" creationId="{04DBD7DC-DEF8-47B8-BE15-7F3B34849293}"/>
          </ac:picMkLst>
        </pc:picChg>
      </pc:sldChg>
      <pc:sldChg chg="addSp delSp modSp del mod">
        <pc:chgData name="Crockett, Vicky" userId="4a741779-e5fa-48eb-bd65-a03606f528a3" providerId="ADAL" clId="{DF3388E0-F262-4D89-B7CD-C88767D6C57D}" dt="2023-02-16T11:29:32.764" v="809" actId="47"/>
        <pc:sldMkLst>
          <pc:docMk/>
          <pc:sldMk cId="969029146" sldId="308"/>
        </pc:sldMkLst>
        <pc:spChg chg="del">
          <ac:chgData name="Crockett, Vicky" userId="4a741779-e5fa-48eb-bd65-a03606f528a3" providerId="ADAL" clId="{DF3388E0-F262-4D89-B7CD-C88767D6C57D}" dt="2023-02-16T11:16:20.884" v="802" actId="478"/>
          <ac:spMkLst>
            <pc:docMk/>
            <pc:sldMk cId="969029146" sldId="308"/>
            <ac:spMk id="4" creationId="{35D19F35-8642-4AB9-B3E4-CC5FE78D6CEC}"/>
          </ac:spMkLst>
        </pc:spChg>
        <pc:spChg chg="add del mod">
          <ac:chgData name="Crockett, Vicky" userId="4a741779-e5fa-48eb-bd65-a03606f528a3" providerId="ADAL" clId="{DF3388E0-F262-4D89-B7CD-C88767D6C57D}" dt="2023-02-16T11:16:18.339" v="801" actId="478"/>
          <ac:spMkLst>
            <pc:docMk/>
            <pc:sldMk cId="969029146" sldId="308"/>
            <ac:spMk id="6" creationId="{B4A14ECD-99B9-D11D-4610-A06C970FFC5B}"/>
          </ac:spMkLst>
        </pc:spChg>
        <pc:spChg chg="del mod">
          <ac:chgData name="Crockett, Vicky" userId="4a741779-e5fa-48eb-bd65-a03606f528a3" providerId="ADAL" clId="{DF3388E0-F262-4D89-B7CD-C88767D6C57D}" dt="2023-02-16T11:16:09.617" v="800" actId="478"/>
          <ac:spMkLst>
            <pc:docMk/>
            <pc:sldMk cId="969029146" sldId="308"/>
            <ac:spMk id="4098" creationId="{00000000-0000-0000-0000-000000000000}"/>
          </ac:spMkLst>
        </pc:spChg>
        <pc:picChg chg="add del mod">
          <ac:chgData name="Crockett, Vicky" userId="4a741779-e5fa-48eb-bd65-a03606f528a3" providerId="ADAL" clId="{DF3388E0-F262-4D89-B7CD-C88767D6C57D}" dt="2023-02-16T11:18:44.627" v="804" actId="478"/>
          <ac:picMkLst>
            <pc:docMk/>
            <pc:sldMk cId="969029146" sldId="308"/>
            <ac:picMk id="3" creationId="{4CC77AA6-0563-A0F6-F27D-22A812AE8668}"/>
          </ac:picMkLst>
        </pc:picChg>
        <pc:picChg chg="add del mod">
          <ac:chgData name="Crockett, Vicky" userId="4a741779-e5fa-48eb-bd65-a03606f528a3" providerId="ADAL" clId="{DF3388E0-F262-4D89-B7CD-C88767D6C57D}" dt="2023-02-16T11:29:30.511" v="808" actId="478"/>
          <ac:picMkLst>
            <pc:docMk/>
            <pc:sldMk cId="969029146" sldId="308"/>
            <ac:picMk id="8" creationId="{6A3FA1C2-4047-0E26-80E0-90852A1A1C07}"/>
          </ac:picMkLst>
        </pc:picChg>
      </pc:sldChg>
      <pc:sldChg chg="del">
        <pc:chgData name="Crockett, Vicky" userId="4a741779-e5fa-48eb-bd65-a03606f528a3" providerId="ADAL" clId="{DF3388E0-F262-4D89-B7CD-C88767D6C57D}" dt="2023-02-16T10:58:06.224" v="1" actId="47"/>
        <pc:sldMkLst>
          <pc:docMk/>
          <pc:sldMk cId="3649570908" sldId="309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736370241" sldId="314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689849931" sldId="315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955375208" sldId="316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533245735" sldId="317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391268532" sldId="318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263843386" sldId="319"/>
        </pc:sldMkLst>
      </pc:sldChg>
      <pc:sldChg chg="modSp mod ord">
        <pc:chgData name="Crockett, Vicky" userId="4a741779-e5fa-48eb-bd65-a03606f528a3" providerId="ADAL" clId="{DF3388E0-F262-4D89-B7CD-C88767D6C57D}" dt="2023-02-16T11:30:48.226" v="862" actId="20577"/>
        <pc:sldMkLst>
          <pc:docMk/>
          <pc:sldMk cId="1304311029" sldId="320"/>
        </pc:sldMkLst>
        <pc:spChg chg="mod">
          <ac:chgData name="Crockett, Vicky" userId="4a741779-e5fa-48eb-bd65-a03606f528a3" providerId="ADAL" clId="{DF3388E0-F262-4D89-B7CD-C88767D6C57D}" dt="2023-02-16T11:30:48.226" v="862" actId="20577"/>
          <ac:spMkLst>
            <pc:docMk/>
            <pc:sldMk cId="1304311029" sldId="320"/>
            <ac:spMk id="5" creationId="{DB8CEBDB-4BE3-4C88-A8F8-37FD3478AA74}"/>
          </ac:spMkLst>
        </pc:spChg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872127002" sldId="321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970301719" sldId="323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0785184" sldId="324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202486925" sldId="325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25719255" sldId="326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76985765" sldId="327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28224227" sldId="328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1515310839" sldId="329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226189712" sldId="331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4128375999" sldId="332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960038155" sldId="333"/>
        </pc:sldMkLst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3737760790" sldId="334"/>
        </pc:sldMkLst>
      </pc:sldChg>
      <pc:sldChg chg="modSp mod ord">
        <pc:chgData name="Crockett, Vicky" userId="4a741779-e5fa-48eb-bd65-a03606f528a3" providerId="ADAL" clId="{DF3388E0-F262-4D89-B7CD-C88767D6C57D}" dt="2023-02-16T11:07:15.676" v="493" actId="5793"/>
        <pc:sldMkLst>
          <pc:docMk/>
          <pc:sldMk cId="1806616886" sldId="335"/>
        </pc:sldMkLst>
        <pc:spChg chg="mod">
          <ac:chgData name="Crockett, Vicky" userId="4a741779-e5fa-48eb-bd65-a03606f528a3" providerId="ADAL" clId="{DF3388E0-F262-4D89-B7CD-C88767D6C57D}" dt="2023-02-16T11:07:15.676" v="493" actId="5793"/>
          <ac:spMkLst>
            <pc:docMk/>
            <pc:sldMk cId="1806616886" sldId="335"/>
            <ac:spMk id="5" creationId="{67BDD806-E4BE-453D-8ED6-E542591B9563}"/>
          </ac:spMkLst>
        </pc:spChg>
      </pc:sldChg>
      <pc:sldChg chg="modSp del mod ord">
        <pc:chgData name="Crockett, Vicky" userId="4a741779-e5fa-48eb-bd65-a03606f528a3" providerId="ADAL" clId="{DF3388E0-F262-4D89-B7CD-C88767D6C57D}" dt="2023-02-16T11:10:41.374" v="550" actId="47"/>
        <pc:sldMkLst>
          <pc:docMk/>
          <pc:sldMk cId="112591483" sldId="336"/>
        </pc:sldMkLst>
        <pc:spChg chg="mod">
          <ac:chgData name="Crockett, Vicky" userId="4a741779-e5fa-48eb-bd65-a03606f528a3" providerId="ADAL" clId="{DF3388E0-F262-4D89-B7CD-C88767D6C57D}" dt="2023-02-16T11:07:11.508" v="490" actId="20577"/>
          <ac:spMkLst>
            <pc:docMk/>
            <pc:sldMk cId="112591483" sldId="336"/>
            <ac:spMk id="5" creationId="{BA43F8DB-7C75-46A5-81EA-2536412F06D5}"/>
          </ac:spMkLst>
        </pc:spChg>
      </pc:sldChg>
      <pc:sldChg chg="modSp mod ord">
        <pc:chgData name="Crockett, Vicky" userId="4a741779-e5fa-48eb-bd65-a03606f528a3" providerId="ADAL" clId="{DF3388E0-F262-4D89-B7CD-C88767D6C57D}" dt="2023-02-16T11:30:52.634" v="864"/>
        <pc:sldMkLst>
          <pc:docMk/>
          <pc:sldMk cId="2081086166" sldId="337"/>
        </pc:sldMkLst>
        <pc:spChg chg="mod">
          <ac:chgData name="Crockett, Vicky" userId="4a741779-e5fa-48eb-bd65-a03606f528a3" providerId="ADAL" clId="{DF3388E0-F262-4D89-B7CD-C88767D6C57D}" dt="2023-02-16T11:07:20.409" v="504" actId="20577"/>
          <ac:spMkLst>
            <pc:docMk/>
            <pc:sldMk cId="2081086166" sldId="337"/>
            <ac:spMk id="5" creationId="{6C390B76-162D-4DE2-94C0-A8FB0154DB20}"/>
          </ac:spMkLst>
        </pc:spChg>
      </pc:sldChg>
      <pc:sldChg chg="del">
        <pc:chgData name="Crockett, Vicky" userId="4a741779-e5fa-48eb-bd65-a03606f528a3" providerId="ADAL" clId="{DF3388E0-F262-4D89-B7CD-C88767D6C57D}" dt="2023-02-16T11:29:54.080" v="810" actId="47"/>
        <pc:sldMkLst>
          <pc:docMk/>
          <pc:sldMk cId="2180408988" sldId="338"/>
        </pc:sldMkLst>
      </pc:sldChg>
      <pc:sldChg chg="modSp add del mod">
        <pc:chgData name="Crockett, Vicky" userId="4a741779-e5fa-48eb-bd65-a03606f528a3" providerId="ADAL" clId="{DF3388E0-F262-4D89-B7CD-C88767D6C57D}" dt="2023-02-16T11:09:57.711" v="537" actId="27636"/>
        <pc:sldMkLst>
          <pc:docMk/>
          <pc:sldMk cId="264021216" sldId="412"/>
        </pc:sldMkLst>
        <pc:spChg chg="mod">
          <ac:chgData name="Crockett, Vicky" userId="4a741779-e5fa-48eb-bd65-a03606f528a3" providerId="ADAL" clId="{DF3388E0-F262-4D89-B7CD-C88767D6C57D}" dt="2023-02-16T11:09:57.711" v="537" actId="27636"/>
          <ac:spMkLst>
            <pc:docMk/>
            <pc:sldMk cId="264021216" sldId="412"/>
            <ac:spMk id="2" creationId="{214E200F-4A51-4D63-8981-9326025F4334}"/>
          </ac:spMkLst>
        </pc:spChg>
        <pc:spChg chg="mod">
          <ac:chgData name="Crockett, Vicky" userId="4a741779-e5fa-48eb-bd65-a03606f528a3" providerId="ADAL" clId="{DF3388E0-F262-4D89-B7CD-C88767D6C57D}" dt="2023-02-16T11:09:46.994" v="535" actId="20577"/>
          <ac:spMkLst>
            <pc:docMk/>
            <pc:sldMk cId="264021216" sldId="412"/>
            <ac:spMk id="4" creationId="{413AE037-648A-4FB7-945E-25C4E657AF33}"/>
          </ac:spMkLst>
        </pc:spChg>
      </pc:sldChg>
      <pc:sldChg chg="modSp add mod">
        <pc:chgData name="Crockett, Vicky" userId="4a741779-e5fa-48eb-bd65-a03606f528a3" providerId="ADAL" clId="{DF3388E0-F262-4D89-B7CD-C88767D6C57D}" dt="2023-02-16T11:05:11.236" v="435" actId="20577"/>
        <pc:sldMkLst>
          <pc:docMk/>
          <pc:sldMk cId="4005289180" sldId="1191"/>
        </pc:sldMkLst>
        <pc:spChg chg="mod">
          <ac:chgData name="Crockett, Vicky" userId="4a741779-e5fa-48eb-bd65-a03606f528a3" providerId="ADAL" clId="{DF3388E0-F262-4D89-B7CD-C88767D6C57D}" dt="2023-02-16T10:58:17.591" v="6" actId="20577"/>
          <ac:spMkLst>
            <pc:docMk/>
            <pc:sldMk cId="4005289180" sldId="1191"/>
            <ac:spMk id="2" creationId="{851AB6A3-9715-4222-9B3E-9BAC74D25E74}"/>
          </ac:spMkLst>
        </pc:spChg>
        <pc:spChg chg="mod">
          <ac:chgData name="Crockett, Vicky" userId="4a741779-e5fa-48eb-bd65-a03606f528a3" providerId="ADAL" clId="{DF3388E0-F262-4D89-B7CD-C88767D6C57D}" dt="2023-02-16T11:05:11.236" v="435" actId="20577"/>
          <ac:spMkLst>
            <pc:docMk/>
            <pc:sldMk cId="4005289180" sldId="1191"/>
            <ac:spMk id="3" creationId="{D4F9AAC1-BCB8-4F5D-BE4F-CB8E701D7425}"/>
          </ac:spMkLst>
        </pc:spChg>
      </pc:sldChg>
      <pc:sldChg chg="modSp add del mod">
        <pc:chgData name="Crockett, Vicky" userId="4a741779-e5fa-48eb-bd65-a03606f528a3" providerId="ADAL" clId="{DF3388E0-F262-4D89-B7CD-C88767D6C57D}" dt="2023-02-16T11:07:06.788" v="480" actId="47"/>
        <pc:sldMkLst>
          <pc:docMk/>
          <pc:sldMk cId="2483549329" sldId="1207"/>
        </pc:sldMkLst>
        <pc:spChg chg="mod">
          <ac:chgData name="Crockett, Vicky" userId="4a741779-e5fa-48eb-bd65-a03606f528a3" providerId="ADAL" clId="{DF3388E0-F262-4D89-B7CD-C88767D6C57D}" dt="2023-02-16T11:06:23.095" v="454" actId="20577"/>
          <ac:spMkLst>
            <pc:docMk/>
            <pc:sldMk cId="2483549329" sldId="1207"/>
            <ac:spMk id="5" creationId="{427257BD-72C6-4D9B-A3B0-9CD71F468083}"/>
          </ac:spMkLst>
        </pc:spChg>
        <pc:spChg chg="mod">
          <ac:chgData name="Crockett, Vicky" userId="4a741779-e5fa-48eb-bd65-a03606f528a3" providerId="ADAL" clId="{DF3388E0-F262-4D89-B7CD-C88767D6C57D}" dt="2023-02-16T11:06:14.774" v="437" actId="6549"/>
          <ac:spMkLst>
            <pc:docMk/>
            <pc:sldMk cId="2483549329" sldId="1207"/>
            <ac:spMk id="8" creationId="{1B710A53-C87F-4C9B-9255-23E0301D86C0}"/>
          </ac:spMkLst>
        </pc:spChg>
      </pc:sldChg>
      <pc:sldMasterChg chg="delSldLayout">
        <pc:chgData name="Crockett, Vicky" userId="4a741779-e5fa-48eb-bd65-a03606f528a3" providerId="ADAL" clId="{DF3388E0-F262-4D89-B7CD-C88767D6C57D}" dt="2023-02-16T11:07:06.788" v="480" actId="47"/>
        <pc:sldMasterMkLst>
          <pc:docMk/>
          <pc:sldMasterMk cId="300464794" sldId="2147483648"/>
        </pc:sldMasterMkLst>
        <pc:sldLayoutChg chg="del">
          <pc:chgData name="Crockett, Vicky" userId="4a741779-e5fa-48eb-bd65-a03606f528a3" providerId="ADAL" clId="{DF3388E0-F262-4D89-B7CD-C88767D6C57D}" dt="2023-02-16T10:58:06.224" v="1" actId="47"/>
          <pc:sldLayoutMkLst>
            <pc:docMk/>
            <pc:sldMasterMk cId="300464794" sldId="2147483648"/>
            <pc:sldLayoutMk cId="226806798" sldId="2147483802"/>
          </pc:sldLayoutMkLst>
        </pc:sldLayoutChg>
        <pc:sldLayoutChg chg="del">
          <pc:chgData name="Crockett, Vicky" userId="4a741779-e5fa-48eb-bd65-a03606f528a3" providerId="ADAL" clId="{DF3388E0-F262-4D89-B7CD-C88767D6C57D}" dt="2023-02-16T11:07:06.788" v="480" actId="47"/>
          <pc:sldLayoutMkLst>
            <pc:docMk/>
            <pc:sldMasterMk cId="300464794" sldId="2147483648"/>
            <pc:sldLayoutMk cId="1556467578" sldId="214748392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581025"/>
            <a:ext cx="5400675" cy="3038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629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494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3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5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17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027" y="536783"/>
            <a:ext cx="2127213" cy="1197621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237213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4705" y="5237213"/>
            <a:ext cx="3978275" cy="12557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Trainer name Trainer name </a:t>
            </a:r>
          </a:p>
          <a:p>
            <a:r>
              <a:rPr lang="en-GB" dirty="0"/>
              <a:t>Job title</a:t>
            </a:r>
          </a:p>
          <a:p>
            <a:r>
              <a:rPr lang="en-GB" dirty="0"/>
              <a:t>Relevant certifications</a:t>
            </a:r>
          </a:p>
          <a:p>
            <a:r>
              <a:rPr lang="en-GB" dirty="0"/>
              <a:t>Email address, etc…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856395"/>
            <a:ext cx="7552267" cy="1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206" y="108064"/>
            <a:ext cx="4610793" cy="674993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164" y="490450"/>
            <a:ext cx="6206836" cy="638891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9686" y="249382"/>
            <a:ext cx="5342313" cy="6608618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47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293084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034" y="2366057"/>
            <a:ext cx="2710841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094769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3284538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6186488" y="1226412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9094769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9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>
                <a:solidFill>
                  <a:srgbClr val="004050"/>
                </a:solidFill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1">
                <a:solidFill>
                  <a:srgbClr val="004050"/>
                </a:solidFill>
              </a:defRPr>
            </a:lvl2pPr>
            <a:lvl3pPr marL="360363" indent="268288">
              <a:buFont typeface="Montserrat" panose="00000500000000000000" pitchFamily="2" charset="0"/>
              <a:buChar char="‐"/>
              <a:defRPr>
                <a:solidFill>
                  <a:srgbClr val="004050"/>
                </a:solidFill>
              </a:defRPr>
            </a:lvl3pPr>
            <a:lvl4pPr marL="628650" indent="452438">
              <a:buFont typeface="Courier New" panose="02070309020205020404" pitchFamily="49" charset="0"/>
              <a:buChar char="o"/>
              <a:defRPr>
                <a:solidFill>
                  <a:srgbClr val="004050"/>
                </a:solidFill>
              </a:defRPr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  <a:lvl7pPr marL="2743132" indent="0">
              <a:buNone/>
              <a:defRPr/>
            </a:lvl7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3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76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8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3588430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888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42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447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14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2421104-899E-4F1E-9A2F-57175A8CFD01}"/>
              </a:ext>
            </a:extLst>
          </p:cNvPr>
          <p:cNvSpPr txBox="1">
            <a:spLocks/>
          </p:cNvSpPr>
          <p:nvPr userDrawn="1"/>
        </p:nvSpPr>
        <p:spPr>
          <a:xfrm>
            <a:off x="1198387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3B38F-9248-4518-960F-EDA7B13F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32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2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710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68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956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99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7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89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9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891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8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0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5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0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993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33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028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53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713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1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37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7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0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10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9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1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00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98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6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38328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72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131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00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456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2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44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9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16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098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7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0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150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35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565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6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61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61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3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26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5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36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91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49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73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04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61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2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1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91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61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66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52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37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7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492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45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70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49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324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8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8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69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783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7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9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289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1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0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image" Target="../media/image2.svg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49" r:id="rId2"/>
    <p:sldLayoutId id="2147483710" r:id="rId3"/>
    <p:sldLayoutId id="2147483711" r:id="rId4"/>
    <p:sldLayoutId id="2147483921" r:id="rId5"/>
    <p:sldLayoutId id="2147483922" r:id="rId6"/>
    <p:sldLayoutId id="2147483713" r:id="rId7"/>
    <p:sldLayoutId id="2147483823" r:id="rId8"/>
    <p:sldLayoutId id="2147483712" r:id="rId9"/>
    <p:sldLayoutId id="2147483714" r:id="rId10"/>
    <p:sldLayoutId id="2147483718" r:id="rId11"/>
    <p:sldLayoutId id="2147483806" r:id="rId12"/>
    <p:sldLayoutId id="2147483819" r:id="rId13"/>
    <p:sldLayoutId id="2147483822" r:id="rId14"/>
    <p:sldLayoutId id="2147483847" r:id="rId15"/>
    <p:sldLayoutId id="2147483848" r:id="rId16"/>
    <p:sldLayoutId id="2147483849" r:id="rId17"/>
    <p:sldLayoutId id="2147483821" r:id="rId18"/>
    <p:sldLayoutId id="2147483923" r:id="rId19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3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4DA8F496-1848-4375-BD96-37C7C2C8E927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A34765-C083-4AF8-9D73-1E6C4EA3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76" r:id="rId17"/>
    <p:sldLayoutId id="2147483877" r:id="rId18"/>
    <p:sldLayoutId id="2147483878" r:id="rId19"/>
    <p:sldLayoutId id="2147483879" r:id="rId20"/>
    <p:sldLayoutId id="2147483868" r:id="rId21"/>
    <p:sldLayoutId id="2147483869" r:id="rId22"/>
    <p:sldLayoutId id="2147483870" r:id="rId23"/>
    <p:sldLayoutId id="2147483872" r:id="rId24"/>
    <p:sldLayoutId id="2147483873" r:id="rId25"/>
    <p:sldLayoutId id="2147483874" r:id="rId26"/>
    <p:sldLayoutId id="2147483875" r:id="rId27"/>
    <p:sldLayoutId id="2147483880" r:id="rId28"/>
    <p:sldLayoutId id="2147483881" r:id="rId29"/>
    <p:sldLayoutId id="2147483882" r:id="rId30"/>
    <p:sldLayoutId id="2147483900" r:id="rId31"/>
    <p:sldLayoutId id="2147483896" r:id="rId32"/>
    <p:sldLayoutId id="2147483897" r:id="rId33"/>
    <p:sldLayoutId id="2147483898" r:id="rId34"/>
    <p:sldLayoutId id="2147483899" r:id="rId35"/>
    <p:sldLayoutId id="2147483883" r:id="rId36"/>
    <p:sldLayoutId id="2147483884" r:id="rId37"/>
    <p:sldLayoutId id="2147483885" r:id="rId38"/>
    <p:sldLayoutId id="2147483886" r:id="rId39"/>
    <p:sldLayoutId id="2147483888" r:id="rId40"/>
    <p:sldLayoutId id="2147483887" r:id="rId41"/>
    <p:sldLayoutId id="2147483889" r:id="rId42"/>
    <p:sldLayoutId id="2147483894" r:id="rId43"/>
    <p:sldLayoutId id="2147483908" r:id="rId44"/>
    <p:sldLayoutId id="2147483909" r:id="rId45"/>
    <p:sldLayoutId id="2147483910" r:id="rId46"/>
    <p:sldLayoutId id="2147483911" r:id="rId47"/>
    <p:sldLayoutId id="2147483912" r:id="rId48"/>
    <p:sldLayoutId id="2147483913" r:id="rId49"/>
    <p:sldLayoutId id="2147483914" r:id="rId50"/>
    <p:sldLayoutId id="2147483915" r:id="rId51"/>
    <p:sldLayoutId id="2147483916" r:id="rId52"/>
    <p:sldLayoutId id="2147483917" r:id="rId53"/>
    <p:sldLayoutId id="2147483918" r:id="rId54"/>
    <p:sldLayoutId id="2147483919" r:id="rId55"/>
    <p:sldLayoutId id="2147483920" r:id="rId56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60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DFF0C5-4C99-4CAF-9A83-22496076BB8D}"/>
              </a:ext>
            </a:extLst>
          </p:cNvPr>
          <p:cNvSpPr txBox="1">
            <a:spLocks/>
          </p:cNvSpPr>
          <p:nvPr userDrawn="1"/>
        </p:nvSpPr>
        <p:spPr>
          <a:xfrm>
            <a:off x="1125959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850D63-A695-4E54-9B50-1380DF3F2934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D5031B-6036-416C-A339-3FB0379D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2" r:id="rId5"/>
    <p:sldLayoutId id="2147483733" r:id="rId6"/>
    <p:sldLayoutId id="2147483734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34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114715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3985" y="6311899"/>
            <a:ext cx="1217797" cy="32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554F-2335-4EBA-A5CB-7E6DBA707A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9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AB6A3-9715-4222-9B3E-9BAC74D25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Module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AAC1-BCB8-4F5D-BE4F-CB8E701D74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349985"/>
            <a:ext cx="6770688" cy="5119407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000000"/>
                </a:solidFill>
                <a:latin typeface="Helvetica Neue"/>
              </a:rPr>
              <a:t>Learning Objectives</a:t>
            </a:r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Use the Windows task scheduler to automate a data collection task</a:t>
            </a:r>
          </a:p>
          <a:p>
            <a:pPr algn="l"/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Expected Prior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Experience of working with data using Data Analysis tools such as Excel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EE6F-5199-425F-87C4-D5B0147F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8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E200F-4A51-4D63-8981-9326025F43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947214"/>
            <a:ext cx="6770688" cy="556445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0992E-F708-499A-94FD-DCB5D63A2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E037-648A-4FB7-945E-25C4E657A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Activity / Demonstration / Lab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2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1AB66-C484-447D-ADDA-07270AC14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Learning check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C58DC-BFA1-4974-AAFC-8AE984E311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Think about your answers to these questions </a:t>
            </a:r>
          </a:p>
          <a:p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LO1 question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Monse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LO2 question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Monse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serat"/>
              </a:rPr>
              <a:t>LO3 question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did you get 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3413" y="3201192"/>
            <a:ext cx="4679121" cy="3297579"/>
          </a:xfrm>
        </p:spPr>
        <p:txBody>
          <a:bodyPr>
            <a:normAutofit/>
          </a:bodyPr>
          <a:lstStyle/>
          <a:p>
            <a:pPr algn="l"/>
            <a:r>
              <a:rPr lang="en-GB" b="0" dirty="0">
                <a:solidFill>
                  <a:srgbClr val="000000"/>
                </a:solidFill>
                <a:latin typeface="Helvetica Neue"/>
              </a:rPr>
              <a:t>Learning Objectives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Copy 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etc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2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3.xml><?xml version="1.0" encoding="utf-8"?>
<a:theme xmlns:a="http://schemas.openxmlformats.org/drawingml/2006/main" name="1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4.xml><?xml version="1.0" encoding="utf-8"?>
<a:theme xmlns:a="http://schemas.openxmlformats.org/drawingml/2006/main" name="People">
  <a:themeElements>
    <a:clrScheme name="QA Branding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ing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(New!) Branding.potx" id="{83DCB673-379A-45B6-B7B1-E12343F6BFED}" vid="{12D1817D-E4DD-4395-8BCE-C12B090B719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d82559-97a2-4871-a676-597bf1b13ee5">
      <Terms xmlns="http://schemas.microsoft.com/office/infopath/2007/PartnerControls"/>
    </lcf76f155ced4ddcb4097134ff3c332f>
    <TaxCatchAll xmlns="9066b849-06aa-4701-991f-7f0c0f6ded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3562A7F8CAFB43942423E6A5E04770" ma:contentTypeVersion="13" ma:contentTypeDescription="Create a new document." ma:contentTypeScope="" ma:versionID="94d1c6e37481f7ddd44dab63a3d00388">
  <xsd:schema xmlns:xsd="http://www.w3.org/2001/XMLSchema" xmlns:xs="http://www.w3.org/2001/XMLSchema" xmlns:p="http://schemas.microsoft.com/office/2006/metadata/properties" xmlns:ns2="dfd82559-97a2-4871-a676-597bf1b13ee5" xmlns:ns3="9066b849-06aa-4701-991f-7f0c0f6dedc9" targetNamespace="http://schemas.microsoft.com/office/2006/metadata/properties" ma:root="true" ma:fieldsID="759806a25d33b932b2a060c6c21d1e5e" ns2:_="" ns3:_="">
    <xsd:import namespace="dfd82559-97a2-4871-a676-597bf1b13ee5"/>
    <xsd:import namespace="9066b849-06aa-4701-991f-7f0c0f6ded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2559-97a2-4871-a676-597bf1b13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6b849-06aa-4701-991f-7f0c0f6dedc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25ba632-9444-4e55-8a21-0bc2359101d9}" ma:internalName="TaxCatchAll" ma:showField="CatchAllData" ma:web="9066b849-06aa-4701-991f-7f0c0f6ded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C0D1A9-62D4-4D38-98A5-BE95FE2B3BF6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dfd82559-97a2-4871-a676-597bf1b13ee5"/>
    <ds:schemaRef ds:uri="http://www.w3.org/XML/1998/namespace"/>
    <ds:schemaRef ds:uri="http://purl.org/dc/elements/1.1/"/>
    <ds:schemaRef ds:uri="http://schemas.microsoft.com/office/2006/documentManagement/types"/>
    <ds:schemaRef ds:uri="9066b849-06aa-4701-991f-7f0c0f6dedc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5C0658-B7EB-4BB9-8118-6AE2380AEB0F}"/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1080</TotalTime>
  <Words>66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Courier New</vt:lpstr>
      <vt:lpstr>Helvetica Neue</vt:lpstr>
      <vt:lpstr>Krana Fat B</vt:lpstr>
      <vt:lpstr>Monserat</vt:lpstr>
      <vt:lpstr>Montserrat</vt:lpstr>
      <vt:lpstr>Montserrat Black</vt:lpstr>
      <vt:lpstr>Office Theme</vt:lpstr>
      <vt:lpstr>2_Office Theme</vt:lpstr>
      <vt:lpstr>1_Office Theme</vt:lpstr>
      <vt:lpstr>People</vt:lpstr>
      <vt:lpstr>PowerPoint Presentation</vt:lpstr>
      <vt:lpstr>PowerPoint Presentation</vt:lpstr>
      <vt:lpstr>PowerPoint Presentation</vt:lpstr>
      <vt:lpstr>How did you get on?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 deck</dc:title>
  <dc:subject/>
  <dc:creator>Wood, Michael</dc:creator>
  <cp:keywords/>
  <dc:description/>
  <cp:lastModifiedBy>Holmes, Thomas</cp:lastModifiedBy>
  <cp:revision>105</cp:revision>
  <cp:lastPrinted>2021-06-30T10:37:00Z</cp:lastPrinted>
  <dcterms:created xsi:type="dcterms:W3CDTF">2020-01-02T14:03:43Z</dcterms:created>
  <dcterms:modified xsi:type="dcterms:W3CDTF">2023-09-01T16:59:46Z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0x010100753562A7F8CAFB43942423E6A5E04770</vt:lpwstr>
  </property>
  <property fmtid="{D5CDD505-2E9C-101B-9397-08002B2CF9AE}" pid="3" name="BookType">
    <vt:lpwstr>10</vt:lpwstr>
  </property>
  <property fmtid="{D5CDD505-2E9C-101B-9397-08002B2CF9AE}" pid="4" name="Order">
    <vt:r8>6400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