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Black" panose="00000A00000000000000" pitchFamily="2" charset="0"/>
      <p:bold r:id="rId36"/>
      <p:boldItalic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77" d="100"/>
          <a:sy n="77" d="100"/>
        </p:scale>
        <p:origin x="2316" y="96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5C08-8AB1-795F-043A-4A441620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97" y="1738579"/>
            <a:ext cx="852606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6AD7-87F3-CC47-F5C5-C55793FA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3" y="1321128"/>
            <a:ext cx="830695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577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 Black</vt:lpstr>
      <vt:lpstr>Arial</vt:lpstr>
      <vt:lpstr>Calibri</vt:lpstr>
      <vt:lpstr>Montserrat</vt:lpstr>
      <vt:lpstr>Consolas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2023-10-24T09:11:29Z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