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48" r:id="rId4"/>
  </p:sldMasterIdLst>
  <p:notesMasterIdLst>
    <p:notesMasterId r:id="rId22"/>
  </p:notesMasterIdLst>
  <p:handoutMasterIdLst>
    <p:handoutMasterId r:id="rId23"/>
  </p:handoutMasterIdLst>
  <p:sldIdLst>
    <p:sldId id="256" r:id="rId5"/>
    <p:sldId id="257" r:id="rId6"/>
    <p:sldId id="274" r:id="rId7"/>
    <p:sldId id="275" r:id="rId8"/>
    <p:sldId id="259" r:id="rId9"/>
    <p:sldId id="276" r:id="rId10"/>
    <p:sldId id="277" r:id="rId11"/>
    <p:sldId id="278" r:id="rId12"/>
    <p:sldId id="279" r:id="rId13"/>
    <p:sldId id="280" r:id="rId14"/>
    <p:sldId id="281" r:id="rId15"/>
    <p:sldId id="282" r:id="rId16"/>
    <p:sldId id="283" r:id="rId17"/>
    <p:sldId id="284" r:id="rId18"/>
    <p:sldId id="285" r:id="rId19"/>
    <p:sldId id="286" r:id="rId20"/>
    <p:sldId id="287" r:id="rId21"/>
  </p:sldIdLst>
  <p:sldSz cx="12192000" cy="6858000"/>
  <p:notesSz cx="6645275" cy="9775825"/>
  <p:embeddedFontLst>
    <p:embeddedFont>
      <p:font typeface="Consolas" panose="020B0609020204030204" pitchFamily="49" charset="0"/>
      <p:regular r:id="rId24"/>
      <p:bold r:id="rId25"/>
      <p:italic r:id="rId26"/>
      <p:boldItalic r:id="rId27"/>
    </p:embeddedFont>
    <p:embeddedFont>
      <p:font typeface="Montserrat" panose="00000500000000000000" pitchFamily="2" charset="0"/>
      <p:regular r:id="rId28"/>
      <p:bold r:id="rId29"/>
      <p:italic r:id="rId30"/>
      <p:boldItalic r:id="rId31"/>
    </p:embeddedFont>
    <p:embeddedFont>
      <p:font typeface="Montserrat Black" panose="00000A00000000000000" pitchFamily="2" charset="0"/>
      <p:bold r:id="rId32"/>
      <p:boldItalic r:id="rId33"/>
    </p:embeddedFont>
  </p:embeddedFontLst>
  <p:custDataLst>
    <p:tags r:id="rId3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377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arrow, Joshua" initials="BJ" lastIdx="30" clrIdx="0">
    <p:extLst>
      <p:ext uri="{19B8F6BF-5375-455C-9EA6-DF929625EA0E}">
        <p15:presenceInfo xmlns:p15="http://schemas.microsoft.com/office/powerpoint/2012/main" userId="S-1-5-21-3476036342-1731177862-1559577602-51474" providerId="AD"/>
      </p:ext>
    </p:extLst>
  </p:cmAuthor>
  <p:cmAuthor id="2" name="Singh, Vaishali" initials="SV" lastIdx="7" clrIdx="1">
    <p:extLst>
      <p:ext uri="{19B8F6BF-5375-455C-9EA6-DF929625EA0E}">
        <p15:presenceInfo xmlns:p15="http://schemas.microsoft.com/office/powerpoint/2012/main" userId="S-1-5-21-3476036342-1731177862-1559577602-1552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9EDB8"/>
    <a:srgbClr val="004050"/>
    <a:srgbClr val="F91258"/>
    <a:srgbClr val="7E007C"/>
    <a:srgbClr val="28CFF9"/>
    <a:srgbClr val="F3622C"/>
    <a:srgbClr val="31D3AE"/>
    <a:srgbClr val="F3F3F3"/>
    <a:srgbClr val="F4F4F4"/>
    <a:srgbClr val="3D6E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94" autoAdjust="0"/>
    <p:restoredTop sz="70065" autoAdjust="0"/>
  </p:normalViewPr>
  <p:slideViewPr>
    <p:cSldViewPr snapToGrid="0" snapToObjects="1" showGuides="1">
      <p:cViewPr varScale="1">
        <p:scale>
          <a:sx n="69" d="100"/>
          <a:sy n="69" d="100"/>
        </p:scale>
        <p:origin x="2592" y="288"/>
      </p:cViewPr>
      <p:guideLst>
        <p:guide pos="3840"/>
        <p:guide orient="horz" pos="377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83" d="100"/>
          <a:sy n="83" d="100"/>
        </p:scale>
        <p:origin x="399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3.fntdata"/><Relationship Id="rId39" Type="http://schemas.openxmlformats.org/officeDocument/2006/relationships/tableStyles" Target="tableStyles.xml"/><Relationship Id="rId21" Type="http://schemas.openxmlformats.org/officeDocument/2006/relationships/slide" Target="slides/slide17.xml"/><Relationship Id="rId34" Type="http://schemas.openxmlformats.org/officeDocument/2006/relationships/tags" Target="tags/tag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font" Target="fonts/font6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openxmlformats.org/officeDocument/2006/relationships/font" Target="fonts/font5.fntdata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8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commentAuthors" Target="commentAuthor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879725" cy="4905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763964" y="1"/>
            <a:ext cx="2879725" cy="4905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D088FE-3E68-47FE-8BA4-634CD34BABBC}" type="datetimeFigureOut">
              <a:rPr lang="en-GB" smtClean="0"/>
              <a:t>19/11/2024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285289"/>
            <a:ext cx="2879725" cy="49053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763964" y="9285289"/>
            <a:ext cx="2879725" cy="49053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B31C5D-0DE0-4486-9782-41885BE581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3082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879619" cy="49048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ontserrat" panose="00000500000000000000" pitchFamily="2" charset="0"/>
              </a:defRPr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764119" y="0"/>
            <a:ext cx="2879619" cy="49048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ontserrat" panose="00000500000000000000" pitchFamily="2" charset="0"/>
              </a:defRPr>
            </a:lvl1pPr>
          </a:lstStyle>
          <a:p>
            <a:fld id="{1D6B66C6-1E92-0F4E-A300-9D4ED1F0C23F}" type="datetimeFigureOut">
              <a:rPr lang="en-GB" smtClean="0"/>
              <a:pPr/>
              <a:t>19/11/2024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8938" y="1220788"/>
            <a:ext cx="5867400" cy="33004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64528" y="4704617"/>
            <a:ext cx="5316220" cy="384923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285339"/>
            <a:ext cx="2879619" cy="4904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ontserrat" panose="00000500000000000000" pitchFamily="2" charset="0"/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764119" y="9285339"/>
            <a:ext cx="2879619" cy="4904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ontserrat" panose="00000500000000000000" pitchFamily="2" charset="0"/>
              </a:defRPr>
            </a:lvl1pPr>
          </a:lstStyle>
          <a:p>
            <a:fld id="{548901C6-1DA1-FB44-ABEE-06A0FEB7738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76747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ontserrat" panose="00000500000000000000" pitchFamily="2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ontserrat" panose="00000500000000000000" pitchFamily="2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ontserrat" panose="00000500000000000000" pitchFamily="2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ontserrat" panose="00000500000000000000" pitchFamily="2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ontserrat" panose="00000500000000000000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component is now completely reusable and will simply return the information that was passed 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027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component is now completely reusable and will simply return the information that was passed 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2129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component is now completely reusable and will simply return the information that was passed 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50390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component is now completely reusable and will simply return the information that was passed 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23010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Image put at the Top and the content Arranged with CSS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04375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Image put at the Top and the content Arranged with CSS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6480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Image put at the Top and the content Arranged with CSS</a:t>
            </a:r>
          </a:p>
          <a:p>
            <a:endParaRPr lang="en-GB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"https://pedodoctor.com/custom/images/dr-jeffries.jpg“ – Image source</a:t>
            </a:r>
            <a:endParaRPr lang="en-GB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27747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This is how we drag content in with arrays in react and JS. More to come on this later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72193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&amp;A/what's next">
    <p:bg>
      <p:bgPr>
        <a:solidFill>
          <a:srgbClr val="EDCD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35880" y="0"/>
            <a:ext cx="7056120" cy="6858000"/>
          </a:xfrm>
          <a:prstGeom prst="rect">
            <a:avLst/>
          </a:prstGeom>
        </p:spPr>
      </p:pic>
      <p:pic>
        <p:nvPicPr>
          <p:cNvPr id="6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85300" y="5306004"/>
            <a:ext cx="3534471" cy="1186921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Tx/>
              <a:buNone/>
              <a:tabLst/>
              <a:defRPr sz="1600" b="0"/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5301" y="1914129"/>
            <a:ext cx="3592020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noProof="0" dirty="0"/>
              <a:t>CLICK TO EDIT TITLE</a:t>
            </a:r>
            <a:endParaRPr lang="en-GB" noProof="0" dirty="0"/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-1420" y="3503895"/>
            <a:ext cx="6359624" cy="2437013"/>
            <a:chOff x="-1420" y="3503895"/>
            <a:chExt cx="6359624" cy="2437013"/>
          </a:xfrm>
          <a:solidFill>
            <a:srgbClr val="004050"/>
          </a:solidFill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1420" y="3503895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4768849" y="3504279"/>
              <a:ext cx="1589355" cy="2436629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1420" y="4902788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2212809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34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 and Image (half screen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5"/>
            <a:ext cx="6143484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5123903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D44E23D4-CD16-B448-8F0A-11F5CE4FAB4C}"/>
              </a:ext>
            </a:extLst>
          </p:cNvPr>
          <p:cNvSpPr/>
          <p:nvPr userDrawn="1"/>
        </p:nvSpPr>
        <p:spPr>
          <a:xfrm>
            <a:off x="3229535" y="4488657"/>
            <a:ext cx="3729957" cy="2369343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641350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lnTo>
                  <a:pt x="350450" y="641432"/>
                </a:lnTo>
                <a:lnTo>
                  <a:pt x="428301" y="641432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cubicBezTo>
                  <a:pt x="668712" y="640352"/>
                  <a:pt x="683761" y="640352"/>
                  <a:pt x="698747" y="640352"/>
                </a:cubicBez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cubicBezTo>
                  <a:pt x="687889" y="141687"/>
                  <a:pt x="670616" y="141687"/>
                  <a:pt x="652138" y="141687"/>
                </a:cubicBez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cubicBezTo>
                  <a:pt x="350704" y="258463"/>
                  <a:pt x="350704" y="300818"/>
                  <a:pt x="350704" y="343045"/>
                </a:cubicBez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cubicBezTo>
                  <a:pt x="300539" y="353142"/>
                  <a:pt x="254564" y="353142"/>
                  <a:pt x="208591" y="352697"/>
                </a:cubicBez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rgbClr val="00EDB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Graphic 31">
            <a:extLst>
              <a:ext uri="{FF2B5EF4-FFF2-40B4-BE49-F238E27FC236}">
                <a16:creationId xmlns:a16="http://schemas.microsoft.com/office/drawing/2014/main" id="{665F0E6C-B662-49F0-8263-879CFD47A45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3954" y="188162"/>
            <a:ext cx="781218" cy="55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1148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ctivity 1">
    <p:bg>
      <p:bgPr>
        <a:solidFill>
          <a:srgbClr val="0EEE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27302" y="344971"/>
            <a:ext cx="7475232" cy="285887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 baseline="0">
                <a:solidFill>
                  <a:srgbClr val="004050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ACTIVITY: </a:t>
            </a:r>
            <a:br>
              <a:rPr lang="en-US" noProof="0" dirty="0"/>
            </a:br>
            <a:r>
              <a:rPr lang="en-US" noProof="0" dirty="0"/>
              <a:t>CLICK TO EDIT TITLE</a:t>
            </a:r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327303" y="3525004"/>
            <a:ext cx="7475230" cy="2791976"/>
          </a:xfrm>
        </p:spPr>
        <p:txBody>
          <a:bodyPr/>
          <a:lstStyle>
            <a:lvl1pPr>
              <a:lnSpc>
                <a:spcPct val="100000"/>
              </a:lnSpc>
              <a:defRPr b="0" baseline="0"/>
            </a:lvl1pPr>
          </a:lstStyle>
          <a:p>
            <a:pPr lvl="0"/>
            <a:r>
              <a:rPr lang="en-US" dirty="0"/>
              <a:t>Click to edit instructions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56887D20-DCD6-8E49-BF31-8F4C2FCCD421}"/>
              </a:ext>
            </a:extLst>
          </p:cNvPr>
          <p:cNvSpPr/>
          <p:nvPr userDrawn="1"/>
        </p:nvSpPr>
        <p:spPr>
          <a:xfrm>
            <a:off x="487005" y="518307"/>
            <a:ext cx="3525956" cy="4061544"/>
          </a:xfrm>
          <a:custGeom>
            <a:avLst/>
            <a:gdLst>
              <a:gd name="connsiteX0" fmla="*/ 1008895 w 1003300"/>
              <a:gd name="connsiteY0" fmla="*/ 731076 h 1155700"/>
              <a:gd name="connsiteX1" fmla="*/ 581921 w 1003300"/>
              <a:gd name="connsiteY1" fmla="*/ 1157986 h 1155700"/>
              <a:gd name="connsiteX2" fmla="*/ 581921 w 1003300"/>
              <a:gd name="connsiteY2" fmla="*/ 932371 h 1155700"/>
              <a:gd name="connsiteX3" fmla="*/ 565728 w 1003300"/>
              <a:gd name="connsiteY3" fmla="*/ 932371 h 1155700"/>
              <a:gd name="connsiteX4" fmla="*/ 485337 w 1003300"/>
              <a:gd name="connsiteY4" fmla="*/ 923163 h 1155700"/>
              <a:gd name="connsiteX5" fmla="*/ 405454 w 1003300"/>
              <a:gd name="connsiteY5" fmla="*/ 877824 h 1155700"/>
              <a:gd name="connsiteX6" fmla="*/ 306585 w 1003300"/>
              <a:gd name="connsiteY6" fmla="*/ 784035 h 1155700"/>
              <a:gd name="connsiteX7" fmla="*/ 114497 w 1003300"/>
              <a:gd name="connsiteY7" fmla="*/ 591312 h 1155700"/>
              <a:gd name="connsiteX8" fmla="*/ 29534 w 1003300"/>
              <a:gd name="connsiteY8" fmla="*/ 484251 h 1155700"/>
              <a:gd name="connsiteX9" fmla="*/ 7500 w 1003300"/>
              <a:gd name="connsiteY9" fmla="*/ 408051 h 1155700"/>
              <a:gd name="connsiteX10" fmla="*/ 452 w 1003300"/>
              <a:gd name="connsiteY10" fmla="*/ 282766 h 1155700"/>
              <a:gd name="connsiteX11" fmla="*/ 452 w 1003300"/>
              <a:gd name="connsiteY11" fmla="*/ 10668 h 1155700"/>
              <a:gd name="connsiteX12" fmla="*/ 452 w 1003300"/>
              <a:gd name="connsiteY12" fmla="*/ 1333 h 1155700"/>
              <a:gd name="connsiteX13" fmla="*/ 201937 w 1003300"/>
              <a:gd name="connsiteY13" fmla="*/ 203200 h 1155700"/>
              <a:gd name="connsiteX14" fmla="*/ 405137 w 1003300"/>
              <a:gd name="connsiteY14" fmla="*/ 0 h 1155700"/>
              <a:gd name="connsiteX15" fmla="*/ 405137 w 1003300"/>
              <a:gd name="connsiteY15" fmla="*/ 527876 h 1155700"/>
              <a:gd name="connsiteX16" fmla="*/ 573221 w 1003300"/>
              <a:gd name="connsiteY16" fmla="*/ 527876 h 1155700"/>
              <a:gd name="connsiteX17" fmla="*/ 581984 w 1003300"/>
              <a:gd name="connsiteY17" fmla="*/ 518732 h 1155700"/>
              <a:gd name="connsiteX18" fmla="*/ 581984 w 1003300"/>
              <a:gd name="connsiteY18" fmla="*/ 303975 h 1155700"/>
              <a:gd name="connsiteX19" fmla="*/ 1008895 w 1003300"/>
              <a:gd name="connsiteY19" fmla="*/ 731076 h 1155700"/>
              <a:gd name="connsiteX20" fmla="*/ 649929 w 1003300"/>
              <a:gd name="connsiteY20" fmla="*/ 864426 h 1155700"/>
              <a:gd name="connsiteX21" fmla="*/ 649929 w 1003300"/>
              <a:gd name="connsiteY21" fmla="*/ 991807 h 1155700"/>
              <a:gd name="connsiteX22" fmla="*/ 911359 w 1003300"/>
              <a:gd name="connsiteY22" fmla="*/ 730568 h 1155700"/>
              <a:gd name="connsiteX23" fmla="*/ 649231 w 1003300"/>
              <a:gd name="connsiteY23" fmla="*/ 468376 h 1155700"/>
              <a:gd name="connsiteX24" fmla="*/ 649231 w 1003300"/>
              <a:gd name="connsiteY24" fmla="*/ 595693 h 1155700"/>
              <a:gd name="connsiteX25" fmla="*/ 216732 w 1003300"/>
              <a:gd name="connsiteY25" fmla="*/ 595693 h 1155700"/>
              <a:gd name="connsiteX26" fmla="*/ 221558 w 1003300"/>
              <a:gd name="connsiteY26" fmla="*/ 601091 h 1155700"/>
              <a:gd name="connsiteX27" fmla="*/ 427870 w 1003300"/>
              <a:gd name="connsiteY27" fmla="*/ 807720 h 1155700"/>
              <a:gd name="connsiteX28" fmla="*/ 542170 w 1003300"/>
              <a:gd name="connsiteY28" fmla="*/ 862457 h 1155700"/>
              <a:gd name="connsiteX29" fmla="*/ 624720 w 1003300"/>
              <a:gd name="connsiteY29" fmla="*/ 864426 h 1155700"/>
              <a:gd name="connsiteX30" fmla="*/ 649929 w 1003300"/>
              <a:gd name="connsiteY30" fmla="*/ 864426 h 1155700"/>
              <a:gd name="connsiteX31" fmla="*/ 68523 w 1003300"/>
              <a:gd name="connsiteY31" fmla="*/ 162941 h 1155700"/>
              <a:gd name="connsiteX32" fmla="*/ 68142 w 1003300"/>
              <a:gd name="connsiteY32" fmla="*/ 168275 h 1155700"/>
              <a:gd name="connsiteX33" fmla="*/ 68460 w 1003300"/>
              <a:gd name="connsiteY33" fmla="*/ 339725 h 1155700"/>
              <a:gd name="connsiteX34" fmla="*/ 75318 w 1003300"/>
              <a:gd name="connsiteY34" fmla="*/ 411162 h 1155700"/>
              <a:gd name="connsiteX35" fmla="*/ 127325 w 1003300"/>
              <a:gd name="connsiteY35" fmla="*/ 494665 h 1155700"/>
              <a:gd name="connsiteX36" fmla="*/ 203207 w 1003300"/>
              <a:gd name="connsiteY36" fmla="*/ 521780 h 1155700"/>
              <a:gd name="connsiteX37" fmla="*/ 333889 w 1003300"/>
              <a:gd name="connsiteY37" fmla="*/ 527558 h 1155700"/>
              <a:gd name="connsiteX38" fmla="*/ 336937 w 1003300"/>
              <a:gd name="connsiteY38" fmla="*/ 526732 h 1155700"/>
              <a:gd name="connsiteX39" fmla="*/ 336938 w 1003300"/>
              <a:gd name="connsiteY39" fmla="*/ 162243 h 1155700"/>
              <a:gd name="connsiteX40" fmla="*/ 202508 w 1003300"/>
              <a:gd name="connsiteY40" fmla="*/ 295021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03300" h="1155700">
                <a:moveTo>
                  <a:pt x="1008895" y="731076"/>
                </a:moveTo>
                <a:lnTo>
                  <a:pt x="581921" y="1157986"/>
                </a:lnTo>
                <a:lnTo>
                  <a:pt x="581921" y="932371"/>
                </a:lnTo>
                <a:lnTo>
                  <a:pt x="565728" y="932371"/>
                </a:lnTo>
                <a:cubicBezTo>
                  <a:pt x="538636" y="932998"/>
                  <a:pt x="511586" y="929900"/>
                  <a:pt x="485337" y="923163"/>
                </a:cubicBezTo>
                <a:cubicBezTo>
                  <a:pt x="455495" y="914588"/>
                  <a:pt x="428116" y="899048"/>
                  <a:pt x="405454" y="877824"/>
                </a:cubicBezTo>
                <a:cubicBezTo>
                  <a:pt x="371736" y="847407"/>
                  <a:pt x="338843" y="815975"/>
                  <a:pt x="306585" y="784035"/>
                </a:cubicBezTo>
                <a:cubicBezTo>
                  <a:pt x="242111" y="720238"/>
                  <a:pt x="178082" y="655997"/>
                  <a:pt x="114497" y="591312"/>
                </a:cubicBezTo>
                <a:cubicBezTo>
                  <a:pt x="82430" y="558737"/>
                  <a:pt x="52140" y="524510"/>
                  <a:pt x="29534" y="484251"/>
                </a:cubicBezTo>
                <a:cubicBezTo>
                  <a:pt x="16810" y="460725"/>
                  <a:pt x="9295" y="434737"/>
                  <a:pt x="7500" y="408051"/>
                </a:cubicBezTo>
                <a:cubicBezTo>
                  <a:pt x="3944" y="366395"/>
                  <a:pt x="1150" y="324548"/>
                  <a:pt x="452" y="282766"/>
                </a:cubicBezTo>
                <a:cubicBezTo>
                  <a:pt x="-565" y="192087"/>
                  <a:pt x="452" y="101346"/>
                  <a:pt x="452" y="10668"/>
                </a:cubicBezTo>
                <a:lnTo>
                  <a:pt x="452" y="1333"/>
                </a:lnTo>
                <a:cubicBezTo>
                  <a:pt x="67952" y="68961"/>
                  <a:pt x="134817" y="135890"/>
                  <a:pt x="201937" y="203200"/>
                </a:cubicBezTo>
                <a:lnTo>
                  <a:pt x="405137" y="0"/>
                </a:lnTo>
                <a:lnTo>
                  <a:pt x="405137" y="527876"/>
                </a:lnTo>
                <a:cubicBezTo>
                  <a:pt x="408185" y="527876"/>
                  <a:pt x="519818" y="527876"/>
                  <a:pt x="573221" y="527876"/>
                </a:cubicBezTo>
                <a:cubicBezTo>
                  <a:pt x="580524" y="527876"/>
                  <a:pt x="581984" y="525463"/>
                  <a:pt x="581984" y="518732"/>
                </a:cubicBezTo>
                <a:cubicBezTo>
                  <a:pt x="581984" y="449516"/>
                  <a:pt x="581984" y="305435"/>
                  <a:pt x="581984" y="303975"/>
                </a:cubicBezTo>
                <a:cubicBezTo>
                  <a:pt x="580778" y="304292"/>
                  <a:pt x="1010038" y="732028"/>
                  <a:pt x="1008895" y="731076"/>
                </a:cubicBezTo>
                <a:close/>
                <a:moveTo>
                  <a:pt x="649929" y="864426"/>
                </a:moveTo>
                <a:lnTo>
                  <a:pt x="649929" y="991807"/>
                </a:lnTo>
                <a:cubicBezTo>
                  <a:pt x="737601" y="904092"/>
                  <a:pt x="824745" y="817012"/>
                  <a:pt x="911359" y="730568"/>
                </a:cubicBezTo>
                <a:lnTo>
                  <a:pt x="649231" y="468376"/>
                </a:lnTo>
                <a:lnTo>
                  <a:pt x="649231" y="595693"/>
                </a:lnTo>
                <a:lnTo>
                  <a:pt x="216732" y="595693"/>
                </a:lnTo>
                <a:cubicBezTo>
                  <a:pt x="218955" y="598170"/>
                  <a:pt x="220162" y="599757"/>
                  <a:pt x="221558" y="601091"/>
                </a:cubicBezTo>
                <a:cubicBezTo>
                  <a:pt x="290265" y="669967"/>
                  <a:pt x="359036" y="738844"/>
                  <a:pt x="427870" y="807720"/>
                </a:cubicBezTo>
                <a:cubicBezTo>
                  <a:pt x="459620" y="839470"/>
                  <a:pt x="496894" y="859473"/>
                  <a:pt x="542170" y="862457"/>
                </a:cubicBezTo>
                <a:cubicBezTo>
                  <a:pt x="569665" y="864235"/>
                  <a:pt x="597288" y="863854"/>
                  <a:pt x="624720" y="864426"/>
                </a:cubicBezTo>
                <a:cubicBezTo>
                  <a:pt x="632721" y="864553"/>
                  <a:pt x="640404" y="864426"/>
                  <a:pt x="649929" y="864426"/>
                </a:cubicBezTo>
                <a:close/>
                <a:moveTo>
                  <a:pt x="68523" y="162941"/>
                </a:moveTo>
                <a:cubicBezTo>
                  <a:pt x="68523" y="164402"/>
                  <a:pt x="68142" y="166370"/>
                  <a:pt x="68142" y="168275"/>
                </a:cubicBezTo>
                <a:cubicBezTo>
                  <a:pt x="68142" y="225425"/>
                  <a:pt x="67507" y="282575"/>
                  <a:pt x="68460" y="339725"/>
                </a:cubicBezTo>
                <a:cubicBezTo>
                  <a:pt x="68770" y="363686"/>
                  <a:pt x="71064" y="387580"/>
                  <a:pt x="75318" y="411162"/>
                </a:cubicBezTo>
                <a:cubicBezTo>
                  <a:pt x="81668" y="445326"/>
                  <a:pt x="97289" y="474662"/>
                  <a:pt x="127325" y="494665"/>
                </a:cubicBezTo>
                <a:cubicBezTo>
                  <a:pt x="150463" y="508873"/>
                  <a:pt x="176305" y="518107"/>
                  <a:pt x="203207" y="521780"/>
                </a:cubicBezTo>
                <a:cubicBezTo>
                  <a:pt x="246514" y="529273"/>
                  <a:pt x="290265" y="527621"/>
                  <a:pt x="333889" y="527558"/>
                </a:cubicBezTo>
                <a:cubicBezTo>
                  <a:pt x="334936" y="527411"/>
                  <a:pt x="335960" y="527133"/>
                  <a:pt x="336937" y="526732"/>
                </a:cubicBezTo>
                <a:lnTo>
                  <a:pt x="336938" y="162243"/>
                </a:lnTo>
                <a:lnTo>
                  <a:pt x="202508" y="295021"/>
                </a:lnTo>
                <a:close/>
              </a:path>
            </a:pathLst>
          </a:custGeom>
          <a:solidFill>
            <a:schemeClr val="accent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68870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01 Section Divid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-609" y="0"/>
            <a:ext cx="12192609" cy="6858000"/>
          </a:xfrm>
          <a:prstGeom prst="rect">
            <a:avLst/>
          </a:prstGeom>
          <a:solidFill>
            <a:srgbClr val="28CF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bject 3">
            <a:extLst>
              <a:ext uri="{FF2B5EF4-FFF2-40B4-BE49-F238E27FC236}">
                <a16:creationId xmlns:a16="http://schemas.microsoft.com/office/drawing/2014/main" id="{3344A4B7-0EC8-AD4A-8611-5B12AB419DC2}"/>
              </a:ext>
            </a:extLst>
          </p:cNvPr>
          <p:cNvSpPr/>
          <p:nvPr userDrawn="1"/>
        </p:nvSpPr>
        <p:spPr>
          <a:xfrm>
            <a:off x="0" y="0"/>
            <a:ext cx="11808125" cy="4657785"/>
          </a:xfrm>
          <a:custGeom>
            <a:avLst/>
            <a:gdLst/>
            <a:ahLst/>
            <a:cxnLst/>
            <a:rect l="l" t="t" r="r" b="b"/>
            <a:pathLst>
              <a:path w="15645765" h="6171565">
                <a:moveTo>
                  <a:pt x="12954792" y="0"/>
                </a:moveTo>
                <a:lnTo>
                  <a:pt x="9989330" y="0"/>
                </a:lnTo>
                <a:lnTo>
                  <a:pt x="11612737" y="1621505"/>
                </a:lnTo>
                <a:lnTo>
                  <a:pt x="11603898" y="1638231"/>
                </a:lnTo>
                <a:lnTo>
                  <a:pt x="0" y="1638231"/>
                </a:lnTo>
                <a:lnTo>
                  <a:pt x="0" y="3701600"/>
                </a:lnTo>
                <a:lnTo>
                  <a:pt x="11623393" y="3701600"/>
                </a:lnTo>
                <a:lnTo>
                  <a:pt x="9157358" y="6164994"/>
                </a:lnTo>
                <a:lnTo>
                  <a:pt x="9229199" y="6169201"/>
                </a:lnTo>
                <a:lnTo>
                  <a:pt x="9246778" y="6169604"/>
                </a:lnTo>
                <a:lnTo>
                  <a:pt x="12044487" y="6171255"/>
                </a:lnTo>
                <a:lnTo>
                  <a:pt x="12085365" y="6167625"/>
                </a:lnTo>
                <a:lnTo>
                  <a:pt x="12120998" y="6156469"/>
                </a:lnTo>
                <a:lnTo>
                  <a:pt x="12153240" y="6137640"/>
                </a:lnTo>
                <a:lnTo>
                  <a:pt x="12183945" y="6110993"/>
                </a:lnTo>
                <a:lnTo>
                  <a:pt x="15546143" y="2748262"/>
                </a:lnTo>
                <a:lnTo>
                  <a:pt x="15566761" y="2730440"/>
                </a:lnTo>
                <a:lnTo>
                  <a:pt x="15590311" y="2713899"/>
                </a:lnTo>
                <a:lnTo>
                  <a:pt x="15616627" y="2696820"/>
                </a:lnTo>
                <a:lnTo>
                  <a:pt x="15645546" y="2677383"/>
                </a:lnTo>
                <a:lnTo>
                  <a:pt x="15617183" y="2654144"/>
                </a:lnTo>
                <a:lnTo>
                  <a:pt x="15594873" y="2636172"/>
                </a:lnTo>
                <a:lnTo>
                  <a:pt x="15577002" y="2621305"/>
                </a:lnTo>
                <a:lnTo>
                  <a:pt x="15561955" y="2607381"/>
                </a:lnTo>
                <a:lnTo>
                  <a:pt x="12954792" y="0"/>
                </a:lnTo>
                <a:close/>
              </a:path>
            </a:pathLst>
          </a:custGeom>
          <a:solidFill>
            <a:srgbClr val="004050"/>
          </a:solidFill>
        </p:spPr>
        <p:txBody>
          <a:bodyPr wrap="square" lIns="0" tIns="0" rIns="0" bIns="0" rtlCol="0"/>
          <a:lstStyle/>
          <a:p>
            <a:endParaRPr sz="1029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6238" y="2779800"/>
            <a:ext cx="5627171" cy="1682133"/>
          </a:xfrm>
        </p:spPr>
        <p:txBody>
          <a:bodyPr anchor="b" anchorCtr="0">
            <a:noAutofit/>
          </a:bodyPr>
          <a:lstStyle>
            <a:lvl1pPr algn="l">
              <a:lnSpc>
                <a:spcPts val="6000"/>
              </a:lnSpc>
              <a:defRPr sz="3600" spc="60" baseline="0">
                <a:solidFill>
                  <a:srgbClr val="004050"/>
                </a:solidFill>
              </a:defRPr>
            </a:lvl1pPr>
          </a:lstStyle>
          <a:p>
            <a:r>
              <a:rPr lang="en-US" noProof="0" dirty="0"/>
              <a:t>CLICK TO EDIT MASTER TITLE STYLE</a:t>
            </a:r>
            <a:endParaRPr lang="en-GB" noProof="0" dirty="0"/>
          </a:p>
        </p:txBody>
      </p:sp>
      <p:pic>
        <p:nvPicPr>
          <p:cNvPr id="6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0405" y="399619"/>
            <a:ext cx="857393" cy="522401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>
            <a:off x="758190" y="769620"/>
            <a:ext cx="379608" cy="110490"/>
          </a:xfrm>
          <a:prstGeom prst="rect">
            <a:avLst/>
          </a:prstGeom>
          <a:solidFill>
            <a:srgbClr val="28CF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61448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Text Slide - With side bar C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28CF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349984"/>
            <a:ext cx="3443732" cy="2751998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spc="60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slide title to sit here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4"/>
            <a:ext cx="5803900" cy="409416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80000" indent="-180000">
              <a:buFont typeface="Arial" panose="020B0604020202020204" pitchFamily="34" charset="0"/>
              <a:buChar char="•"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5B5D0DF-4895-DB4F-85D9-C3FFDE55B8C8}"/>
              </a:ext>
            </a:extLst>
          </p:cNvPr>
          <p:cNvSpPr/>
          <p:nvPr userDrawn="1"/>
        </p:nvSpPr>
        <p:spPr>
          <a:xfrm>
            <a:off x="384784" y="4708688"/>
            <a:ext cx="4136901" cy="1728688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rgbClr val="004050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8870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Text Slid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242034"/>
            <a:ext cx="3694112" cy="2917842"/>
          </a:xfrm>
        </p:spPr>
        <p:txBody>
          <a:bodyPr anchor="b"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098146" y="579549"/>
            <a:ext cx="5718225" cy="589903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20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 sz="20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2"/>
            <a:r>
              <a:rPr lang="en-GB" dirty="0"/>
              <a:t>Fourth level</a:t>
            </a:r>
          </a:p>
          <a:p>
            <a:pPr lvl="2"/>
            <a:r>
              <a:rPr lang="en-GB" dirty="0"/>
              <a:t>Fifth level</a:t>
            </a:r>
          </a:p>
        </p:txBody>
      </p:sp>
      <p:grpSp>
        <p:nvGrpSpPr>
          <p:cNvPr id="21" name="Group 20"/>
          <p:cNvGrpSpPr/>
          <p:nvPr userDrawn="1"/>
        </p:nvGrpSpPr>
        <p:grpSpPr>
          <a:xfrm>
            <a:off x="-6058" y="3531457"/>
            <a:ext cx="5797612" cy="2365031"/>
            <a:chOff x="-2229" y="2361812"/>
            <a:chExt cx="11067619" cy="4514835"/>
          </a:xfrm>
          <a:solidFill>
            <a:srgbClr val="28CFF9"/>
          </a:solidFill>
        </p:grpSpPr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A806931B-D201-4B13-AF85-02D364BCD6BA}"/>
              </a:ext>
            </a:extLst>
          </p:cNvPr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Graphic 31">
            <a:extLst>
              <a:ext uri="{FF2B5EF4-FFF2-40B4-BE49-F238E27FC236}">
                <a16:creationId xmlns:a16="http://schemas.microsoft.com/office/drawing/2014/main" id="{46DBCCFD-57AC-4E92-8ADE-9BBB3291C7B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3954" y="188162"/>
            <a:ext cx="781218" cy="55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1067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ext and Image (half screen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5"/>
            <a:ext cx="6143484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5123903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D44E23D4-CD16-B448-8F0A-11F5CE4FAB4C}"/>
              </a:ext>
            </a:extLst>
          </p:cNvPr>
          <p:cNvSpPr/>
          <p:nvPr userDrawn="1"/>
        </p:nvSpPr>
        <p:spPr>
          <a:xfrm>
            <a:off x="3229535" y="4488657"/>
            <a:ext cx="3729957" cy="2369343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641350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lnTo>
                  <a:pt x="350450" y="641432"/>
                </a:lnTo>
                <a:lnTo>
                  <a:pt x="428301" y="641432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cubicBezTo>
                  <a:pt x="668712" y="640352"/>
                  <a:pt x="683761" y="640352"/>
                  <a:pt x="698747" y="640352"/>
                </a:cubicBez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cubicBezTo>
                  <a:pt x="687889" y="141687"/>
                  <a:pt x="670616" y="141687"/>
                  <a:pt x="652138" y="141687"/>
                </a:cubicBez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cubicBezTo>
                  <a:pt x="350704" y="258463"/>
                  <a:pt x="350704" y="300818"/>
                  <a:pt x="350704" y="343045"/>
                </a:cubicBez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cubicBezTo>
                  <a:pt x="300539" y="353142"/>
                  <a:pt x="254564" y="353142"/>
                  <a:pt x="208591" y="352697"/>
                </a:cubicBez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rgbClr val="28CFF9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Graphic 31">
            <a:extLst>
              <a:ext uri="{FF2B5EF4-FFF2-40B4-BE49-F238E27FC236}">
                <a16:creationId xmlns:a16="http://schemas.microsoft.com/office/drawing/2014/main" id="{2C3C285F-1FB0-4063-A487-43CDC59D8B1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7" y="377825"/>
            <a:ext cx="781218" cy="552176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2D3EFC9-13CE-4E14-9EBA-D6A86F31CDD0}"/>
              </a:ext>
            </a:extLst>
          </p:cNvPr>
          <p:cNvSpPr/>
          <p:nvPr userDrawn="1"/>
        </p:nvSpPr>
        <p:spPr>
          <a:xfrm>
            <a:off x="152400" y="2281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9DF574C6-CB96-4310-B661-156FF1E5E62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3954" y="188162"/>
            <a:ext cx="781218" cy="55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7252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Activity 1">
    <p:bg>
      <p:bgPr>
        <a:solidFill>
          <a:srgbClr val="28CF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>
            <a:extLst>
              <a:ext uri="{FF2B5EF4-FFF2-40B4-BE49-F238E27FC236}">
                <a16:creationId xmlns:a16="http://schemas.microsoft.com/office/drawing/2014/main" id="{56887D20-DCD6-8E49-BF31-8F4C2FCCD421}"/>
              </a:ext>
            </a:extLst>
          </p:cNvPr>
          <p:cNvSpPr/>
          <p:nvPr userDrawn="1"/>
        </p:nvSpPr>
        <p:spPr>
          <a:xfrm>
            <a:off x="487005" y="518307"/>
            <a:ext cx="3525956" cy="4061544"/>
          </a:xfrm>
          <a:custGeom>
            <a:avLst/>
            <a:gdLst>
              <a:gd name="connsiteX0" fmla="*/ 1008895 w 1003300"/>
              <a:gd name="connsiteY0" fmla="*/ 731076 h 1155700"/>
              <a:gd name="connsiteX1" fmla="*/ 581921 w 1003300"/>
              <a:gd name="connsiteY1" fmla="*/ 1157986 h 1155700"/>
              <a:gd name="connsiteX2" fmla="*/ 581921 w 1003300"/>
              <a:gd name="connsiteY2" fmla="*/ 932371 h 1155700"/>
              <a:gd name="connsiteX3" fmla="*/ 565728 w 1003300"/>
              <a:gd name="connsiteY3" fmla="*/ 932371 h 1155700"/>
              <a:gd name="connsiteX4" fmla="*/ 485337 w 1003300"/>
              <a:gd name="connsiteY4" fmla="*/ 923163 h 1155700"/>
              <a:gd name="connsiteX5" fmla="*/ 405454 w 1003300"/>
              <a:gd name="connsiteY5" fmla="*/ 877824 h 1155700"/>
              <a:gd name="connsiteX6" fmla="*/ 306585 w 1003300"/>
              <a:gd name="connsiteY6" fmla="*/ 784035 h 1155700"/>
              <a:gd name="connsiteX7" fmla="*/ 114497 w 1003300"/>
              <a:gd name="connsiteY7" fmla="*/ 591312 h 1155700"/>
              <a:gd name="connsiteX8" fmla="*/ 29534 w 1003300"/>
              <a:gd name="connsiteY8" fmla="*/ 484251 h 1155700"/>
              <a:gd name="connsiteX9" fmla="*/ 7500 w 1003300"/>
              <a:gd name="connsiteY9" fmla="*/ 408051 h 1155700"/>
              <a:gd name="connsiteX10" fmla="*/ 452 w 1003300"/>
              <a:gd name="connsiteY10" fmla="*/ 282766 h 1155700"/>
              <a:gd name="connsiteX11" fmla="*/ 452 w 1003300"/>
              <a:gd name="connsiteY11" fmla="*/ 10668 h 1155700"/>
              <a:gd name="connsiteX12" fmla="*/ 452 w 1003300"/>
              <a:gd name="connsiteY12" fmla="*/ 1333 h 1155700"/>
              <a:gd name="connsiteX13" fmla="*/ 201937 w 1003300"/>
              <a:gd name="connsiteY13" fmla="*/ 203200 h 1155700"/>
              <a:gd name="connsiteX14" fmla="*/ 405137 w 1003300"/>
              <a:gd name="connsiteY14" fmla="*/ 0 h 1155700"/>
              <a:gd name="connsiteX15" fmla="*/ 405137 w 1003300"/>
              <a:gd name="connsiteY15" fmla="*/ 527876 h 1155700"/>
              <a:gd name="connsiteX16" fmla="*/ 573221 w 1003300"/>
              <a:gd name="connsiteY16" fmla="*/ 527876 h 1155700"/>
              <a:gd name="connsiteX17" fmla="*/ 581984 w 1003300"/>
              <a:gd name="connsiteY17" fmla="*/ 518732 h 1155700"/>
              <a:gd name="connsiteX18" fmla="*/ 581984 w 1003300"/>
              <a:gd name="connsiteY18" fmla="*/ 303975 h 1155700"/>
              <a:gd name="connsiteX19" fmla="*/ 1008895 w 1003300"/>
              <a:gd name="connsiteY19" fmla="*/ 731076 h 1155700"/>
              <a:gd name="connsiteX20" fmla="*/ 649929 w 1003300"/>
              <a:gd name="connsiteY20" fmla="*/ 864426 h 1155700"/>
              <a:gd name="connsiteX21" fmla="*/ 649929 w 1003300"/>
              <a:gd name="connsiteY21" fmla="*/ 991807 h 1155700"/>
              <a:gd name="connsiteX22" fmla="*/ 911359 w 1003300"/>
              <a:gd name="connsiteY22" fmla="*/ 730568 h 1155700"/>
              <a:gd name="connsiteX23" fmla="*/ 649231 w 1003300"/>
              <a:gd name="connsiteY23" fmla="*/ 468376 h 1155700"/>
              <a:gd name="connsiteX24" fmla="*/ 649231 w 1003300"/>
              <a:gd name="connsiteY24" fmla="*/ 595693 h 1155700"/>
              <a:gd name="connsiteX25" fmla="*/ 216732 w 1003300"/>
              <a:gd name="connsiteY25" fmla="*/ 595693 h 1155700"/>
              <a:gd name="connsiteX26" fmla="*/ 221558 w 1003300"/>
              <a:gd name="connsiteY26" fmla="*/ 601091 h 1155700"/>
              <a:gd name="connsiteX27" fmla="*/ 427870 w 1003300"/>
              <a:gd name="connsiteY27" fmla="*/ 807720 h 1155700"/>
              <a:gd name="connsiteX28" fmla="*/ 542170 w 1003300"/>
              <a:gd name="connsiteY28" fmla="*/ 862457 h 1155700"/>
              <a:gd name="connsiteX29" fmla="*/ 624720 w 1003300"/>
              <a:gd name="connsiteY29" fmla="*/ 864426 h 1155700"/>
              <a:gd name="connsiteX30" fmla="*/ 649929 w 1003300"/>
              <a:gd name="connsiteY30" fmla="*/ 864426 h 1155700"/>
              <a:gd name="connsiteX31" fmla="*/ 68523 w 1003300"/>
              <a:gd name="connsiteY31" fmla="*/ 162941 h 1155700"/>
              <a:gd name="connsiteX32" fmla="*/ 68142 w 1003300"/>
              <a:gd name="connsiteY32" fmla="*/ 168275 h 1155700"/>
              <a:gd name="connsiteX33" fmla="*/ 68460 w 1003300"/>
              <a:gd name="connsiteY33" fmla="*/ 339725 h 1155700"/>
              <a:gd name="connsiteX34" fmla="*/ 75318 w 1003300"/>
              <a:gd name="connsiteY34" fmla="*/ 411162 h 1155700"/>
              <a:gd name="connsiteX35" fmla="*/ 127325 w 1003300"/>
              <a:gd name="connsiteY35" fmla="*/ 494665 h 1155700"/>
              <a:gd name="connsiteX36" fmla="*/ 203207 w 1003300"/>
              <a:gd name="connsiteY36" fmla="*/ 521780 h 1155700"/>
              <a:gd name="connsiteX37" fmla="*/ 333889 w 1003300"/>
              <a:gd name="connsiteY37" fmla="*/ 527558 h 1155700"/>
              <a:gd name="connsiteX38" fmla="*/ 336937 w 1003300"/>
              <a:gd name="connsiteY38" fmla="*/ 526732 h 1155700"/>
              <a:gd name="connsiteX39" fmla="*/ 336938 w 1003300"/>
              <a:gd name="connsiteY39" fmla="*/ 162243 h 1155700"/>
              <a:gd name="connsiteX40" fmla="*/ 202508 w 1003300"/>
              <a:gd name="connsiteY40" fmla="*/ 295021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03300" h="1155700">
                <a:moveTo>
                  <a:pt x="1008895" y="731076"/>
                </a:moveTo>
                <a:lnTo>
                  <a:pt x="581921" y="1157986"/>
                </a:lnTo>
                <a:lnTo>
                  <a:pt x="581921" y="932371"/>
                </a:lnTo>
                <a:lnTo>
                  <a:pt x="565728" y="932371"/>
                </a:lnTo>
                <a:cubicBezTo>
                  <a:pt x="538636" y="932998"/>
                  <a:pt x="511586" y="929900"/>
                  <a:pt x="485337" y="923163"/>
                </a:cubicBezTo>
                <a:cubicBezTo>
                  <a:pt x="455495" y="914588"/>
                  <a:pt x="428116" y="899048"/>
                  <a:pt x="405454" y="877824"/>
                </a:cubicBezTo>
                <a:cubicBezTo>
                  <a:pt x="371736" y="847407"/>
                  <a:pt x="338843" y="815975"/>
                  <a:pt x="306585" y="784035"/>
                </a:cubicBezTo>
                <a:cubicBezTo>
                  <a:pt x="242111" y="720238"/>
                  <a:pt x="178082" y="655997"/>
                  <a:pt x="114497" y="591312"/>
                </a:cubicBezTo>
                <a:cubicBezTo>
                  <a:pt x="82430" y="558737"/>
                  <a:pt x="52140" y="524510"/>
                  <a:pt x="29534" y="484251"/>
                </a:cubicBezTo>
                <a:cubicBezTo>
                  <a:pt x="16810" y="460725"/>
                  <a:pt x="9295" y="434737"/>
                  <a:pt x="7500" y="408051"/>
                </a:cubicBezTo>
                <a:cubicBezTo>
                  <a:pt x="3944" y="366395"/>
                  <a:pt x="1150" y="324548"/>
                  <a:pt x="452" y="282766"/>
                </a:cubicBezTo>
                <a:cubicBezTo>
                  <a:pt x="-565" y="192087"/>
                  <a:pt x="452" y="101346"/>
                  <a:pt x="452" y="10668"/>
                </a:cubicBezTo>
                <a:lnTo>
                  <a:pt x="452" y="1333"/>
                </a:lnTo>
                <a:cubicBezTo>
                  <a:pt x="67952" y="68961"/>
                  <a:pt x="134817" y="135890"/>
                  <a:pt x="201937" y="203200"/>
                </a:cubicBezTo>
                <a:lnTo>
                  <a:pt x="405137" y="0"/>
                </a:lnTo>
                <a:lnTo>
                  <a:pt x="405137" y="527876"/>
                </a:lnTo>
                <a:cubicBezTo>
                  <a:pt x="408185" y="527876"/>
                  <a:pt x="519818" y="527876"/>
                  <a:pt x="573221" y="527876"/>
                </a:cubicBezTo>
                <a:cubicBezTo>
                  <a:pt x="580524" y="527876"/>
                  <a:pt x="581984" y="525463"/>
                  <a:pt x="581984" y="518732"/>
                </a:cubicBezTo>
                <a:cubicBezTo>
                  <a:pt x="581984" y="449516"/>
                  <a:pt x="581984" y="305435"/>
                  <a:pt x="581984" y="303975"/>
                </a:cubicBezTo>
                <a:cubicBezTo>
                  <a:pt x="580778" y="304292"/>
                  <a:pt x="1010038" y="732028"/>
                  <a:pt x="1008895" y="731076"/>
                </a:cubicBezTo>
                <a:close/>
                <a:moveTo>
                  <a:pt x="649929" y="864426"/>
                </a:moveTo>
                <a:lnTo>
                  <a:pt x="649929" y="991807"/>
                </a:lnTo>
                <a:cubicBezTo>
                  <a:pt x="737601" y="904092"/>
                  <a:pt x="824745" y="817012"/>
                  <a:pt x="911359" y="730568"/>
                </a:cubicBezTo>
                <a:lnTo>
                  <a:pt x="649231" y="468376"/>
                </a:lnTo>
                <a:lnTo>
                  <a:pt x="649231" y="595693"/>
                </a:lnTo>
                <a:lnTo>
                  <a:pt x="216732" y="595693"/>
                </a:lnTo>
                <a:cubicBezTo>
                  <a:pt x="218955" y="598170"/>
                  <a:pt x="220162" y="599757"/>
                  <a:pt x="221558" y="601091"/>
                </a:cubicBezTo>
                <a:cubicBezTo>
                  <a:pt x="290265" y="669967"/>
                  <a:pt x="359036" y="738844"/>
                  <a:pt x="427870" y="807720"/>
                </a:cubicBezTo>
                <a:cubicBezTo>
                  <a:pt x="459620" y="839470"/>
                  <a:pt x="496894" y="859473"/>
                  <a:pt x="542170" y="862457"/>
                </a:cubicBezTo>
                <a:cubicBezTo>
                  <a:pt x="569665" y="864235"/>
                  <a:pt x="597288" y="863854"/>
                  <a:pt x="624720" y="864426"/>
                </a:cubicBezTo>
                <a:cubicBezTo>
                  <a:pt x="632721" y="864553"/>
                  <a:pt x="640404" y="864426"/>
                  <a:pt x="649929" y="864426"/>
                </a:cubicBezTo>
                <a:close/>
                <a:moveTo>
                  <a:pt x="68523" y="162941"/>
                </a:moveTo>
                <a:cubicBezTo>
                  <a:pt x="68523" y="164402"/>
                  <a:pt x="68142" y="166370"/>
                  <a:pt x="68142" y="168275"/>
                </a:cubicBezTo>
                <a:cubicBezTo>
                  <a:pt x="68142" y="225425"/>
                  <a:pt x="67507" y="282575"/>
                  <a:pt x="68460" y="339725"/>
                </a:cubicBezTo>
                <a:cubicBezTo>
                  <a:pt x="68770" y="363686"/>
                  <a:pt x="71064" y="387580"/>
                  <a:pt x="75318" y="411162"/>
                </a:cubicBezTo>
                <a:cubicBezTo>
                  <a:pt x="81668" y="445326"/>
                  <a:pt x="97289" y="474662"/>
                  <a:pt x="127325" y="494665"/>
                </a:cubicBezTo>
                <a:cubicBezTo>
                  <a:pt x="150463" y="508873"/>
                  <a:pt x="176305" y="518107"/>
                  <a:pt x="203207" y="521780"/>
                </a:cubicBezTo>
                <a:cubicBezTo>
                  <a:pt x="246514" y="529273"/>
                  <a:pt x="290265" y="527621"/>
                  <a:pt x="333889" y="527558"/>
                </a:cubicBezTo>
                <a:cubicBezTo>
                  <a:pt x="334936" y="527411"/>
                  <a:pt x="335960" y="527133"/>
                  <a:pt x="336937" y="526732"/>
                </a:cubicBezTo>
                <a:lnTo>
                  <a:pt x="336938" y="162243"/>
                </a:lnTo>
                <a:lnTo>
                  <a:pt x="202508" y="295021"/>
                </a:lnTo>
                <a:close/>
              </a:path>
            </a:pathLst>
          </a:custGeom>
          <a:solidFill>
            <a:schemeClr val="accent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27302" y="344971"/>
            <a:ext cx="7475232" cy="285887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 baseline="0">
                <a:solidFill>
                  <a:srgbClr val="004050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ACTIVITY: </a:t>
            </a:r>
            <a:br>
              <a:rPr lang="en-US" noProof="0" dirty="0"/>
            </a:br>
            <a:r>
              <a:rPr lang="en-US" noProof="0" dirty="0"/>
              <a:t>CLICK TO EDIT TITLE</a:t>
            </a:r>
            <a:endParaRPr lang="en-GB" noProof="0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327303" y="3525004"/>
            <a:ext cx="7475230" cy="2791976"/>
          </a:xfrm>
        </p:spPr>
        <p:txBody>
          <a:bodyPr/>
          <a:lstStyle>
            <a:lvl1pPr>
              <a:lnSpc>
                <a:spcPct val="100000"/>
              </a:lnSpc>
              <a:defRPr b="0" baseline="0"/>
            </a:lvl1pPr>
          </a:lstStyle>
          <a:p>
            <a:pPr lvl="0"/>
            <a:r>
              <a:rPr lang="en-US" dirty="0"/>
              <a:t>Click to edit instructions</a:t>
            </a:r>
          </a:p>
        </p:txBody>
      </p:sp>
    </p:spTree>
    <p:extLst>
      <p:ext uri="{BB962C8B-B14F-4D97-AF65-F5344CB8AC3E}">
        <p14:creationId xmlns:p14="http://schemas.microsoft.com/office/powerpoint/2010/main" val="19289476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03 Section Divider">
    <p:bg>
      <p:bgPr>
        <a:solidFill>
          <a:srgbClr val="F362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760859" y="768561"/>
            <a:ext cx="379608" cy="110490"/>
          </a:xfrm>
          <a:prstGeom prst="rect">
            <a:avLst/>
          </a:prstGeom>
          <a:solidFill>
            <a:srgbClr val="F362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376239" y="1556247"/>
            <a:ext cx="5810250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3600" spc="60" baseline="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TO EDIT </a:t>
            </a:r>
            <a:br>
              <a:rPr lang="en-US" noProof="0" dirty="0"/>
            </a:br>
            <a:r>
              <a:rPr lang="en-US" noProof="0" dirty="0"/>
              <a:t>MASTER TITLE STYLE</a:t>
            </a:r>
            <a:endParaRPr lang="en-GB" noProof="0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-2229" y="2361812"/>
            <a:ext cx="11067619" cy="4502135"/>
            <a:chOff x="-2229" y="2361812"/>
            <a:chExt cx="11067619" cy="4502135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solidFill>
              <a:srgbClr val="F8D237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solidFill>
              <a:srgbClr val="F8D237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467" y="49513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solidFill>
              <a:srgbClr val="F8D237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22356146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ext Slide - With side bar C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F362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349984"/>
            <a:ext cx="3443732" cy="2751998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spc="60" baseline="0">
                <a:solidFill>
                  <a:schemeClr val="bg1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slide title to sit here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4"/>
            <a:ext cx="5803900" cy="409416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80000" indent="-180000">
              <a:buFont typeface="Arial" panose="020B0604020202020204" pitchFamily="34" charset="0"/>
              <a:buChar char="•"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  <a:p>
            <a:pPr lvl="1"/>
            <a:r>
              <a:rPr lang="en-US" dirty="0"/>
              <a:t>Second level</a:t>
            </a:r>
          </a:p>
        </p:txBody>
      </p:sp>
      <p:grpSp>
        <p:nvGrpSpPr>
          <p:cNvPr id="4" name="Group 3"/>
          <p:cNvGrpSpPr/>
          <p:nvPr userDrawn="1"/>
        </p:nvGrpSpPr>
        <p:grpSpPr>
          <a:xfrm>
            <a:off x="-1717" y="4568506"/>
            <a:ext cx="4628886" cy="1406446"/>
            <a:chOff x="-1717" y="4568506"/>
            <a:chExt cx="4628886" cy="1406446"/>
          </a:xfrm>
        </p:grpSpPr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1717" y="4568506"/>
              <a:ext cx="4004222" cy="595385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68896" h="248186">
                  <a:moveTo>
                    <a:pt x="1668896" y="248186"/>
                  </a:moveTo>
                  <a:lnTo>
                    <a:pt x="331" y="248186"/>
                  </a:lnTo>
                  <a:cubicBezTo>
                    <a:pt x="-110" y="229623"/>
                    <a:pt x="441" y="211060"/>
                    <a:pt x="0" y="192497"/>
                  </a:cubicBezTo>
                  <a:lnTo>
                    <a:pt x="1522910" y="192497"/>
                  </a:lnTo>
                  <a:cubicBezTo>
                    <a:pt x="1465061" y="134140"/>
                    <a:pt x="1411785" y="74768"/>
                    <a:pt x="1376225" y="219"/>
                  </a:cubicBezTo>
                  <a:cubicBezTo>
                    <a:pt x="1396608" y="219"/>
                    <a:pt x="1415468" y="854"/>
                    <a:pt x="1434264" y="219"/>
                  </a:cubicBezTo>
                  <a:cubicBezTo>
                    <a:pt x="1443056" y="-1141"/>
                    <a:pt x="1451568" y="3956"/>
                    <a:pt x="1454520" y="12347"/>
                  </a:cubicBezTo>
                  <a:cubicBezTo>
                    <a:pt x="1472082" y="45816"/>
                    <a:pt x="1493755" y="76961"/>
                    <a:pt x="1519036" y="105057"/>
                  </a:cubicBezTo>
                  <a:cubicBezTo>
                    <a:pt x="1562664" y="155126"/>
                    <a:pt x="1610880" y="201004"/>
                    <a:pt x="1663055" y="242090"/>
                  </a:cubicBezTo>
                  <a:cubicBezTo>
                    <a:pt x="1664833" y="243551"/>
                    <a:pt x="1666610" y="245011"/>
                    <a:pt x="1668261" y="246535"/>
                  </a:cubicBezTo>
                  <a:cubicBezTo>
                    <a:pt x="1668579" y="246599"/>
                    <a:pt x="1668579" y="247170"/>
                    <a:pt x="1668896" y="248186"/>
                  </a:cubicBezTo>
                  <a:close/>
                </a:path>
              </a:pathLst>
            </a:custGeom>
            <a:solidFill>
              <a:srgbClr val="F8D237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3713028" y="4568727"/>
              <a:ext cx="914141" cy="1401463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solidFill>
              <a:srgbClr val="F8D237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1717" y="5379567"/>
              <a:ext cx="4004222" cy="595385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68896" h="248186">
                  <a:moveTo>
                    <a:pt x="1668896" y="248186"/>
                  </a:moveTo>
                  <a:lnTo>
                    <a:pt x="331" y="248186"/>
                  </a:lnTo>
                  <a:cubicBezTo>
                    <a:pt x="-110" y="229623"/>
                    <a:pt x="441" y="211060"/>
                    <a:pt x="0" y="192497"/>
                  </a:cubicBezTo>
                  <a:lnTo>
                    <a:pt x="1522910" y="192497"/>
                  </a:lnTo>
                  <a:cubicBezTo>
                    <a:pt x="1465061" y="134140"/>
                    <a:pt x="1411785" y="74768"/>
                    <a:pt x="1376225" y="219"/>
                  </a:cubicBezTo>
                  <a:cubicBezTo>
                    <a:pt x="1396608" y="219"/>
                    <a:pt x="1415468" y="854"/>
                    <a:pt x="1434264" y="219"/>
                  </a:cubicBezTo>
                  <a:cubicBezTo>
                    <a:pt x="1443056" y="-1141"/>
                    <a:pt x="1451568" y="3956"/>
                    <a:pt x="1454520" y="12347"/>
                  </a:cubicBezTo>
                  <a:cubicBezTo>
                    <a:pt x="1472082" y="45816"/>
                    <a:pt x="1493755" y="76961"/>
                    <a:pt x="1519036" y="105057"/>
                  </a:cubicBezTo>
                  <a:cubicBezTo>
                    <a:pt x="1562664" y="155126"/>
                    <a:pt x="1610880" y="201004"/>
                    <a:pt x="1663055" y="242090"/>
                  </a:cubicBezTo>
                  <a:cubicBezTo>
                    <a:pt x="1664833" y="243551"/>
                    <a:pt x="1666610" y="245011"/>
                    <a:pt x="1668261" y="246535"/>
                  </a:cubicBezTo>
                  <a:cubicBezTo>
                    <a:pt x="1668579" y="246599"/>
                    <a:pt x="1668579" y="247170"/>
                    <a:pt x="1668896" y="248186"/>
                  </a:cubicBezTo>
                  <a:close/>
                </a:path>
              </a:pathLst>
            </a:custGeom>
            <a:solidFill>
              <a:srgbClr val="F8D237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9989189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ext Slid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242034"/>
            <a:ext cx="3694112" cy="2917842"/>
          </a:xfrm>
        </p:spPr>
        <p:txBody>
          <a:bodyPr anchor="b"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098146" y="579549"/>
            <a:ext cx="5718225" cy="589903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20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 sz="20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2"/>
            <a:r>
              <a:rPr lang="en-GB" dirty="0"/>
              <a:t>Fourth level</a:t>
            </a:r>
          </a:p>
          <a:p>
            <a:pPr lvl="2"/>
            <a:r>
              <a:rPr lang="en-GB" dirty="0"/>
              <a:t>Fifth level</a:t>
            </a:r>
          </a:p>
        </p:txBody>
      </p:sp>
      <p:grpSp>
        <p:nvGrpSpPr>
          <p:cNvPr id="28" name="Group 27"/>
          <p:cNvGrpSpPr/>
          <p:nvPr userDrawn="1"/>
        </p:nvGrpSpPr>
        <p:grpSpPr>
          <a:xfrm>
            <a:off x="-6058" y="3531457"/>
            <a:ext cx="5797612" cy="2365031"/>
            <a:chOff x="-2229" y="2361812"/>
            <a:chExt cx="11067619" cy="4514835"/>
          </a:xfrm>
        </p:grpSpPr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solidFill>
              <a:srgbClr val="F3622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solidFill>
              <a:srgbClr val="F3622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solidFill>
              <a:srgbClr val="F3622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pic>
        <p:nvPicPr>
          <p:cNvPr id="8" name="Graphic 31">
            <a:extLst>
              <a:ext uri="{FF2B5EF4-FFF2-40B4-BE49-F238E27FC236}">
                <a16:creationId xmlns:a16="http://schemas.microsoft.com/office/drawing/2014/main" id="{E5927B68-1C07-4D2F-8472-2D515DD0123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3954" y="188162"/>
            <a:ext cx="781218" cy="55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1484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llow us">
    <p:bg>
      <p:bgPr>
        <a:solidFill>
          <a:srgbClr val="28CF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875020" y="0"/>
            <a:ext cx="6316980" cy="6858000"/>
          </a:xfrm>
          <a:prstGeom prst="rect">
            <a:avLst/>
          </a:prstGeom>
        </p:spPr>
      </p:pic>
      <p:pic>
        <p:nvPicPr>
          <p:cNvPr id="6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85300" y="5306004"/>
            <a:ext cx="3534471" cy="1186921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Tx/>
              <a:buNone/>
              <a:tabLst/>
              <a:defRPr sz="1600" b="0"/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5301" y="1914129"/>
            <a:ext cx="3592020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noProof="0" dirty="0"/>
              <a:t>CLICK TO EDIT TITLE</a:t>
            </a:r>
            <a:endParaRPr lang="en-GB" noProof="0" dirty="0"/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-1420" y="3503895"/>
            <a:ext cx="6359624" cy="2437013"/>
            <a:chOff x="-1420" y="3503895"/>
            <a:chExt cx="6359624" cy="2437013"/>
          </a:xfrm>
          <a:solidFill>
            <a:srgbClr val="004050"/>
          </a:solidFill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1420" y="3503895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4768849" y="3504279"/>
              <a:ext cx="1589355" cy="2436629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1420" y="4902788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9864344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34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ext and Image (half screen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5"/>
            <a:ext cx="6143484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5123903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D44E23D4-CD16-B448-8F0A-11F5CE4FAB4C}"/>
              </a:ext>
            </a:extLst>
          </p:cNvPr>
          <p:cNvSpPr/>
          <p:nvPr userDrawn="1"/>
        </p:nvSpPr>
        <p:spPr>
          <a:xfrm>
            <a:off x="3229535" y="4488657"/>
            <a:ext cx="3729957" cy="2369343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641350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lnTo>
                  <a:pt x="350450" y="641432"/>
                </a:lnTo>
                <a:lnTo>
                  <a:pt x="428301" y="641432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cubicBezTo>
                  <a:pt x="668712" y="640352"/>
                  <a:pt x="683761" y="640352"/>
                  <a:pt x="698747" y="640352"/>
                </a:cubicBez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cubicBezTo>
                  <a:pt x="687889" y="141687"/>
                  <a:pt x="670616" y="141687"/>
                  <a:pt x="652138" y="141687"/>
                </a:cubicBez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cubicBezTo>
                  <a:pt x="350704" y="258463"/>
                  <a:pt x="350704" y="300818"/>
                  <a:pt x="350704" y="343045"/>
                </a:cubicBez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cubicBezTo>
                  <a:pt x="300539" y="353142"/>
                  <a:pt x="254564" y="353142"/>
                  <a:pt x="208591" y="352697"/>
                </a:cubicBez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rgbClr val="F1612C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Graphic 31">
            <a:extLst>
              <a:ext uri="{FF2B5EF4-FFF2-40B4-BE49-F238E27FC236}">
                <a16:creationId xmlns:a16="http://schemas.microsoft.com/office/drawing/2014/main" id="{920FBEB3-89A8-4469-B0CF-A1CA6E3E180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3954" y="188162"/>
            <a:ext cx="781218" cy="55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8657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Activity 1">
    <p:bg>
      <p:bgPr>
        <a:solidFill>
          <a:srgbClr val="F362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>
            <a:extLst>
              <a:ext uri="{FF2B5EF4-FFF2-40B4-BE49-F238E27FC236}">
                <a16:creationId xmlns:a16="http://schemas.microsoft.com/office/drawing/2014/main" id="{56887D20-DCD6-8E49-BF31-8F4C2FCCD421}"/>
              </a:ext>
            </a:extLst>
          </p:cNvPr>
          <p:cNvSpPr/>
          <p:nvPr userDrawn="1"/>
        </p:nvSpPr>
        <p:spPr>
          <a:xfrm>
            <a:off x="487005" y="518307"/>
            <a:ext cx="3525956" cy="4061544"/>
          </a:xfrm>
          <a:custGeom>
            <a:avLst/>
            <a:gdLst>
              <a:gd name="connsiteX0" fmla="*/ 1008895 w 1003300"/>
              <a:gd name="connsiteY0" fmla="*/ 731076 h 1155700"/>
              <a:gd name="connsiteX1" fmla="*/ 581921 w 1003300"/>
              <a:gd name="connsiteY1" fmla="*/ 1157986 h 1155700"/>
              <a:gd name="connsiteX2" fmla="*/ 581921 w 1003300"/>
              <a:gd name="connsiteY2" fmla="*/ 932371 h 1155700"/>
              <a:gd name="connsiteX3" fmla="*/ 565728 w 1003300"/>
              <a:gd name="connsiteY3" fmla="*/ 932371 h 1155700"/>
              <a:gd name="connsiteX4" fmla="*/ 485337 w 1003300"/>
              <a:gd name="connsiteY4" fmla="*/ 923163 h 1155700"/>
              <a:gd name="connsiteX5" fmla="*/ 405454 w 1003300"/>
              <a:gd name="connsiteY5" fmla="*/ 877824 h 1155700"/>
              <a:gd name="connsiteX6" fmla="*/ 306585 w 1003300"/>
              <a:gd name="connsiteY6" fmla="*/ 784035 h 1155700"/>
              <a:gd name="connsiteX7" fmla="*/ 114497 w 1003300"/>
              <a:gd name="connsiteY7" fmla="*/ 591312 h 1155700"/>
              <a:gd name="connsiteX8" fmla="*/ 29534 w 1003300"/>
              <a:gd name="connsiteY8" fmla="*/ 484251 h 1155700"/>
              <a:gd name="connsiteX9" fmla="*/ 7500 w 1003300"/>
              <a:gd name="connsiteY9" fmla="*/ 408051 h 1155700"/>
              <a:gd name="connsiteX10" fmla="*/ 452 w 1003300"/>
              <a:gd name="connsiteY10" fmla="*/ 282766 h 1155700"/>
              <a:gd name="connsiteX11" fmla="*/ 452 w 1003300"/>
              <a:gd name="connsiteY11" fmla="*/ 10668 h 1155700"/>
              <a:gd name="connsiteX12" fmla="*/ 452 w 1003300"/>
              <a:gd name="connsiteY12" fmla="*/ 1333 h 1155700"/>
              <a:gd name="connsiteX13" fmla="*/ 201937 w 1003300"/>
              <a:gd name="connsiteY13" fmla="*/ 203200 h 1155700"/>
              <a:gd name="connsiteX14" fmla="*/ 405137 w 1003300"/>
              <a:gd name="connsiteY14" fmla="*/ 0 h 1155700"/>
              <a:gd name="connsiteX15" fmla="*/ 405137 w 1003300"/>
              <a:gd name="connsiteY15" fmla="*/ 527876 h 1155700"/>
              <a:gd name="connsiteX16" fmla="*/ 573221 w 1003300"/>
              <a:gd name="connsiteY16" fmla="*/ 527876 h 1155700"/>
              <a:gd name="connsiteX17" fmla="*/ 581984 w 1003300"/>
              <a:gd name="connsiteY17" fmla="*/ 518732 h 1155700"/>
              <a:gd name="connsiteX18" fmla="*/ 581984 w 1003300"/>
              <a:gd name="connsiteY18" fmla="*/ 303975 h 1155700"/>
              <a:gd name="connsiteX19" fmla="*/ 1008895 w 1003300"/>
              <a:gd name="connsiteY19" fmla="*/ 731076 h 1155700"/>
              <a:gd name="connsiteX20" fmla="*/ 649929 w 1003300"/>
              <a:gd name="connsiteY20" fmla="*/ 864426 h 1155700"/>
              <a:gd name="connsiteX21" fmla="*/ 649929 w 1003300"/>
              <a:gd name="connsiteY21" fmla="*/ 991807 h 1155700"/>
              <a:gd name="connsiteX22" fmla="*/ 911359 w 1003300"/>
              <a:gd name="connsiteY22" fmla="*/ 730568 h 1155700"/>
              <a:gd name="connsiteX23" fmla="*/ 649231 w 1003300"/>
              <a:gd name="connsiteY23" fmla="*/ 468376 h 1155700"/>
              <a:gd name="connsiteX24" fmla="*/ 649231 w 1003300"/>
              <a:gd name="connsiteY24" fmla="*/ 595693 h 1155700"/>
              <a:gd name="connsiteX25" fmla="*/ 216732 w 1003300"/>
              <a:gd name="connsiteY25" fmla="*/ 595693 h 1155700"/>
              <a:gd name="connsiteX26" fmla="*/ 221558 w 1003300"/>
              <a:gd name="connsiteY26" fmla="*/ 601091 h 1155700"/>
              <a:gd name="connsiteX27" fmla="*/ 427870 w 1003300"/>
              <a:gd name="connsiteY27" fmla="*/ 807720 h 1155700"/>
              <a:gd name="connsiteX28" fmla="*/ 542170 w 1003300"/>
              <a:gd name="connsiteY28" fmla="*/ 862457 h 1155700"/>
              <a:gd name="connsiteX29" fmla="*/ 624720 w 1003300"/>
              <a:gd name="connsiteY29" fmla="*/ 864426 h 1155700"/>
              <a:gd name="connsiteX30" fmla="*/ 649929 w 1003300"/>
              <a:gd name="connsiteY30" fmla="*/ 864426 h 1155700"/>
              <a:gd name="connsiteX31" fmla="*/ 68523 w 1003300"/>
              <a:gd name="connsiteY31" fmla="*/ 162941 h 1155700"/>
              <a:gd name="connsiteX32" fmla="*/ 68142 w 1003300"/>
              <a:gd name="connsiteY32" fmla="*/ 168275 h 1155700"/>
              <a:gd name="connsiteX33" fmla="*/ 68460 w 1003300"/>
              <a:gd name="connsiteY33" fmla="*/ 339725 h 1155700"/>
              <a:gd name="connsiteX34" fmla="*/ 75318 w 1003300"/>
              <a:gd name="connsiteY34" fmla="*/ 411162 h 1155700"/>
              <a:gd name="connsiteX35" fmla="*/ 127325 w 1003300"/>
              <a:gd name="connsiteY35" fmla="*/ 494665 h 1155700"/>
              <a:gd name="connsiteX36" fmla="*/ 203207 w 1003300"/>
              <a:gd name="connsiteY36" fmla="*/ 521780 h 1155700"/>
              <a:gd name="connsiteX37" fmla="*/ 333889 w 1003300"/>
              <a:gd name="connsiteY37" fmla="*/ 527558 h 1155700"/>
              <a:gd name="connsiteX38" fmla="*/ 336937 w 1003300"/>
              <a:gd name="connsiteY38" fmla="*/ 526732 h 1155700"/>
              <a:gd name="connsiteX39" fmla="*/ 336938 w 1003300"/>
              <a:gd name="connsiteY39" fmla="*/ 162243 h 1155700"/>
              <a:gd name="connsiteX40" fmla="*/ 202508 w 1003300"/>
              <a:gd name="connsiteY40" fmla="*/ 295021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03300" h="1155700">
                <a:moveTo>
                  <a:pt x="1008895" y="731076"/>
                </a:moveTo>
                <a:lnTo>
                  <a:pt x="581921" y="1157986"/>
                </a:lnTo>
                <a:lnTo>
                  <a:pt x="581921" y="932371"/>
                </a:lnTo>
                <a:lnTo>
                  <a:pt x="565728" y="932371"/>
                </a:lnTo>
                <a:cubicBezTo>
                  <a:pt x="538636" y="932998"/>
                  <a:pt x="511586" y="929900"/>
                  <a:pt x="485337" y="923163"/>
                </a:cubicBezTo>
                <a:cubicBezTo>
                  <a:pt x="455495" y="914588"/>
                  <a:pt x="428116" y="899048"/>
                  <a:pt x="405454" y="877824"/>
                </a:cubicBezTo>
                <a:cubicBezTo>
                  <a:pt x="371736" y="847407"/>
                  <a:pt x="338843" y="815975"/>
                  <a:pt x="306585" y="784035"/>
                </a:cubicBezTo>
                <a:cubicBezTo>
                  <a:pt x="242111" y="720238"/>
                  <a:pt x="178082" y="655997"/>
                  <a:pt x="114497" y="591312"/>
                </a:cubicBezTo>
                <a:cubicBezTo>
                  <a:pt x="82430" y="558737"/>
                  <a:pt x="52140" y="524510"/>
                  <a:pt x="29534" y="484251"/>
                </a:cubicBezTo>
                <a:cubicBezTo>
                  <a:pt x="16810" y="460725"/>
                  <a:pt x="9295" y="434737"/>
                  <a:pt x="7500" y="408051"/>
                </a:cubicBezTo>
                <a:cubicBezTo>
                  <a:pt x="3944" y="366395"/>
                  <a:pt x="1150" y="324548"/>
                  <a:pt x="452" y="282766"/>
                </a:cubicBezTo>
                <a:cubicBezTo>
                  <a:pt x="-565" y="192087"/>
                  <a:pt x="452" y="101346"/>
                  <a:pt x="452" y="10668"/>
                </a:cubicBezTo>
                <a:lnTo>
                  <a:pt x="452" y="1333"/>
                </a:lnTo>
                <a:cubicBezTo>
                  <a:pt x="67952" y="68961"/>
                  <a:pt x="134817" y="135890"/>
                  <a:pt x="201937" y="203200"/>
                </a:cubicBezTo>
                <a:lnTo>
                  <a:pt x="405137" y="0"/>
                </a:lnTo>
                <a:lnTo>
                  <a:pt x="405137" y="527876"/>
                </a:lnTo>
                <a:cubicBezTo>
                  <a:pt x="408185" y="527876"/>
                  <a:pt x="519818" y="527876"/>
                  <a:pt x="573221" y="527876"/>
                </a:cubicBezTo>
                <a:cubicBezTo>
                  <a:pt x="580524" y="527876"/>
                  <a:pt x="581984" y="525463"/>
                  <a:pt x="581984" y="518732"/>
                </a:cubicBezTo>
                <a:cubicBezTo>
                  <a:pt x="581984" y="449516"/>
                  <a:pt x="581984" y="305435"/>
                  <a:pt x="581984" y="303975"/>
                </a:cubicBezTo>
                <a:cubicBezTo>
                  <a:pt x="580778" y="304292"/>
                  <a:pt x="1010038" y="732028"/>
                  <a:pt x="1008895" y="731076"/>
                </a:cubicBezTo>
                <a:close/>
                <a:moveTo>
                  <a:pt x="649929" y="864426"/>
                </a:moveTo>
                <a:lnTo>
                  <a:pt x="649929" y="991807"/>
                </a:lnTo>
                <a:cubicBezTo>
                  <a:pt x="737601" y="904092"/>
                  <a:pt x="824745" y="817012"/>
                  <a:pt x="911359" y="730568"/>
                </a:cubicBezTo>
                <a:lnTo>
                  <a:pt x="649231" y="468376"/>
                </a:lnTo>
                <a:lnTo>
                  <a:pt x="649231" y="595693"/>
                </a:lnTo>
                <a:lnTo>
                  <a:pt x="216732" y="595693"/>
                </a:lnTo>
                <a:cubicBezTo>
                  <a:pt x="218955" y="598170"/>
                  <a:pt x="220162" y="599757"/>
                  <a:pt x="221558" y="601091"/>
                </a:cubicBezTo>
                <a:cubicBezTo>
                  <a:pt x="290265" y="669967"/>
                  <a:pt x="359036" y="738844"/>
                  <a:pt x="427870" y="807720"/>
                </a:cubicBezTo>
                <a:cubicBezTo>
                  <a:pt x="459620" y="839470"/>
                  <a:pt x="496894" y="859473"/>
                  <a:pt x="542170" y="862457"/>
                </a:cubicBezTo>
                <a:cubicBezTo>
                  <a:pt x="569665" y="864235"/>
                  <a:pt x="597288" y="863854"/>
                  <a:pt x="624720" y="864426"/>
                </a:cubicBezTo>
                <a:cubicBezTo>
                  <a:pt x="632721" y="864553"/>
                  <a:pt x="640404" y="864426"/>
                  <a:pt x="649929" y="864426"/>
                </a:cubicBezTo>
                <a:close/>
                <a:moveTo>
                  <a:pt x="68523" y="162941"/>
                </a:moveTo>
                <a:cubicBezTo>
                  <a:pt x="68523" y="164402"/>
                  <a:pt x="68142" y="166370"/>
                  <a:pt x="68142" y="168275"/>
                </a:cubicBezTo>
                <a:cubicBezTo>
                  <a:pt x="68142" y="225425"/>
                  <a:pt x="67507" y="282575"/>
                  <a:pt x="68460" y="339725"/>
                </a:cubicBezTo>
                <a:cubicBezTo>
                  <a:pt x="68770" y="363686"/>
                  <a:pt x="71064" y="387580"/>
                  <a:pt x="75318" y="411162"/>
                </a:cubicBezTo>
                <a:cubicBezTo>
                  <a:pt x="81668" y="445326"/>
                  <a:pt x="97289" y="474662"/>
                  <a:pt x="127325" y="494665"/>
                </a:cubicBezTo>
                <a:cubicBezTo>
                  <a:pt x="150463" y="508873"/>
                  <a:pt x="176305" y="518107"/>
                  <a:pt x="203207" y="521780"/>
                </a:cubicBezTo>
                <a:cubicBezTo>
                  <a:pt x="246514" y="529273"/>
                  <a:pt x="290265" y="527621"/>
                  <a:pt x="333889" y="527558"/>
                </a:cubicBezTo>
                <a:cubicBezTo>
                  <a:pt x="334936" y="527411"/>
                  <a:pt x="335960" y="527133"/>
                  <a:pt x="336937" y="526732"/>
                </a:cubicBezTo>
                <a:lnTo>
                  <a:pt x="336938" y="162243"/>
                </a:lnTo>
                <a:lnTo>
                  <a:pt x="202508" y="295021"/>
                </a:lnTo>
                <a:close/>
              </a:path>
            </a:pathLst>
          </a:custGeom>
          <a:solidFill>
            <a:schemeClr val="accent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>
              <a:solidFill>
                <a:schemeClr val="bg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27302" y="344971"/>
            <a:ext cx="7475232" cy="285887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 baseline="0">
                <a:solidFill>
                  <a:srgbClr val="004050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ACTIVITY: </a:t>
            </a:r>
            <a:br>
              <a:rPr lang="en-US" noProof="0" dirty="0"/>
            </a:br>
            <a:r>
              <a:rPr lang="en-US" noProof="0" dirty="0"/>
              <a:t>CLICK TO EDIT TITLE</a:t>
            </a:r>
            <a:endParaRPr lang="en-GB" noProof="0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327303" y="3525004"/>
            <a:ext cx="7475230" cy="2791976"/>
          </a:xfrm>
        </p:spPr>
        <p:txBody>
          <a:bodyPr/>
          <a:lstStyle>
            <a:lvl1pPr>
              <a:lnSpc>
                <a:spcPct val="100000"/>
              </a:lnSpc>
              <a:defRPr b="0" baseline="0"/>
            </a:lvl1pPr>
          </a:lstStyle>
          <a:p>
            <a:pPr lvl="0"/>
            <a:r>
              <a:rPr lang="en-US" dirty="0"/>
              <a:t>Click to edit instructions</a:t>
            </a:r>
          </a:p>
        </p:txBody>
      </p:sp>
    </p:spTree>
    <p:extLst>
      <p:ext uri="{BB962C8B-B14F-4D97-AF65-F5344CB8AC3E}">
        <p14:creationId xmlns:p14="http://schemas.microsoft.com/office/powerpoint/2010/main" val="19377112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02 Section Divider">
    <p:bg>
      <p:bgPr>
        <a:solidFill>
          <a:srgbClr val="7E007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A0DD6AED-2202-DD48-A2D6-60CCC5F07320}"/>
              </a:ext>
            </a:extLst>
          </p:cNvPr>
          <p:cNvSpPr/>
          <p:nvPr userDrawn="1"/>
        </p:nvSpPr>
        <p:spPr>
          <a:xfrm>
            <a:off x="-609" y="2116538"/>
            <a:ext cx="11411496" cy="5526322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rgbClr val="F91258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6238" y="2067007"/>
            <a:ext cx="5627171" cy="2353439"/>
          </a:xfrm>
        </p:spPr>
        <p:txBody>
          <a:bodyPr anchor="b" anchorCtr="0">
            <a:noAutofit/>
          </a:bodyPr>
          <a:lstStyle>
            <a:lvl1pPr algn="l">
              <a:lnSpc>
                <a:spcPts val="6000"/>
              </a:lnSpc>
              <a:defRPr sz="3600" spc="60" baseline="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TO EDIT MASTER TITLE STYLE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9967457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ext Slide - With side bar C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7E00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349984"/>
            <a:ext cx="3443732" cy="2751998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spc="60" baseline="0">
                <a:solidFill>
                  <a:schemeClr val="bg1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slide title to sit here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4"/>
            <a:ext cx="5803900" cy="409416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80000" indent="-180000">
              <a:buFont typeface="Arial" panose="020B0604020202020204" pitchFamily="34" charset="0"/>
              <a:buChar char="•"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  <a:p>
            <a:pPr lvl="1"/>
            <a:r>
              <a:rPr lang="en-US" dirty="0"/>
              <a:t>Second level</a:t>
            </a:r>
          </a:p>
        </p:txBody>
      </p:sp>
      <p:grpSp>
        <p:nvGrpSpPr>
          <p:cNvPr id="33" name="Group 32"/>
          <p:cNvGrpSpPr/>
          <p:nvPr userDrawn="1"/>
        </p:nvGrpSpPr>
        <p:grpSpPr>
          <a:xfrm>
            <a:off x="-1717" y="4568506"/>
            <a:ext cx="4628886" cy="1406446"/>
            <a:chOff x="-1717" y="4568506"/>
            <a:chExt cx="4628886" cy="1406446"/>
          </a:xfrm>
          <a:solidFill>
            <a:srgbClr val="F91258"/>
          </a:solidFill>
        </p:grpSpPr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1717" y="4568506"/>
              <a:ext cx="4004222" cy="595385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68896" h="248186">
                  <a:moveTo>
                    <a:pt x="1668896" y="248186"/>
                  </a:moveTo>
                  <a:lnTo>
                    <a:pt x="331" y="248186"/>
                  </a:lnTo>
                  <a:cubicBezTo>
                    <a:pt x="-110" y="229623"/>
                    <a:pt x="441" y="211060"/>
                    <a:pt x="0" y="192497"/>
                  </a:cubicBezTo>
                  <a:lnTo>
                    <a:pt x="1522910" y="192497"/>
                  </a:lnTo>
                  <a:cubicBezTo>
                    <a:pt x="1465061" y="134140"/>
                    <a:pt x="1411785" y="74768"/>
                    <a:pt x="1376225" y="219"/>
                  </a:cubicBezTo>
                  <a:cubicBezTo>
                    <a:pt x="1396608" y="219"/>
                    <a:pt x="1415468" y="854"/>
                    <a:pt x="1434264" y="219"/>
                  </a:cubicBezTo>
                  <a:cubicBezTo>
                    <a:pt x="1443056" y="-1141"/>
                    <a:pt x="1451568" y="3956"/>
                    <a:pt x="1454520" y="12347"/>
                  </a:cubicBezTo>
                  <a:cubicBezTo>
                    <a:pt x="1472082" y="45816"/>
                    <a:pt x="1493755" y="76961"/>
                    <a:pt x="1519036" y="105057"/>
                  </a:cubicBezTo>
                  <a:cubicBezTo>
                    <a:pt x="1562664" y="155126"/>
                    <a:pt x="1610880" y="201004"/>
                    <a:pt x="1663055" y="242090"/>
                  </a:cubicBezTo>
                  <a:cubicBezTo>
                    <a:pt x="1664833" y="243551"/>
                    <a:pt x="1666610" y="245011"/>
                    <a:pt x="1668261" y="246535"/>
                  </a:cubicBezTo>
                  <a:cubicBezTo>
                    <a:pt x="1668579" y="246599"/>
                    <a:pt x="1668579" y="247170"/>
                    <a:pt x="166889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3713028" y="4568727"/>
              <a:ext cx="914141" cy="1401463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1717" y="5379567"/>
              <a:ext cx="4004222" cy="595385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68896" h="248186">
                  <a:moveTo>
                    <a:pt x="1668896" y="248186"/>
                  </a:moveTo>
                  <a:lnTo>
                    <a:pt x="331" y="248186"/>
                  </a:lnTo>
                  <a:cubicBezTo>
                    <a:pt x="-110" y="229623"/>
                    <a:pt x="441" y="211060"/>
                    <a:pt x="0" y="192497"/>
                  </a:cubicBezTo>
                  <a:lnTo>
                    <a:pt x="1522910" y="192497"/>
                  </a:lnTo>
                  <a:cubicBezTo>
                    <a:pt x="1465061" y="134140"/>
                    <a:pt x="1411785" y="74768"/>
                    <a:pt x="1376225" y="219"/>
                  </a:cubicBezTo>
                  <a:cubicBezTo>
                    <a:pt x="1396608" y="219"/>
                    <a:pt x="1415468" y="854"/>
                    <a:pt x="1434264" y="219"/>
                  </a:cubicBezTo>
                  <a:cubicBezTo>
                    <a:pt x="1443056" y="-1141"/>
                    <a:pt x="1451568" y="3956"/>
                    <a:pt x="1454520" y="12347"/>
                  </a:cubicBezTo>
                  <a:cubicBezTo>
                    <a:pt x="1472082" y="45816"/>
                    <a:pt x="1493755" y="76961"/>
                    <a:pt x="1519036" y="105057"/>
                  </a:cubicBezTo>
                  <a:cubicBezTo>
                    <a:pt x="1562664" y="155126"/>
                    <a:pt x="1610880" y="201004"/>
                    <a:pt x="1663055" y="242090"/>
                  </a:cubicBezTo>
                  <a:cubicBezTo>
                    <a:pt x="1664833" y="243551"/>
                    <a:pt x="1666610" y="245011"/>
                    <a:pt x="1668261" y="246535"/>
                  </a:cubicBezTo>
                  <a:cubicBezTo>
                    <a:pt x="1668579" y="246599"/>
                    <a:pt x="1668579" y="247170"/>
                    <a:pt x="166889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3457880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ext Slid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242034"/>
            <a:ext cx="3694112" cy="2917842"/>
          </a:xfrm>
        </p:spPr>
        <p:txBody>
          <a:bodyPr anchor="b"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098146" y="579549"/>
            <a:ext cx="5718225" cy="589903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20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 sz="20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2"/>
            <a:r>
              <a:rPr lang="en-GB" dirty="0"/>
              <a:t>Fourth level</a:t>
            </a:r>
          </a:p>
          <a:p>
            <a:pPr lvl="2"/>
            <a:r>
              <a:rPr lang="en-GB" dirty="0"/>
              <a:t>Fifth level</a:t>
            </a:r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-6058" y="3531457"/>
            <a:ext cx="5797612" cy="2365031"/>
            <a:chOff x="-2229" y="2361812"/>
            <a:chExt cx="11067619" cy="4514835"/>
          </a:xfrm>
          <a:solidFill>
            <a:srgbClr val="7E007C"/>
          </a:solidFill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pic>
        <p:nvPicPr>
          <p:cNvPr id="8" name="Graphic 31">
            <a:extLst>
              <a:ext uri="{FF2B5EF4-FFF2-40B4-BE49-F238E27FC236}">
                <a16:creationId xmlns:a16="http://schemas.microsoft.com/office/drawing/2014/main" id="{B249242C-C51B-4165-A526-4E74627330A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3954" y="188162"/>
            <a:ext cx="781218" cy="55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1484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xt and Image (half screen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5"/>
            <a:ext cx="6143484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5123903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D44E23D4-CD16-B448-8F0A-11F5CE4FAB4C}"/>
              </a:ext>
            </a:extLst>
          </p:cNvPr>
          <p:cNvSpPr/>
          <p:nvPr userDrawn="1"/>
        </p:nvSpPr>
        <p:spPr>
          <a:xfrm>
            <a:off x="3229535" y="4488657"/>
            <a:ext cx="3729957" cy="2369343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641350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lnTo>
                  <a:pt x="350450" y="641432"/>
                </a:lnTo>
                <a:lnTo>
                  <a:pt x="428301" y="641432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cubicBezTo>
                  <a:pt x="668712" y="640352"/>
                  <a:pt x="683761" y="640352"/>
                  <a:pt x="698747" y="640352"/>
                </a:cubicBez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cubicBezTo>
                  <a:pt x="687889" y="141687"/>
                  <a:pt x="670616" y="141687"/>
                  <a:pt x="652138" y="141687"/>
                </a:cubicBez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cubicBezTo>
                  <a:pt x="350704" y="258463"/>
                  <a:pt x="350704" y="300818"/>
                  <a:pt x="350704" y="343045"/>
                </a:cubicBez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cubicBezTo>
                  <a:pt x="300539" y="353142"/>
                  <a:pt x="254564" y="353142"/>
                  <a:pt x="208591" y="352697"/>
                </a:cubicBez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rgbClr val="7E007C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Graphic 31">
            <a:extLst>
              <a:ext uri="{FF2B5EF4-FFF2-40B4-BE49-F238E27FC236}">
                <a16:creationId xmlns:a16="http://schemas.microsoft.com/office/drawing/2014/main" id="{709D87C1-73F3-4D21-A6E0-D118EFB715E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3954" y="188162"/>
            <a:ext cx="781218" cy="55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640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Activity 1">
    <p:bg>
      <p:bgPr>
        <a:solidFill>
          <a:srgbClr val="7E007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>
            <a:extLst>
              <a:ext uri="{FF2B5EF4-FFF2-40B4-BE49-F238E27FC236}">
                <a16:creationId xmlns:a16="http://schemas.microsoft.com/office/drawing/2014/main" id="{56887D20-DCD6-8E49-BF31-8F4C2FCCD421}"/>
              </a:ext>
            </a:extLst>
          </p:cNvPr>
          <p:cNvSpPr/>
          <p:nvPr userDrawn="1"/>
        </p:nvSpPr>
        <p:spPr>
          <a:xfrm>
            <a:off x="487005" y="518307"/>
            <a:ext cx="3525956" cy="4061544"/>
          </a:xfrm>
          <a:custGeom>
            <a:avLst/>
            <a:gdLst>
              <a:gd name="connsiteX0" fmla="*/ 1008895 w 1003300"/>
              <a:gd name="connsiteY0" fmla="*/ 731076 h 1155700"/>
              <a:gd name="connsiteX1" fmla="*/ 581921 w 1003300"/>
              <a:gd name="connsiteY1" fmla="*/ 1157986 h 1155700"/>
              <a:gd name="connsiteX2" fmla="*/ 581921 w 1003300"/>
              <a:gd name="connsiteY2" fmla="*/ 932371 h 1155700"/>
              <a:gd name="connsiteX3" fmla="*/ 565728 w 1003300"/>
              <a:gd name="connsiteY3" fmla="*/ 932371 h 1155700"/>
              <a:gd name="connsiteX4" fmla="*/ 485337 w 1003300"/>
              <a:gd name="connsiteY4" fmla="*/ 923163 h 1155700"/>
              <a:gd name="connsiteX5" fmla="*/ 405454 w 1003300"/>
              <a:gd name="connsiteY5" fmla="*/ 877824 h 1155700"/>
              <a:gd name="connsiteX6" fmla="*/ 306585 w 1003300"/>
              <a:gd name="connsiteY6" fmla="*/ 784035 h 1155700"/>
              <a:gd name="connsiteX7" fmla="*/ 114497 w 1003300"/>
              <a:gd name="connsiteY7" fmla="*/ 591312 h 1155700"/>
              <a:gd name="connsiteX8" fmla="*/ 29534 w 1003300"/>
              <a:gd name="connsiteY8" fmla="*/ 484251 h 1155700"/>
              <a:gd name="connsiteX9" fmla="*/ 7500 w 1003300"/>
              <a:gd name="connsiteY9" fmla="*/ 408051 h 1155700"/>
              <a:gd name="connsiteX10" fmla="*/ 452 w 1003300"/>
              <a:gd name="connsiteY10" fmla="*/ 282766 h 1155700"/>
              <a:gd name="connsiteX11" fmla="*/ 452 w 1003300"/>
              <a:gd name="connsiteY11" fmla="*/ 10668 h 1155700"/>
              <a:gd name="connsiteX12" fmla="*/ 452 w 1003300"/>
              <a:gd name="connsiteY12" fmla="*/ 1333 h 1155700"/>
              <a:gd name="connsiteX13" fmla="*/ 201937 w 1003300"/>
              <a:gd name="connsiteY13" fmla="*/ 203200 h 1155700"/>
              <a:gd name="connsiteX14" fmla="*/ 405137 w 1003300"/>
              <a:gd name="connsiteY14" fmla="*/ 0 h 1155700"/>
              <a:gd name="connsiteX15" fmla="*/ 405137 w 1003300"/>
              <a:gd name="connsiteY15" fmla="*/ 527876 h 1155700"/>
              <a:gd name="connsiteX16" fmla="*/ 573221 w 1003300"/>
              <a:gd name="connsiteY16" fmla="*/ 527876 h 1155700"/>
              <a:gd name="connsiteX17" fmla="*/ 581984 w 1003300"/>
              <a:gd name="connsiteY17" fmla="*/ 518732 h 1155700"/>
              <a:gd name="connsiteX18" fmla="*/ 581984 w 1003300"/>
              <a:gd name="connsiteY18" fmla="*/ 303975 h 1155700"/>
              <a:gd name="connsiteX19" fmla="*/ 1008895 w 1003300"/>
              <a:gd name="connsiteY19" fmla="*/ 731076 h 1155700"/>
              <a:gd name="connsiteX20" fmla="*/ 649929 w 1003300"/>
              <a:gd name="connsiteY20" fmla="*/ 864426 h 1155700"/>
              <a:gd name="connsiteX21" fmla="*/ 649929 w 1003300"/>
              <a:gd name="connsiteY21" fmla="*/ 991807 h 1155700"/>
              <a:gd name="connsiteX22" fmla="*/ 911359 w 1003300"/>
              <a:gd name="connsiteY22" fmla="*/ 730568 h 1155700"/>
              <a:gd name="connsiteX23" fmla="*/ 649231 w 1003300"/>
              <a:gd name="connsiteY23" fmla="*/ 468376 h 1155700"/>
              <a:gd name="connsiteX24" fmla="*/ 649231 w 1003300"/>
              <a:gd name="connsiteY24" fmla="*/ 595693 h 1155700"/>
              <a:gd name="connsiteX25" fmla="*/ 216732 w 1003300"/>
              <a:gd name="connsiteY25" fmla="*/ 595693 h 1155700"/>
              <a:gd name="connsiteX26" fmla="*/ 221558 w 1003300"/>
              <a:gd name="connsiteY26" fmla="*/ 601091 h 1155700"/>
              <a:gd name="connsiteX27" fmla="*/ 427870 w 1003300"/>
              <a:gd name="connsiteY27" fmla="*/ 807720 h 1155700"/>
              <a:gd name="connsiteX28" fmla="*/ 542170 w 1003300"/>
              <a:gd name="connsiteY28" fmla="*/ 862457 h 1155700"/>
              <a:gd name="connsiteX29" fmla="*/ 624720 w 1003300"/>
              <a:gd name="connsiteY29" fmla="*/ 864426 h 1155700"/>
              <a:gd name="connsiteX30" fmla="*/ 649929 w 1003300"/>
              <a:gd name="connsiteY30" fmla="*/ 864426 h 1155700"/>
              <a:gd name="connsiteX31" fmla="*/ 68523 w 1003300"/>
              <a:gd name="connsiteY31" fmla="*/ 162941 h 1155700"/>
              <a:gd name="connsiteX32" fmla="*/ 68142 w 1003300"/>
              <a:gd name="connsiteY32" fmla="*/ 168275 h 1155700"/>
              <a:gd name="connsiteX33" fmla="*/ 68460 w 1003300"/>
              <a:gd name="connsiteY33" fmla="*/ 339725 h 1155700"/>
              <a:gd name="connsiteX34" fmla="*/ 75318 w 1003300"/>
              <a:gd name="connsiteY34" fmla="*/ 411162 h 1155700"/>
              <a:gd name="connsiteX35" fmla="*/ 127325 w 1003300"/>
              <a:gd name="connsiteY35" fmla="*/ 494665 h 1155700"/>
              <a:gd name="connsiteX36" fmla="*/ 203207 w 1003300"/>
              <a:gd name="connsiteY36" fmla="*/ 521780 h 1155700"/>
              <a:gd name="connsiteX37" fmla="*/ 333889 w 1003300"/>
              <a:gd name="connsiteY37" fmla="*/ 527558 h 1155700"/>
              <a:gd name="connsiteX38" fmla="*/ 336937 w 1003300"/>
              <a:gd name="connsiteY38" fmla="*/ 526732 h 1155700"/>
              <a:gd name="connsiteX39" fmla="*/ 336938 w 1003300"/>
              <a:gd name="connsiteY39" fmla="*/ 162243 h 1155700"/>
              <a:gd name="connsiteX40" fmla="*/ 202508 w 1003300"/>
              <a:gd name="connsiteY40" fmla="*/ 295021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03300" h="1155700">
                <a:moveTo>
                  <a:pt x="1008895" y="731076"/>
                </a:moveTo>
                <a:lnTo>
                  <a:pt x="581921" y="1157986"/>
                </a:lnTo>
                <a:lnTo>
                  <a:pt x="581921" y="932371"/>
                </a:lnTo>
                <a:lnTo>
                  <a:pt x="565728" y="932371"/>
                </a:lnTo>
                <a:cubicBezTo>
                  <a:pt x="538636" y="932998"/>
                  <a:pt x="511586" y="929900"/>
                  <a:pt x="485337" y="923163"/>
                </a:cubicBezTo>
                <a:cubicBezTo>
                  <a:pt x="455495" y="914588"/>
                  <a:pt x="428116" y="899048"/>
                  <a:pt x="405454" y="877824"/>
                </a:cubicBezTo>
                <a:cubicBezTo>
                  <a:pt x="371736" y="847407"/>
                  <a:pt x="338843" y="815975"/>
                  <a:pt x="306585" y="784035"/>
                </a:cubicBezTo>
                <a:cubicBezTo>
                  <a:pt x="242111" y="720238"/>
                  <a:pt x="178082" y="655997"/>
                  <a:pt x="114497" y="591312"/>
                </a:cubicBezTo>
                <a:cubicBezTo>
                  <a:pt x="82430" y="558737"/>
                  <a:pt x="52140" y="524510"/>
                  <a:pt x="29534" y="484251"/>
                </a:cubicBezTo>
                <a:cubicBezTo>
                  <a:pt x="16810" y="460725"/>
                  <a:pt x="9295" y="434737"/>
                  <a:pt x="7500" y="408051"/>
                </a:cubicBezTo>
                <a:cubicBezTo>
                  <a:pt x="3944" y="366395"/>
                  <a:pt x="1150" y="324548"/>
                  <a:pt x="452" y="282766"/>
                </a:cubicBezTo>
                <a:cubicBezTo>
                  <a:pt x="-565" y="192087"/>
                  <a:pt x="452" y="101346"/>
                  <a:pt x="452" y="10668"/>
                </a:cubicBezTo>
                <a:lnTo>
                  <a:pt x="452" y="1333"/>
                </a:lnTo>
                <a:cubicBezTo>
                  <a:pt x="67952" y="68961"/>
                  <a:pt x="134817" y="135890"/>
                  <a:pt x="201937" y="203200"/>
                </a:cubicBezTo>
                <a:lnTo>
                  <a:pt x="405137" y="0"/>
                </a:lnTo>
                <a:lnTo>
                  <a:pt x="405137" y="527876"/>
                </a:lnTo>
                <a:cubicBezTo>
                  <a:pt x="408185" y="527876"/>
                  <a:pt x="519818" y="527876"/>
                  <a:pt x="573221" y="527876"/>
                </a:cubicBezTo>
                <a:cubicBezTo>
                  <a:pt x="580524" y="527876"/>
                  <a:pt x="581984" y="525463"/>
                  <a:pt x="581984" y="518732"/>
                </a:cubicBezTo>
                <a:cubicBezTo>
                  <a:pt x="581984" y="449516"/>
                  <a:pt x="581984" y="305435"/>
                  <a:pt x="581984" y="303975"/>
                </a:cubicBezTo>
                <a:cubicBezTo>
                  <a:pt x="580778" y="304292"/>
                  <a:pt x="1010038" y="732028"/>
                  <a:pt x="1008895" y="731076"/>
                </a:cubicBezTo>
                <a:close/>
                <a:moveTo>
                  <a:pt x="649929" y="864426"/>
                </a:moveTo>
                <a:lnTo>
                  <a:pt x="649929" y="991807"/>
                </a:lnTo>
                <a:cubicBezTo>
                  <a:pt x="737601" y="904092"/>
                  <a:pt x="824745" y="817012"/>
                  <a:pt x="911359" y="730568"/>
                </a:cubicBezTo>
                <a:lnTo>
                  <a:pt x="649231" y="468376"/>
                </a:lnTo>
                <a:lnTo>
                  <a:pt x="649231" y="595693"/>
                </a:lnTo>
                <a:lnTo>
                  <a:pt x="216732" y="595693"/>
                </a:lnTo>
                <a:cubicBezTo>
                  <a:pt x="218955" y="598170"/>
                  <a:pt x="220162" y="599757"/>
                  <a:pt x="221558" y="601091"/>
                </a:cubicBezTo>
                <a:cubicBezTo>
                  <a:pt x="290265" y="669967"/>
                  <a:pt x="359036" y="738844"/>
                  <a:pt x="427870" y="807720"/>
                </a:cubicBezTo>
                <a:cubicBezTo>
                  <a:pt x="459620" y="839470"/>
                  <a:pt x="496894" y="859473"/>
                  <a:pt x="542170" y="862457"/>
                </a:cubicBezTo>
                <a:cubicBezTo>
                  <a:pt x="569665" y="864235"/>
                  <a:pt x="597288" y="863854"/>
                  <a:pt x="624720" y="864426"/>
                </a:cubicBezTo>
                <a:cubicBezTo>
                  <a:pt x="632721" y="864553"/>
                  <a:pt x="640404" y="864426"/>
                  <a:pt x="649929" y="864426"/>
                </a:cubicBezTo>
                <a:close/>
                <a:moveTo>
                  <a:pt x="68523" y="162941"/>
                </a:moveTo>
                <a:cubicBezTo>
                  <a:pt x="68523" y="164402"/>
                  <a:pt x="68142" y="166370"/>
                  <a:pt x="68142" y="168275"/>
                </a:cubicBezTo>
                <a:cubicBezTo>
                  <a:pt x="68142" y="225425"/>
                  <a:pt x="67507" y="282575"/>
                  <a:pt x="68460" y="339725"/>
                </a:cubicBezTo>
                <a:cubicBezTo>
                  <a:pt x="68770" y="363686"/>
                  <a:pt x="71064" y="387580"/>
                  <a:pt x="75318" y="411162"/>
                </a:cubicBezTo>
                <a:cubicBezTo>
                  <a:pt x="81668" y="445326"/>
                  <a:pt x="97289" y="474662"/>
                  <a:pt x="127325" y="494665"/>
                </a:cubicBezTo>
                <a:cubicBezTo>
                  <a:pt x="150463" y="508873"/>
                  <a:pt x="176305" y="518107"/>
                  <a:pt x="203207" y="521780"/>
                </a:cubicBezTo>
                <a:cubicBezTo>
                  <a:pt x="246514" y="529273"/>
                  <a:pt x="290265" y="527621"/>
                  <a:pt x="333889" y="527558"/>
                </a:cubicBezTo>
                <a:cubicBezTo>
                  <a:pt x="334936" y="527411"/>
                  <a:pt x="335960" y="527133"/>
                  <a:pt x="336937" y="526732"/>
                </a:cubicBezTo>
                <a:lnTo>
                  <a:pt x="336938" y="162243"/>
                </a:lnTo>
                <a:lnTo>
                  <a:pt x="202508" y="295021"/>
                </a:lnTo>
                <a:close/>
              </a:path>
            </a:pathLst>
          </a:custGeom>
          <a:solidFill>
            <a:schemeClr val="bg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>
              <a:solidFill>
                <a:schemeClr val="bg1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27302" y="344971"/>
            <a:ext cx="7475232" cy="285887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 baseline="0">
                <a:solidFill>
                  <a:schemeClr val="bg1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ACTIVITY: </a:t>
            </a:r>
            <a:br>
              <a:rPr lang="en-US" noProof="0" dirty="0"/>
            </a:br>
            <a:r>
              <a:rPr lang="en-US" noProof="0" dirty="0"/>
              <a:t>CLICK TO EDIT TITLE</a:t>
            </a:r>
            <a:endParaRPr lang="en-GB" noProof="0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327303" y="3525004"/>
            <a:ext cx="7475230" cy="2791976"/>
          </a:xfrm>
        </p:spPr>
        <p:txBody>
          <a:bodyPr/>
          <a:lstStyle>
            <a:lvl1pPr>
              <a:lnSpc>
                <a:spcPct val="100000"/>
              </a:lnSpc>
              <a:defRPr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instructions</a:t>
            </a:r>
          </a:p>
        </p:txBody>
      </p:sp>
    </p:spTree>
    <p:extLst>
      <p:ext uri="{BB962C8B-B14F-4D97-AF65-F5344CB8AC3E}">
        <p14:creationId xmlns:p14="http://schemas.microsoft.com/office/powerpoint/2010/main" val="31756808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71" y="562058"/>
            <a:ext cx="11517818" cy="8050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B623AAC1-38C0-EC41-AF66-7EC76ACCB8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272" y="1368256"/>
            <a:ext cx="11516239" cy="495535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dirty="0"/>
              <a:t>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pic>
        <p:nvPicPr>
          <p:cNvPr id="5" name="Graphic 31">
            <a:extLst>
              <a:ext uri="{FF2B5EF4-FFF2-40B4-BE49-F238E27FC236}">
                <a16:creationId xmlns:a16="http://schemas.microsoft.com/office/drawing/2014/main" id="{BBE331C7-3C67-48FA-856F-AA4D9A4291C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3954" y="188162"/>
            <a:ext cx="781218" cy="55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5889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orient="horz" pos="216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3940" userDrawn="1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71" y="562058"/>
            <a:ext cx="11517818" cy="8050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pic>
        <p:nvPicPr>
          <p:cNvPr id="5" name="Graphic 31">
            <a:extLst>
              <a:ext uri="{FF2B5EF4-FFF2-40B4-BE49-F238E27FC236}">
                <a16:creationId xmlns:a16="http://schemas.microsoft.com/office/drawing/2014/main" id="{BE1FA0C0-21DA-4C04-866E-E224909908D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3954" y="188162"/>
            <a:ext cx="781218" cy="55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4460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con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1059427" y="3673998"/>
            <a:ext cx="2124159" cy="2749952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0" indent="0">
              <a:buFont typeface="Arial" panose="020B0604020202020204" pitchFamily="34" charset="0"/>
              <a:buNone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6" hasCustomPrompt="1"/>
          </p:nvPr>
        </p:nvSpPr>
        <p:spPr>
          <a:xfrm>
            <a:off x="3639645" y="3673998"/>
            <a:ext cx="2068065" cy="2749952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80000" indent="-180000">
              <a:buFont typeface="Arial" panose="020B0604020202020204" pitchFamily="34" charset="0"/>
              <a:buChar char="•"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6149996" y="3673998"/>
            <a:ext cx="2130523" cy="2749952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80000" indent="-180000">
              <a:buFont typeface="Arial" panose="020B0604020202020204" pitchFamily="34" charset="0"/>
              <a:buChar char="•"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7" name="Picture Placeholder 21"/>
          <p:cNvSpPr>
            <a:spLocks noGrp="1"/>
          </p:cNvSpPr>
          <p:nvPr>
            <p:ph type="pic" sz="quarter" idx="18" hasCustomPrompt="1"/>
          </p:nvPr>
        </p:nvSpPr>
        <p:spPr>
          <a:xfrm>
            <a:off x="1059428" y="1993484"/>
            <a:ext cx="1437932" cy="143793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/>
              <a:t>icon</a:t>
            </a:r>
          </a:p>
        </p:txBody>
      </p:sp>
      <p:sp>
        <p:nvSpPr>
          <p:cNvPr id="8" name="Picture Placeholder 21"/>
          <p:cNvSpPr>
            <a:spLocks noGrp="1"/>
          </p:cNvSpPr>
          <p:nvPr>
            <p:ph type="pic" sz="quarter" idx="19" hasCustomPrompt="1"/>
          </p:nvPr>
        </p:nvSpPr>
        <p:spPr>
          <a:xfrm>
            <a:off x="3639646" y="1986408"/>
            <a:ext cx="1437932" cy="143793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/>
              <a:t>icon</a:t>
            </a:r>
          </a:p>
        </p:txBody>
      </p:sp>
      <p:sp>
        <p:nvSpPr>
          <p:cNvPr id="9" name="Picture Placeholder 21"/>
          <p:cNvSpPr>
            <a:spLocks noGrp="1"/>
          </p:cNvSpPr>
          <p:nvPr>
            <p:ph type="pic" sz="quarter" idx="20" hasCustomPrompt="1"/>
          </p:nvPr>
        </p:nvSpPr>
        <p:spPr>
          <a:xfrm>
            <a:off x="6149997" y="1993484"/>
            <a:ext cx="1437932" cy="143793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/>
              <a:t>icon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8637070" y="3688989"/>
            <a:ext cx="2183449" cy="2749952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80000" indent="-180000">
              <a:buFont typeface="Arial" panose="020B0604020202020204" pitchFamily="34" charset="0"/>
              <a:buChar char="•"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11" name="Picture Placeholder 21"/>
          <p:cNvSpPr>
            <a:spLocks noGrp="1"/>
          </p:cNvSpPr>
          <p:nvPr>
            <p:ph type="pic" sz="quarter" idx="22" hasCustomPrompt="1"/>
          </p:nvPr>
        </p:nvSpPr>
        <p:spPr>
          <a:xfrm>
            <a:off x="8637071" y="2008475"/>
            <a:ext cx="1437932" cy="143793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/>
              <a:t>icon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71" y="562058"/>
            <a:ext cx="11517818" cy="8050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pic>
        <p:nvPicPr>
          <p:cNvPr id="15" name="Graphic 31">
            <a:extLst>
              <a:ext uri="{FF2B5EF4-FFF2-40B4-BE49-F238E27FC236}">
                <a16:creationId xmlns:a16="http://schemas.microsoft.com/office/drawing/2014/main" id="{D57635AC-4A16-4B17-B0FC-12BAA5BB7C0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3954" y="188162"/>
            <a:ext cx="781218" cy="55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9683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ction Tips">
    <p:bg>
      <p:bgPr>
        <a:solidFill>
          <a:srgbClr val="EB62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254240" y="0"/>
            <a:ext cx="4937760" cy="6858000"/>
          </a:xfrm>
          <a:prstGeom prst="rect">
            <a:avLst/>
          </a:prstGeom>
        </p:spPr>
      </p:pic>
      <p:pic>
        <p:nvPicPr>
          <p:cNvPr id="6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85300" y="5306004"/>
            <a:ext cx="3534471" cy="1186921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Tx/>
              <a:buNone/>
              <a:tabLst/>
              <a:defRPr sz="1600" b="0"/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5301" y="1914129"/>
            <a:ext cx="3592020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noProof="0" dirty="0"/>
              <a:t>CLICK TO EDIT TITLE</a:t>
            </a:r>
            <a:endParaRPr lang="en-GB" noProof="0" dirty="0"/>
          </a:p>
        </p:txBody>
      </p:sp>
      <p:grpSp>
        <p:nvGrpSpPr>
          <p:cNvPr id="2" name="Group 1"/>
          <p:cNvGrpSpPr/>
          <p:nvPr userDrawn="1"/>
        </p:nvGrpSpPr>
        <p:grpSpPr>
          <a:xfrm>
            <a:off x="-1420" y="3503895"/>
            <a:ext cx="6359624" cy="2437013"/>
            <a:chOff x="-1420" y="3503895"/>
            <a:chExt cx="6359624" cy="2437013"/>
          </a:xfrm>
          <a:solidFill>
            <a:srgbClr val="004050"/>
          </a:solidFill>
        </p:grpSpPr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1420" y="3503895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4768849" y="3504279"/>
              <a:ext cx="1589355" cy="2436629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1420" y="4902788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1988764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34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text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1065907" y="1986354"/>
            <a:ext cx="2153905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511826" y="1986354"/>
            <a:ext cx="2153905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5957745" y="1986353"/>
            <a:ext cx="2153905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8403664" y="1986352"/>
            <a:ext cx="2153905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71" y="562058"/>
            <a:ext cx="11517818" cy="8050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pic>
        <p:nvPicPr>
          <p:cNvPr id="11" name="Graphic 31">
            <a:extLst>
              <a:ext uri="{FF2B5EF4-FFF2-40B4-BE49-F238E27FC236}">
                <a16:creationId xmlns:a16="http://schemas.microsoft.com/office/drawing/2014/main" id="{2D601426-94BE-4D38-86F7-66274BFFCEB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3954" y="188162"/>
            <a:ext cx="781218" cy="55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1956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ext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5915467" y="1992793"/>
            <a:ext cx="4646004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069809" y="1992792"/>
            <a:ext cx="4646004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71" y="562058"/>
            <a:ext cx="11517818" cy="8050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pic>
        <p:nvPicPr>
          <p:cNvPr id="9" name="Graphic 31">
            <a:extLst>
              <a:ext uri="{FF2B5EF4-FFF2-40B4-BE49-F238E27FC236}">
                <a16:creationId xmlns:a16="http://schemas.microsoft.com/office/drawing/2014/main" id="{FE83959A-68B3-4656-BA56-E715D7DB260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3954" y="188162"/>
            <a:ext cx="781218" cy="55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1177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1080209" y="4307356"/>
            <a:ext cx="4646004" cy="2072171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buFont typeface="Arial" panose="020B0604020202020204" pitchFamily="34" charset="0"/>
              <a:buChar char="•"/>
              <a:defRPr sz="1800"/>
            </a:lvl2pPr>
            <a:lvl3pPr marL="0" indent="0">
              <a:buNone/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80209" y="2003204"/>
            <a:ext cx="4645958" cy="207217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925914" y="2003203"/>
            <a:ext cx="4645958" cy="207217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5925868" y="4307356"/>
            <a:ext cx="4646004" cy="2072171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buFont typeface="Arial" panose="020B0604020202020204" pitchFamily="34" charset="0"/>
              <a:buChar char="•"/>
              <a:defRPr/>
            </a:lvl2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71" y="562058"/>
            <a:ext cx="11517818" cy="8050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pic>
        <p:nvPicPr>
          <p:cNvPr id="11" name="Graphic 31">
            <a:extLst>
              <a:ext uri="{FF2B5EF4-FFF2-40B4-BE49-F238E27FC236}">
                <a16:creationId xmlns:a16="http://schemas.microsoft.com/office/drawing/2014/main" id="{145A7AB0-2907-494B-848C-514B44801CA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3954" y="188162"/>
            <a:ext cx="781218" cy="55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5944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Graphic 31">
            <a:extLst>
              <a:ext uri="{FF2B5EF4-FFF2-40B4-BE49-F238E27FC236}">
                <a16:creationId xmlns:a16="http://schemas.microsoft.com/office/drawing/2014/main" id="{DE8BF732-A6CD-4403-9339-F8CCB8B4989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3954" y="188162"/>
            <a:ext cx="781218" cy="55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9135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Hope you enjoyed">
    <p:bg>
      <p:bgPr>
        <a:solidFill>
          <a:srgbClr val="09EDB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63440" y="0"/>
            <a:ext cx="752856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5300" y="2311970"/>
            <a:ext cx="3138017" cy="1908338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 baseline="0"/>
            </a:lvl1pPr>
          </a:lstStyle>
          <a:p>
            <a:r>
              <a:rPr lang="en-US" noProof="0" dirty="0"/>
              <a:t>THANK YOU</a:t>
            </a:r>
            <a:endParaRPr lang="en-GB" noProof="0" dirty="0"/>
          </a:p>
        </p:txBody>
      </p:sp>
      <p:pic>
        <p:nvPicPr>
          <p:cNvPr id="6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8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85301" y="5306004"/>
            <a:ext cx="4269826" cy="1186921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Tx/>
              <a:buNone/>
              <a:tabLst/>
              <a:defRPr b="0" baseline="0"/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 dirty="0"/>
              <a:t>Hope you enjoyed this learning journey.</a:t>
            </a:r>
          </a:p>
        </p:txBody>
      </p:sp>
      <p:grpSp>
        <p:nvGrpSpPr>
          <p:cNvPr id="4" name="Group 3"/>
          <p:cNvGrpSpPr/>
          <p:nvPr userDrawn="1"/>
        </p:nvGrpSpPr>
        <p:grpSpPr>
          <a:xfrm>
            <a:off x="-1698" y="3508800"/>
            <a:ext cx="7016130" cy="2425241"/>
            <a:chOff x="683" y="3508800"/>
            <a:chExt cx="7016130" cy="2425241"/>
          </a:xfrm>
          <a:solidFill>
            <a:srgbClr val="004050"/>
          </a:solidFill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683" y="3508800"/>
              <a:ext cx="5938619" cy="102700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566 w 1668566"/>
                <a:gd name="connsiteY0" fmla="*/ 248186 h 248186"/>
                <a:gd name="connsiteX1" fmla="*/ 1 w 1668566"/>
                <a:gd name="connsiteY1" fmla="*/ 248186 h 248186"/>
                <a:gd name="connsiteX2" fmla="*/ 229815 w 1668566"/>
                <a:gd name="connsiteY2" fmla="*/ 194032 h 248186"/>
                <a:gd name="connsiteX3" fmla="*/ 1522580 w 1668566"/>
                <a:gd name="connsiteY3" fmla="*/ 192497 h 248186"/>
                <a:gd name="connsiteX4" fmla="*/ 1375895 w 1668566"/>
                <a:gd name="connsiteY4" fmla="*/ 219 h 248186"/>
                <a:gd name="connsiteX5" fmla="*/ 1433934 w 1668566"/>
                <a:gd name="connsiteY5" fmla="*/ 219 h 248186"/>
                <a:gd name="connsiteX6" fmla="*/ 1454190 w 1668566"/>
                <a:gd name="connsiteY6" fmla="*/ 12347 h 248186"/>
                <a:gd name="connsiteX7" fmla="*/ 1518706 w 1668566"/>
                <a:gd name="connsiteY7" fmla="*/ 105057 h 248186"/>
                <a:gd name="connsiteX8" fmla="*/ 1662725 w 1668566"/>
                <a:gd name="connsiteY8" fmla="*/ 242090 h 248186"/>
                <a:gd name="connsiteX9" fmla="*/ 1667931 w 1668566"/>
                <a:gd name="connsiteY9" fmla="*/ 246535 h 248186"/>
                <a:gd name="connsiteX10" fmla="*/ 1668566 w 1668566"/>
                <a:gd name="connsiteY10" fmla="*/ 248186 h 248186"/>
                <a:gd name="connsiteX0" fmla="*/ 1440017 w 1440017"/>
                <a:gd name="connsiteY0" fmla="*/ 248186 h 248186"/>
                <a:gd name="connsiteX1" fmla="*/ 62 w 1440017"/>
                <a:gd name="connsiteY1" fmla="*/ 248186 h 248186"/>
                <a:gd name="connsiteX2" fmla="*/ 1266 w 1440017"/>
                <a:gd name="connsiteY2" fmla="*/ 194032 h 248186"/>
                <a:gd name="connsiteX3" fmla="*/ 1294031 w 1440017"/>
                <a:gd name="connsiteY3" fmla="*/ 192497 h 248186"/>
                <a:gd name="connsiteX4" fmla="*/ 1147346 w 1440017"/>
                <a:gd name="connsiteY4" fmla="*/ 219 h 248186"/>
                <a:gd name="connsiteX5" fmla="*/ 1205385 w 1440017"/>
                <a:gd name="connsiteY5" fmla="*/ 219 h 248186"/>
                <a:gd name="connsiteX6" fmla="*/ 1225641 w 1440017"/>
                <a:gd name="connsiteY6" fmla="*/ 12347 h 248186"/>
                <a:gd name="connsiteX7" fmla="*/ 1290157 w 1440017"/>
                <a:gd name="connsiteY7" fmla="*/ 105057 h 248186"/>
                <a:gd name="connsiteX8" fmla="*/ 1434176 w 1440017"/>
                <a:gd name="connsiteY8" fmla="*/ 242090 h 248186"/>
                <a:gd name="connsiteX9" fmla="*/ 1439382 w 1440017"/>
                <a:gd name="connsiteY9" fmla="*/ 246535 h 248186"/>
                <a:gd name="connsiteX10" fmla="*/ 1440017 w 1440017"/>
                <a:gd name="connsiteY10" fmla="*/ 248186 h 248186"/>
                <a:gd name="connsiteX0" fmla="*/ 1439987 w 1439987"/>
                <a:gd name="connsiteY0" fmla="*/ 248186 h 248186"/>
                <a:gd name="connsiteX1" fmla="*/ 32 w 1439987"/>
                <a:gd name="connsiteY1" fmla="*/ 248186 h 248186"/>
                <a:gd name="connsiteX2" fmla="*/ 3538 w 1439987"/>
                <a:gd name="connsiteY2" fmla="*/ 192881 h 248186"/>
                <a:gd name="connsiteX3" fmla="*/ 1294001 w 1439987"/>
                <a:gd name="connsiteY3" fmla="*/ 192497 h 248186"/>
                <a:gd name="connsiteX4" fmla="*/ 1147316 w 1439987"/>
                <a:gd name="connsiteY4" fmla="*/ 219 h 248186"/>
                <a:gd name="connsiteX5" fmla="*/ 1205355 w 1439987"/>
                <a:gd name="connsiteY5" fmla="*/ 219 h 248186"/>
                <a:gd name="connsiteX6" fmla="*/ 1225611 w 1439987"/>
                <a:gd name="connsiteY6" fmla="*/ 12347 h 248186"/>
                <a:gd name="connsiteX7" fmla="*/ 1290127 w 1439987"/>
                <a:gd name="connsiteY7" fmla="*/ 105057 h 248186"/>
                <a:gd name="connsiteX8" fmla="*/ 1434146 w 1439987"/>
                <a:gd name="connsiteY8" fmla="*/ 242090 h 248186"/>
                <a:gd name="connsiteX9" fmla="*/ 1439352 w 1439987"/>
                <a:gd name="connsiteY9" fmla="*/ 246535 h 248186"/>
                <a:gd name="connsiteX10" fmla="*/ 1439987 w 1439987"/>
                <a:gd name="connsiteY10" fmla="*/ 248186 h 248186"/>
                <a:gd name="connsiteX0" fmla="*/ 1436625 w 1436625"/>
                <a:gd name="connsiteY0" fmla="*/ 248186 h 248186"/>
                <a:gd name="connsiteX1" fmla="*/ 122 w 1436625"/>
                <a:gd name="connsiteY1" fmla="*/ 248186 h 248186"/>
                <a:gd name="connsiteX2" fmla="*/ 176 w 1436625"/>
                <a:gd name="connsiteY2" fmla="*/ 192881 h 248186"/>
                <a:gd name="connsiteX3" fmla="*/ 1290639 w 1436625"/>
                <a:gd name="connsiteY3" fmla="*/ 192497 h 248186"/>
                <a:gd name="connsiteX4" fmla="*/ 1143954 w 1436625"/>
                <a:gd name="connsiteY4" fmla="*/ 219 h 248186"/>
                <a:gd name="connsiteX5" fmla="*/ 1201993 w 1436625"/>
                <a:gd name="connsiteY5" fmla="*/ 219 h 248186"/>
                <a:gd name="connsiteX6" fmla="*/ 1222249 w 1436625"/>
                <a:gd name="connsiteY6" fmla="*/ 12347 h 248186"/>
                <a:gd name="connsiteX7" fmla="*/ 1286765 w 1436625"/>
                <a:gd name="connsiteY7" fmla="*/ 105057 h 248186"/>
                <a:gd name="connsiteX8" fmla="*/ 1430784 w 1436625"/>
                <a:gd name="connsiteY8" fmla="*/ 242090 h 248186"/>
                <a:gd name="connsiteX9" fmla="*/ 1435990 w 1436625"/>
                <a:gd name="connsiteY9" fmla="*/ 246535 h 248186"/>
                <a:gd name="connsiteX10" fmla="*/ 1436625 w 1436625"/>
                <a:gd name="connsiteY10" fmla="*/ 248186 h 248186"/>
                <a:gd name="connsiteX0" fmla="*/ 1436553 w 1436553"/>
                <a:gd name="connsiteY0" fmla="*/ 248186 h 248186"/>
                <a:gd name="connsiteX1" fmla="*/ 50 w 1436553"/>
                <a:gd name="connsiteY1" fmla="*/ 248186 h 248186"/>
                <a:gd name="connsiteX2" fmla="*/ 1830 w 1436553"/>
                <a:gd name="connsiteY2" fmla="*/ 192881 h 248186"/>
                <a:gd name="connsiteX3" fmla="*/ 1290567 w 1436553"/>
                <a:gd name="connsiteY3" fmla="*/ 192497 h 248186"/>
                <a:gd name="connsiteX4" fmla="*/ 1143882 w 1436553"/>
                <a:gd name="connsiteY4" fmla="*/ 219 h 248186"/>
                <a:gd name="connsiteX5" fmla="*/ 1201921 w 1436553"/>
                <a:gd name="connsiteY5" fmla="*/ 219 h 248186"/>
                <a:gd name="connsiteX6" fmla="*/ 1222177 w 1436553"/>
                <a:gd name="connsiteY6" fmla="*/ 12347 h 248186"/>
                <a:gd name="connsiteX7" fmla="*/ 1286693 w 1436553"/>
                <a:gd name="connsiteY7" fmla="*/ 105057 h 248186"/>
                <a:gd name="connsiteX8" fmla="*/ 1430712 w 1436553"/>
                <a:gd name="connsiteY8" fmla="*/ 242090 h 248186"/>
                <a:gd name="connsiteX9" fmla="*/ 1435918 w 1436553"/>
                <a:gd name="connsiteY9" fmla="*/ 246535 h 248186"/>
                <a:gd name="connsiteX10" fmla="*/ 1436553 w 1436553"/>
                <a:gd name="connsiteY10" fmla="*/ 248186 h 248186"/>
                <a:gd name="connsiteX0" fmla="*/ 1434899 w 1434899"/>
                <a:gd name="connsiteY0" fmla="*/ 248186 h 248186"/>
                <a:gd name="connsiteX1" fmla="*/ 122 w 1434899"/>
                <a:gd name="connsiteY1" fmla="*/ 248186 h 248186"/>
                <a:gd name="connsiteX2" fmla="*/ 176 w 1434899"/>
                <a:gd name="connsiteY2" fmla="*/ 192881 h 248186"/>
                <a:gd name="connsiteX3" fmla="*/ 1288913 w 1434899"/>
                <a:gd name="connsiteY3" fmla="*/ 192497 h 248186"/>
                <a:gd name="connsiteX4" fmla="*/ 1142228 w 1434899"/>
                <a:gd name="connsiteY4" fmla="*/ 219 h 248186"/>
                <a:gd name="connsiteX5" fmla="*/ 1200267 w 1434899"/>
                <a:gd name="connsiteY5" fmla="*/ 219 h 248186"/>
                <a:gd name="connsiteX6" fmla="*/ 1220523 w 1434899"/>
                <a:gd name="connsiteY6" fmla="*/ 12347 h 248186"/>
                <a:gd name="connsiteX7" fmla="*/ 1285039 w 1434899"/>
                <a:gd name="connsiteY7" fmla="*/ 105057 h 248186"/>
                <a:gd name="connsiteX8" fmla="*/ 1429058 w 1434899"/>
                <a:gd name="connsiteY8" fmla="*/ 242090 h 248186"/>
                <a:gd name="connsiteX9" fmla="*/ 1434264 w 1434899"/>
                <a:gd name="connsiteY9" fmla="*/ 246535 h 248186"/>
                <a:gd name="connsiteX10" fmla="*/ 1434899 w 1434899"/>
                <a:gd name="connsiteY10" fmla="*/ 248186 h 248186"/>
                <a:gd name="connsiteX0" fmla="*/ 1434899 w 1434899"/>
                <a:gd name="connsiteY0" fmla="*/ 248186 h 248186"/>
                <a:gd name="connsiteX1" fmla="*/ 122 w 1434899"/>
                <a:gd name="connsiteY1" fmla="*/ 248186 h 248186"/>
                <a:gd name="connsiteX2" fmla="*/ 176 w 1434899"/>
                <a:gd name="connsiteY2" fmla="*/ 192881 h 248186"/>
                <a:gd name="connsiteX3" fmla="*/ 1288913 w 1434899"/>
                <a:gd name="connsiteY3" fmla="*/ 192497 h 248186"/>
                <a:gd name="connsiteX4" fmla="*/ 1142228 w 1434899"/>
                <a:gd name="connsiteY4" fmla="*/ 219 h 248186"/>
                <a:gd name="connsiteX5" fmla="*/ 1200267 w 1434899"/>
                <a:gd name="connsiteY5" fmla="*/ 219 h 248186"/>
                <a:gd name="connsiteX6" fmla="*/ 1220523 w 1434899"/>
                <a:gd name="connsiteY6" fmla="*/ 12347 h 248186"/>
                <a:gd name="connsiteX7" fmla="*/ 1285039 w 1434899"/>
                <a:gd name="connsiteY7" fmla="*/ 105057 h 248186"/>
                <a:gd name="connsiteX8" fmla="*/ 1429058 w 1434899"/>
                <a:gd name="connsiteY8" fmla="*/ 242090 h 248186"/>
                <a:gd name="connsiteX9" fmla="*/ 1434264 w 1434899"/>
                <a:gd name="connsiteY9" fmla="*/ 246535 h 248186"/>
                <a:gd name="connsiteX10" fmla="*/ 1434899 w 1434899"/>
                <a:gd name="connsiteY10" fmla="*/ 248186 h 248186"/>
                <a:gd name="connsiteX0" fmla="*/ 1434899 w 1434899"/>
                <a:gd name="connsiteY0" fmla="*/ 248186 h 248186"/>
                <a:gd name="connsiteX1" fmla="*/ 122 w 1434899"/>
                <a:gd name="connsiteY1" fmla="*/ 248186 h 248186"/>
                <a:gd name="connsiteX2" fmla="*/ 176 w 1434899"/>
                <a:gd name="connsiteY2" fmla="*/ 192881 h 248186"/>
                <a:gd name="connsiteX3" fmla="*/ 1288913 w 1434899"/>
                <a:gd name="connsiteY3" fmla="*/ 192497 h 248186"/>
                <a:gd name="connsiteX4" fmla="*/ 1142228 w 1434899"/>
                <a:gd name="connsiteY4" fmla="*/ 219 h 248186"/>
                <a:gd name="connsiteX5" fmla="*/ 1200267 w 1434899"/>
                <a:gd name="connsiteY5" fmla="*/ 219 h 248186"/>
                <a:gd name="connsiteX6" fmla="*/ 1220523 w 1434899"/>
                <a:gd name="connsiteY6" fmla="*/ 12347 h 248186"/>
                <a:gd name="connsiteX7" fmla="*/ 1285039 w 1434899"/>
                <a:gd name="connsiteY7" fmla="*/ 105057 h 248186"/>
                <a:gd name="connsiteX8" fmla="*/ 1429058 w 1434899"/>
                <a:gd name="connsiteY8" fmla="*/ 242090 h 248186"/>
                <a:gd name="connsiteX9" fmla="*/ 1434264 w 1434899"/>
                <a:gd name="connsiteY9" fmla="*/ 246535 h 248186"/>
                <a:gd name="connsiteX10" fmla="*/ 1434899 w 1434899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34899" h="248186">
                  <a:moveTo>
                    <a:pt x="1434899" y="248186"/>
                  </a:moveTo>
                  <a:lnTo>
                    <a:pt x="122" y="248186"/>
                  </a:lnTo>
                  <a:cubicBezTo>
                    <a:pt x="-319" y="229623"/>
                    <a:pt x="617" y="211444"/>
                    <a:pt x="176" y="192881"/>
                  </a:cubicBezTo>
                  <a:lnTo>
                    <a:pt x="1288913" y="192497"/>
                  </a:lnTo>
                  <a:cubicBezTo>
                    <a:pt x="1231064" y="134140"/>
                    <a:pt x="1177788" y="74768"/>
                    <a:pt x="1142228" y="219"/>
                  </a:cubicBezTo>
                  <a:cubicBezTo>
                    <a:pt x="1162611" y="219"/>
                    <a:pt x="1181471" y="854"/>
                    <a:pt x="1200267" y="219"/>
                  </a:cubicBezTo>
                  <a:cubicBezTo>
                    <a:pt x="1209059" y="-1141"/>
                    <a:pt x="1217571" y="3956"/>
                    <a:pt x="1220523" y="12347"/>
                  </a:cubicBezTo>
                  <a:cubicBezTo>
                    <a:pt x="1238085" y="45816"/>
                    <a:pt x="1259758" y="76961"/>
                    <a:pt x="1285039" y="105057"/>
                  </a:cubicBezTo>
                  <a:cubicBezTo>
                    <a:pt x="1328667" y="155126"/>
                    <a:pt x="1376883" y="201004"/>
                    <a:pt x="1429058" y="242090"/>
                  </a:cubicBezTo>
                  <a:cubicBezTo>
                    <a:pt x="1430836" y="243551"/>
                    <a:pt x="1432613" y="245011"/>
                    <a:pt x="1434264" y="246535"/>
                  </a:cubicBezTo>
                  <a:cubicBezTo>
                    <a:pt x="1434582" y="246599"/>
                    <a:pt x="1434582" y="247170"/>
                    <a:pt x="1434899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 userDrawn="1"/>
          </p:nvSpPr>
          <p:spPr>
            <a:xfrm>
              <a:off x="5439970" y="3509181"/>
              <a:ext cx="1576843" cy="2417447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683" y="4907035"/>
              <a:ext cx="5938619" cy="102700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566 w 1668566"/>
                <a:gd name="connsiteY0" fmla="*/ 248186 h 248186"/>
                <a:gd name="connsiteX1" fmla="*/ 1 w 1668566"/>
                <a:gd name="connsiteY1" fmla="*/ 248186 h 248186"/>
                <a:gd name="connsiteX2" fmla="*/ 229815 w 1668566"/>
                <a:gd name="connsiteY2" fmla="*/ 194032 h 248186"/>
                <a:gd name="connsiteX3" fmla="*/ 1522580 w 1668566"/>
                <a:gd name="connsiteY3" fmla="*/ 192497 h 248186"/>
                <a:gd name="connsiteX4" fmla="*/ 1375895 w 1668566"/>
                <a:gd name="connsiteY4" fmla="*/ 219 h 248186"/>
                <a:gd name="connsiteX5" fmla="*/ 1433934 w 1668566"/>
                <a:gd name="connsiteY5" fmla="*/ 219 h 248186"/>
                <a:gd name="connsiteX6" fmla="*/ 1454190 w 1668566"/>
                <a:gd name="connsiteY6" fmla="*/ 12347 h 248186"/>
                <a:gd name="connsiteX7" fmla="*/ 1518706 w 1668566"/>
                <a:gd name="connsiteY7" fmla="*/ 105057 h 248186"/>
                <a:gd name="connsiteX8" fmla="*/ 1662725 w 1668566"/>
                <a:gd name="connsiteY8" fmla="*/ 242090 h 248186"/>
                <a:gd name="connsiteX9" fmla="*/ 1667931 w 1668566"/>
                <a:gd name="connsiteY9" fmla="*/ 246535 h 248186"/>
                <a:gd name="connsiteX10" fmla="*/ 1668566 w 1668566"/>
                <a:gd name="connsiteY10" fmla="*/ 248186 h 248186"/>
                <a:gd name="connsiteX0" fmla="*/ 1440017 w 1440017"/>
                <a:gd name="connsiteY0" fmla="*/ 248186 h 248186"/>
                <a:gd name="connsiteX1" fmla="*/ 62 w 1440017"/>
                <a:gd name="connsiteY1" fmla="*/ 248186 h 248186"/>
                <a:gd name="connsiteX2" fmla="*/ 1266 w 1440017"/>
                <a:gd name="connsiteY2" fmla="*/ 194032 h 248186"/>
                <a:gd name="connsiteX3" fmla="*/ 1294031 w 1440017"/>
                <a:gd name="connsiteY3" fmla="*/ 192497 h 248186"/>
                <a:gd name="connsiteX4" fmla="*/ 1147346 w 1440017"/>
                <a:gd name="connsiteY4" fmla="*/ 219 h 248186"/>
                <a:gd name="connsiteX5" fmla="*/ 1205385 w 1440017"/>
                <a:gd name="connsiteY5" fmla="*/ 219 h 248186"/>
                <a:gd name="connsiteX6" fmla="*/ 1225641 w 1440017"/>
                <a:gd name="connsiteY6" fmla="*/ 12347 h 248186"/>
                <a:gd name="connsiteX7" fmla="*/ 1290157 w 1440017"/>
                <a:gd name="connsiteY7" fmla="*/ 105057 h 248186"/>
                <a:gd name="connsiteX8" fmla="*/ 1434176 w 1440017"/>
                <a:gd name="connsiteY8" fmla="*/ 242090 h 248186"/>
                <a:gd name="connsiteX9" fmla="*/ 1439382 w 1440017"/>
                <a:gd name="connsiteY9" fmla="*/ 246535 h 248186"/>
                <a:gd name="connsiteX10" fmla="*/ 1440017 w 1440017"/>
                <a:gd name="connsiteY10" fmla="*/ 248186 h 248186"/>
                <a:gd name="connsiteX0" fmla="*/ 1439987 w 1439987"/>
                <a:gd name="connsiteY0" fmla="*/ 248186 h 248186"/>
                <a:gd name="connsiteX1" fmla="*/ 32 w 1439987"/>
                <a:gd name="connsiteY1" fmla="*/ 248186 h 248186"/>
                <a:gd name="connsiteX2" fmla="*/ 3538 w 1439987"/>
                <a:gd name="connsiteY2" fmla="*/ 192881 h 248186"/>
                <a:gd name="connsiteX3" fmla="*/ 1294001 w 1439987"/>
                <a:gd name="connsiteY3" fmla="*/ 192497 h 248186"/>
                <a:gd name="connsiteX4" fmla="*/ 1147316 w 1439987"/>
                <a:gd name="connsiteY4" fmla="*/ 219 h 248186"/>
                <a:gd name="connsiteX5" fmla="*/ 1205355 w 1439987"/>
                <a:gd name="connsiteY5" fmla="*/ 219 h 248186"/>
                <a:gd name="connsiteX6" fmla="*/ 1225611 w 1439987"/>
                <a:gd name="connsiteY6" fmla="*/ 12347 h 248186"/>
                <a:gd name="connsiteX7" fmla="*/ 1290127 w 1439987"/>
                <a:gd name="connsiteY7" fmla="*/ 105057 h 248186"/>
                <a:gd name="connsiteX8" fmla="*/ 1434146 w 1439987"/>
                <a:gd name="connsiteY8" fmla="*/ 242090 h 248186"/>
                <a:gd name="connsiteX9" fmla="*/ 1439352 w 1439987"/>
                <a:gd name="connsiteY9" fmla="*/ 246535 h 248186"/>
                <a:gd name="connsiteX10" fmla="*/ 1439987 w 1439987"/>
                <a:gd name="connsiteY10" fmla="*/ 248186 h 248186"/>
                <a:gd name="connsiteX0" fmla="*/ 1436625 w 1436625"/>
                <a:gd name="connsiteY0" fmla="*/ 248186 h 248186"/>
                <a:gd name="connsiteX1" fmla="*/ 122 w 1436625"/>
                <a:gd name="connsiteY1" fmla="*/ 248186 h 248186"/>
                <a:gd name="connsiteX2" fmla="*/ 176 w 1436625"/>
                <a:gd name="connsiteY2" fmla="*/ 192881 h 248186"/>
                <a:gd name="connsiteX3" fmla="*/ 1290639 w 1436625"/>
                <a:gd name="connsiteY3" fmla="*/ 192497 h 248186"/>
                <a:gd name="connsiteX4" fmla="*/ 1143954 w 1436625"/>
                <a:gd name="connsiteY4" fmla="*/ 219 h 248186"/>
                <a:gd name="connsiteX5" fmla="*/ 1201993 w 1436625"/>
                <a:gd name="connsiteY5" fmla="*/ 219 h 248186"/>
                <a:gd name="connsiteX6" fmla="*/ 1222249 w 1436625"/>
                <a:gd name="connsiteY6" fmla="*/ 12347 h 248186"/>
                <a:gd name="connsiteX7" fmla="*/ 1286765 w 1436625"/>
                <a:gd name="connsiteY7" fmla="*/ 105057 h 248186"/>
                <a:gd name="connsiteX8" fmla="*/ 1430784 w 1436625"/>
                <a:gd name="connsiteY8" fmla="*/ 242090 h 248186"/>
                <a:gd name="connsiteX9" fmla="*/ 1435990 w 1436625"/>
                <a:gd name="connsiteY9" fmla="*/ 246535 h 248186"/>
                <a:gd name="connsiteX10" fmla="*/ 1436625 w 1436625"/>
                <a:gd name="connsiteY10" fmla="*/ 248186 h 248186"/>
                <a:gd name="connsiteX0" fmla="*/ 1436553 w 1436553"/>
                <a:gd name="connsiteY0" fmla="*/ 248186 h 248186"/>
                <a:gd name="connsiteX1" fmla="*/ 50 w 1436553"/>
                <a:gd name="connsiteY1" fmla="*/ 248186 h 248186"/>
                <a:gd name="connsiteX2" fmla="*/ 1830 w 1436553"/>
                <a:gd name="connsiteY2" fmla="*/ 192881 h 248186"/>
                <a:gd name="connsiteX3" fmla="*/ 1290567 w 1436553"/>
                <a:gd name="connsiteY3" fmla="*/ 192497 h 248186"/>
                <a:gd name="connsiteX4" fmla="*/ 1143882 w 1436553"/>
                <a:gd name="connsiteY4" fmla="*/ 219 h 248186"/>
                <a:gd name="connsiteX5" fmla="*/ 1201921 w 1436553"/>
                <a:gd name="connsiteY5" fmla="*/ 219 h 248186"/>
                <a:gd name="connsiteX6" fmla="*/ 1222177 w 1436553"/>
                <a:gd name="connsiteY6" fmla="*/ 12347 h 248186"/>
                <a:gd name="connsiteX7" fmla="*/ 1286693 w 1436553"/>
                <a:gd name="connsiteY7" fmla="*/ 105057 h 248186"/>
                <a:gd name="connsiteX8" fmla="*/ 1430712 w 1436553"/>
                <a:gd name="connsiteY8" fmla="*/ 242090 h 248186"/>
                <a:gd name="connsiteX9" fmla="*/ 1435918 w 1436553"/>
                <a:gd name="connsiteY9" fmla="*/ 246535 h 248186"/>
                <a:gd name="connsiteX10" fmla="*/ 1436553 w 1436553"/>
                <a:gd name="connsiteY10" fmla="*/ 248186 h 248186"/>
                <a:gd name="connsiteX0" fmla="*/ 1434899 w 1434899"/>
                <a:gd name="connsiteY0" fmla="*/ 248186 h 248186"/>
                <a:gd name="connsiteX1" fmla="*/ 122 w 1434899"/>
                <a:gd name="connsiteY1" fmla="*/ 248186 h 248186"/>
                <a:gd name="connsiteX2" fmla="*/ 176 w 1434899"/>
                <a:gd name="connsiteY2" fmla="*/ 192881 h 248186"/>
                <a:gd name="connsiteX3" fmla="*/ 1288913 w 1434899"/>
                <a:gd name="connsiteY3" fmla="*/ 192497 h 248186"/>
                <a:gd name="connsiteX4" fmla="*/ 1142228 w 1434899"/>
                <a:gd name="connsiteY4" fmla="*/ 219 h 248186"/>
                <a:gd name="connsiteX5" fmla="*/ 1200267 w 1434899"/>
                <a:gd name="connsiteY5" fmla="*/ 219 h 248186"/>
                <a:gd name="connsiteX6" fmla="*/ 1220523 w 1434899"/>
                <a:gd name="connsiteY6" fmla="*/ 12347 h 248186"/>
                <a:gd name="connsiteX7" fmla="*/ 1285039 w 1434899"/>
                <a:gd name="connsiteY7" fmla="*/ 105057 h 248186"/>
                <a:gd name="connsiteX8" fmla="*/ 1429058 w 1434899"/>
                <a:gd name="connsiteY8" fmla="*/ 242090 h 248186"/>
                <a:gd name="connsiteX9" fmla="*/ 1434264 w 1434899"/>
                <a:gd name="connsiteY9" fmla="*/ 246535 h 248186"/>
                <a:gd name="connsiteX10" fmla="*/ 1434899 w 1434899"/>
                <a:gd name="connsiteY10" fmla="*/ 248186 h 248186"/>
                <a:gd name="connsiteX0" fmla="*/ 1434899 w 1434899"/>
                <a:gd name="connsiteY0" fmla="*/ 248186 h 248186"/>
                <a:gd name="connsiteX1" fmla="*/ 122 w 1434899"/>
                <a:gd name="connsiteY1" fmla="*/ 248186 h 248186"/>
                <a:gd name="connsiteX2" fmla="*/ 176 w 1434899"/>
                <a:gd name="connsiteY2" fmla="*/ 192881 h 248186"/>
                <a:gd name="connsiteX3" fmla="*/ 1288913 w 1434899"/>
                <a:gd name="connsiteY3" fmla="*/ 192497 h 248186"/>
                <a:gd name="connsiteX4" fmla="*/ 1142228 w 1434899"/>
                <a:gd name="connsiteY4" fmla="*/ 219 h 248186"/>
                <a:gd name="connsiteX5" fmla="*/ 1200267 w 1434899"/>
                <a:gd name="connsiteY5" fmla="*/ 219 h 248186"/>
                <a:gd name="connsiteX6" fmla="*/ 1220523 w 1434899"/>
                <a:gd name="connsiteY6" fmla="*/ 12347 h 248186"/>
                <a:gd name="connsiteX7" fmla="*/ 1285039 w 1434899"/>
                <a:gd name="connsiteY7" fmla="*/ 105057 h 248186"/>
                <a:gd name="connsiteX8" fmla="*/ 1429058 w 1434899"/>
                <a:gd name="connsiteY8" fmla="*/ 242090 h 248186"/>
                <a:gd name="connsiteX9" fmla="*/ 1434264 w 1434899"/>
                <a:gd name="connsiteY9" fmla="*/ 246535 h 248186"/>
                <a:gd name="connsiteX10" fmla="*/ 1434899 w 1434899"/>
                <a:gd name="connsiteY10" fmla="*/ 248186 h 248186"/>
                <a:gd name="connsiteX0" fmla="*/ 1434899 w 1434899"/>
                <a:gd name="connsiteY0" fmla="*/ 248186 h 248186"/>
                <a:gd name="connsiteX1" fmla="*/ 122 w 1434899"/>
                <a:gd name="connsiteY1" fmla="*/ 248186 h 248186"/>
                <a:gd name="connsiteX2" fmla="*/ 176 w 1434899"/>
                <a:gd name="connsiteY2" fmla="*/ 192881 h 248186"/>
                <a:gd name="connsiteX3" fmla="*/ 1288913 w 1434899"/>
                <a:gd name="connsiteY3" fmla="*/ 192497 h 248186"/>
                <a:gd name="connsiteX4" fmla="*/ 1142228 w 1434899"/>
                <a:gd name="connsiteY4" fmla="*/ 219 h 248186"/>
                <a:gd name="connsiteX5" fmla="*/ 1200267 w 1434899"/>
                <a:gd name="connsiteY5" fmla="*/ 219 h 248186"/>
                <a:gd name="connsiteX6" fmla="*/ 1220523 w 1434899"/>
                <a:gd name="connsiteY6" fmla="*/ 12347 h 248186"/>
                <a:gd name="connsiteX7" fmla="*/ 1285039 w 1434899"/>
                <a:gd name="connsiteY7" fmla="*/ 105057 h 248186"/>
                <a:gd name="connsiteX8" fmla="*/ 1429058 w 1434899"/>
                <a:gd name="connsiteY8" fmla="*/ 242090 h 248186"/>
                <a:gd name="connsiteX9" fmla="*/ 1434264 w 1434899"/>
                <a:gd name="connsiteY9" fmla="*/ 246535 h 248186"/>
                <a:gd name="connsiteX10" fmla="*/ 1434899 w 1434899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34899" h="248186">
                  <a:moveTo>
                    <a:pt x="1434899" y="248186"/>
                  </a:moveTo>
                  <a:lnTo>
                    <a:pt x="122" y="248186"/>
                  </a:lnTo>
                  <a:cubicBezTo>
                    <a:pt x="-319" y="229623"/>
                    <a:pt x="617" y="211444"/>
                    <a:pt x="176" y="192881"/>
                  </a:cubicBezTo>
                  <a:lnTo>
                    <a:pt x="1288913" y="192497"/>
                  </a:lnTo>
                  <a:cubicBezTo>
                    <a:pt x="1231064" y="134140"/>
                    <a:pt x="1177788" y="74768"/>
                    <a:pt x="1142228" y="219"/>
                  </a:cubicBezTo>
                  <a:cubicBezTo>
                    <a:pt x="1162611" y="219"/>
                    <a:pt x="1181471" y="854"/>
                    <a:pt x="1200267" y="219"/>
                  </a:cubicBezTo>
                  <a:cubicBezTo>
                    <a:pt x="1209059" y="-1141"/>
                    <a:pt x="1217571" y="3956"/>
                    <a:pt x="1220523" y="12347"/>
                  </a:cubicBezTo>
                  <a:cubicBezTo>
                    <a:pt x="1238085" y="45816"/>
                    <a:pt x="1259758" y="76961"/>
                    <a:pt x="1285039" y="105057"/>
                  </a:cubicBezTo>
                  <a:cubicBezTo>
                    <a:pt x="1328667" y="155126"/>
                    <a:pt x="1376883" y="201004"/>
                    <a:pt x="1429058" y="242090"/>
                  </a:cubicBezTo>
                  <a:cubicBezTo>
                    <a:pt x="1430836" y="243551"/>
                    <a:pt x="1432613" y="245011"/>
                    <a:pt x="1434264" y="246535"/>
                  </a:cubicBezTo>
                  <a:cubicBezTo>
                    <a:pt x="1434582" y="246599"/>
                    <a:pt x="1434582" y="247170"/>
                    <a:pt x="1434899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8878496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34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A Template_Mai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14000" y="1929600"/>
            <a:ext cx="11404800" cy="4546800"/>
          </a:xfrm>
        </p:spPr>
        <p:txBody>
          <a:bodyPr>
            <a:noAutofit/>
          </a:bodyPr>
          <a:lstStyle>
            <a:lvl1pPr marL="342900" indent="-34290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 b="0" baseline="0">
                <a:latin typeface="+mn-lt"/>
              </a:defRPr>
            </a:lvl1pPr>
            <a:lvl2pPr marL="742950" indent="-28575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+mn-lt"/>
              </a:defRPr>
            </a:lvl2pPr>
            <a:lvl3pPr marL="1143000" indent="-22860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+mn-lt"/>
              </a:defRPr>
            </a:lvl3pPr>
            <a:lvl4pPr marL="1600200" indent="-22860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+mn-lt"/>
              </a:defRPr>
            </a:lvl4pPr>
            <a:lvl5pPr marL="2057400" indent="-22860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+mn-lt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9061491" y="649290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ABFB6-A9C6-4619-9721-3B608E8ED143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5" name="Title Placeholder 3"/>
          <p:cNvSpPr>
            <a:spLocks noGrp="1"/>
          </p:cNvSpPr>
          <p:nvPr>
            <p:ph type="title"/>
          </p:nvPr>
        </p:nvSpPr>
        <p:spPr>
          <a:xfrm>
            <a:off x="414000" y="1036800"/>
            <a:ext cx="9126000" cy="626400"/>
          </a:xfrm>
          <a:prstGeom prst="rect">
            <a:avLst/>
          </a:prstGeom>
        </p:spPr>
        <p:txBody>
          <a:bodyPr vert="horz" wrap="square" lIns="91440" tIns="45720" rIns="91440" bIns="45720" rtlCol="0" anchor="b" anchorCtr="0">
            <a:normAutofit/>
          </a:bodyPr>
          <a:lstStyle>
            <a:lvl1pPr>
              <a:defRPr baseline="0">
                <a:solidFill>
                  <a:srgbClr val="00519C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F82E9468-E7AC-491E-BFB3-E49FDA66DE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3954" y="188162"/>
            <a:ext cx="781218" cy="55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89378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F892D59-8F09-EF4B-AD6D-DA609442F868}" type="slidenum">
              <a:rPr kumimoji="0" lang="en-GB" sz="760" b="1" i="0" u="none" strike="noStrike" kern="1200" cap="none" spc="0" normalizeH="0" baseline="0" noProof="0" smtClean="0">
                <a:ln>
                  <a:noFill/>
                </a:ln>
                <a:solidFill>
                  <a:srgbClr val="004050"/>
                </a:solidFill>
                <a:effectLst/>
                <a:uLnTx/>
                <a:uFillTx/>
                <a:latin typeface="Montserrat" pitchFamily="2" charset="77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760" b="1" i="0" u="none" strike="noStrike" kern="1200" cap="none" spc="0" normalizeH="0" baseline="0" noProof="0">
              <a:ln>
                <a:noFill/>
              </a:ln>
              <a:solidFill>
                <a:srgbClr val="004050"/>
              </a:solidFill>
              <a:effectLst/>
              <a:uLnTx/>
              <a:uFillTx/>
              <a:latin typeface="Montserrat" pitchFamily="2" charset="77"/>
              <a:ea typeface="+mn-ea"/>
              <a:cs typeface="+mn-cs"/>
            </a:endParaRPr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B8FDF2C7-07B4-C044-8A2A-5A95A38A7A75}"/>
              </a:ext>
            </a:extLst>
          </p:cNvPr>
          <p:cNvSpPr/>
          <p:nvPr userDrawn="1"/>
        </p:nvSpPr>
        <p:spPr>
          <a:xfrm>
            <a:off x="532679" y="4968240"/>
            <a:ext cx="5726719" cy="2131078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chemeClr val="tx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1" b="0" i="0" u="none" strike="noStrike" kern="1200" cap="none" spc="0" normalizeH="0" baseline="0" noProof="0">
              <a:ln>
                <a:noFill/>
              </a:ln>
              <a:solidFill>
                <a:srgbClr val="004050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877B1AE-DDD5-344B-B1BD-90E64517C1BF}"/>
              </a:ext>
            </a:extLst>
          </p:cNvPr>
          <p:cNvSpPr/>
          <p:nvPr userDrawn="1"/>
        </p:nvSpPr>
        <p:spPr>
          <a:xfrm>
            <a:off x="0" y="5878576"/>
            <a:ext cx="738525" cy="3309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48780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 - White /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096499" y="0"/>
            <a:ext cx="5098350" cy="56698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4785" y="2322726"/>
            <a:ext cx="6596062" cy="2431485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5600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</a:lstStyle>
          <a:p>
            <a:r>
              <a:rPr lang="en-US" noProof="0" dirty="0"/>
              <a:t>Click to edit Master title style</a:t>
            </a:r>
            <a:endParaRPr lang="en-GB" noProof="0" dirty="0"/>
          </a:p>
        </p:txBody>
      </p:sp>
      <p:pic>
        <p:nvPicPr>
          <p:cNvPr id="12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76237" y="5768975"/>
            <a:ext cx="6604609" cy="709613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/>
              <a:t>Subtitle here</a:t>
            </a:r>
          </a:p>
        </p:txBody>
      </p:sp>
    </p:spTree>
    <p:extLst>
      <p:ext uri="{BB962C8B-B14F-4D97-AF65-F5344CB8AC3E}">
        <p14:creationId xmlns:p14="http://schemas.microsoft.com/office/powerpoint/2010/main" val="34602513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1">
    <p:bg>
      <p:bgPr>
        <a:solidFill>
          <a:srgbClr val="09EDB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644640" y="15240"/>
            <a:ext cx="5547360" cy="6842760"/>
          </a:xfrm>
          <a:prstGeom prst="rect">
            <a:avLst/>
          </a:prstGeom>
        </p:spPr>
      </p:pic>
      <p:pic>
        <p:nvPicPr>
          <p:cNvPr id="6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8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85300" y="5306004"/>
            <a:ext cx="3534471" cy="1186921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Tx/>
              <a:buNone/>
              <a:tabLst/>
              <a:defRPr sz="1600" b="0"/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5301" y="1914129"/>
            <a:ext cx="3592020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noProof="0" dirty="0"/>
              <a:t>CLICK TO EDIT TITLE</a:t>
            </a:r>
            <a:endParaRPr lang="en-GB" noProof="0" dirty="0"/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-1420" y="3503895"/>
            <a:ext cx="6359624" cy="2437013"/>
            <a:chOff x="-1420" y="3503895"/>
            <a:chExt cx="6359624" cy="2437013"/>
          </a:xfrm>
          <a:solidFill>
            <a:srgbClr val="004050"/>
          </a:solidFill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1420" y="3503895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4768849" y="3504279"/>
              <a:ext cx="1589355" cy="2436629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1420" y="4902788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6561057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34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ousekeep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3">
            <a:extLst>
              <a:ext uri="{FF2B5EF4-FFF2-40B4-BE49-F238E27FC236}">
                <a16:creationId xmlns:a16="http://schemas.microsoft.com/office/drawing/2014/main" id="{3344A4B7-0EC8-AD4A-8611-5B12AB419DC2}"/>
              </a:ext>
            </a:extLst>
          </p:cNvPr>
          <p:cNvSpPr/>
          <p:nvPr userDrawn="1"/>
        </p:nvSpPr>
        <p:spPr>
          <a:xfrm>
            <a:off x="0" y="0"/>
            <a:ext cx="11808125" cy="4657785"/>
          </a:xfrm>
          <a:custGeom>
            <a:avLst/>
            <a:gdLst/>
            <a:ahLst/>
            <a:cxnLst/>
            <a:rect l="l" t="t" r="r" b="b"/>
            <a:pathLst>
              <a:path w="15645765" h="6171565">
                <a:moveTo>
                  <a:pt x="12954792" y="0"/>
                </a:moveTo>
                <a:lnTo>
                  <a:pt x="9989330" y="0"/>
                </a:lnTo>
                <a:lnTo>
                  <a:pt x="11612737" y="1621505"/>
                </a:lnTo>
                <a:lnTo>
                  <a:pt x="11603898" y="1638231"/>
                </a:lnTo>
                <a:lnTo>
                  <a:pt x="0" y="1638231"/>
                </a:lnTo>
                <a:lnTo>
                  <a:pt x="0" y="3701600"/>
                </a:lnTo>
                <a:lnTo>
                  <a:pt x="11623393" y="3701600"/>
                </a:lnTo>
                <a:lnTo>
                  <a:pt x="9157358" y="6164994"/>
                </a:lnTo>
                <a:lnTo>
                  <a:pt x="9229199" y="6169201"/>
                </a:lnTo>
                <a:lnTo>
                  <a:pt x="9246778" y="6169604"/>
                </a:lnTo>
                <a:lnTo>
                  <a:pt x="12044487" y="6171255"/>
                </a:lnTo>
                <a:lnTo>
                  <a:pt x="12085365" y="6167625"/>
                </a:lnTo>
                <a:lnTo>
                  <a:pt x="12120998" y="6156469"/>
                </a:lnTo>
                <a:lnTo>
                  <a:pt x="12153240" y="6137640"/>
                </a:lnTo>
                <a:lnTo>
                  <a:pt x="12183945" y="6110993"/>
                </a:lnTo>
                <a:lnTo>
                  <a:pt x="15546143" y="2748262"/>
                </a:lnTo>
                <a:lnTo>
                  <a:pt x="15566761" y="2730440"/>
                </a:lnTo>
                <a:lnTo>
                  <a:pt x="15590311" y="2713899"/>
                </a:lnTo>
                <a:lnTo>
                  <a:pt x="15616627" y="2696820"/>
                </a:lnTo>
                <a:lnTo>
                  <a:pt x="15645546" y="2677383"/>
                </a:lnTo>
                <a:lnTo>
                  <a:pt x="15617183" y="2654144"/>
                </a:lnTo>
                <a:lnTo>
                  <a:pt x="15594873" y="2636172"/>
                </a:lnTo>
                <a:lnTo>
                  <a:pt x="15577002" y="2621305"/>
                </a:lnTo>
                <a:lnTo>
                  <a:pt x="15561955" y="2607381"/>
                </a:lnTo>
                <a:lnTo>
                  <a:pt x="12954792" y="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lIns="0" tIns="0" rIns="0" bIns="0" rtlCol="0"/>
          <a:lstStyle/>
          <a:p>
            <a:endParaRPr sz="1029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4" y="3433680"/>
            <a:ext cx="5627171" cy="968987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Housekeeping</a:t>
            </a:r>
            <a:endParaRPr lang="en-GB" noProof="0" dirty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84784" y="4894524"/>
            <a:ext cx="5627171" cy="1186921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Char char="•"/>
              <a:tabLst/>
              <a:defRPr sz="2000" b="0">
                <a:solidFill>
                  <a:schemeClr val="bg1"/>
                </a:solidFill>
              </a:defRPr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</p:spTree>
    <p:extLst>
      <p:ext uri="{BB962C8B-B14F-4D97-AF65-F5344CB8AC3E}">
        <p14:creationId xmlns:p14="http://schemas.microsoft.com/office/powerpoint/2010/main" val="4276879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eet &amp; Greet 1">
    <p:bg>
      <p:bgPr>
        <a:solidFill>
          <a:srgbClr val="38E2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108881" y="-11575"/>
            <a:ext cx="8079261" cy="6875362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1706477"/>
            <a:ext cx="5002556" cy="808123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3600">
                <a:solidFill>
                  <a:srgbClr val="004050"/>
                </a:solidFill>
              </a:defRPr>
            </a:lvl1pPr>
          </a:lstStyle>
          <a:p>
            <a:r>
              <a:rPr lang="en-US" noProof="0" dirty="0"/>
              <a:t>Meet &amp; Greet</a:t>
            </a:r>
            <a:endParaRPr lang="en-GB" noProof="0" dirty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2915404"/>
            <a:ext cx="4278655" cy="3401576"/>
          </a:xfrm>
        </p:spPr>
        <p:txBody>
          <a:bodyPr/>
          <a:lstStyle>
            <a:lvl1pPr>
              <a:lnSpc>
                <a:spcPct val="100000"/>
              </a:lnSpc>
              <a:defRPr b="0" baseline="0"/>
            </a:lvl1pPr>
          </a:lstStyle>
          <a:p>
            <a:pPr lvl="0"/>
            <a:r>
              <a:rPr lang="en-US" dirty="0"/>
              <a:t>Click to edit instructions</a:t>
            </a:r>
          </a:p>
        </p:txBody>
      </p:sp>
    </p:spTree>
    <p:extLst>
      <p:ext uri="{BB962C8B-B14F-4D97-AF65-F5344CB8AC3E}">
        <p14:creationId xmlns:p14="http://schemas.microsoft.com/office/powerpoint/2010/main" val="40459597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03 Section Divid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6239" y="1556247"/>
            <a:ext cx="5810250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3600" spc="60" baseline="0">
                <a:solidFill>
                  <a:srgbClr val="004050"/>
                </a:solidFill>
              </a:defRPr>
            </a:lvl1pPr>
          </a:lstStyle>
          <a:p>
            <a:r>
              <a:rPr lang="en-US" noProof="0" dirty="0"/>
              <a:t>CLICK TO EDIT </a:t>
            </a:r>
            <a:br>
              <a:rPr lang="en-US" noProof="0" dirty="0"/>
            </a:br>
            <a:r>
              <a:rPr lang="en-US" noProof="0" dirty="0"/>
              <a:t>MASTER TITLE STYLE</a:t>
            </a:r>
            <a:endParaRPr lang="en-GB" noProof="0" dirty="0"/>
          </a:p>
        </p:txBody>
      </p:sp>
      <p:grpSp>
        <p:nvGrpSpPr>
          <p:cNvPr id="27" name="Group 26"/>
          <p:cNvGrpSpPr/>
          <p:nvPr userDrawn="1"/>
        </p:nvGrpSpPr>
        <p:grpSpPr>
          <a:xfrm>
            <a:off x="-2229" y="2361812"/>
            <a:ext cx="11067619" cy="4502135"/>
            <a:chOff x="-2229" y="2361812"/>
            <a:chExt cx="11067619" cy="4502135"/>
          </a:xfrm>
          <a:solidFill>
            <a:srgbClr val="004050"/>
          </a:solidFill>
        </p:grpSpPr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2229" y="49513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002921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4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80000" indent="-1800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 sz="2000"/>
            </a:lvl3pPr>
            <a:lvl4pPr marL="180000" indent="-180000">
              <a:buFont typeface="Arial" panose="020B0604020202020204" pitchFamily="34" charset="0"/>
              <a:buChar char="•"/>
              <a:defRPr sz="2000"/>
            </a:lvl4pPr>
            <a:lvl5pPr marL="180000" indent="-180000"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DF3D0604-3EEB-7547-A86F-8B3EFC40A3EC}"/>
              </a:ext>
            </a:extLst>
          </p:cNvPr>
          <p:cNvSpPr/>
          <p:nvPr userDrawn="1"/>
        </p:nvSpPr>
        <p:spPr>
          <a:xfrm>
            <a:off x="384784" y="4504759"/>
            <a:ext cx="4321328" cy="1964632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rgbClr val="09EDB8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349984"/>
            <a:ext cx="3443732" cy="2751998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spc="60" baseline="0">
                <a:solidFill>
                  <a:srgbClr val="09EDB8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slide title to sit here</a:t>
            </a:r>
          </a:p>
        </p:txBody>
      </p:sp>
      <p:pic>
        <p:nvPicPr>
          <p:cNvPr id="8" name="Graphic 31">
            <a:extLst>
              <a:ext uri="{FF2B5EF4-FFF2-40B4-BE49-F238E27FC236}">
                <a16:creationId xmlns:a16="http://schemas.microsoft.com/office/drawing/2014/main" id="{15117A67-D6F2-405A-909B-355132E8A65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9732" t="-5743" r="-9847"/>
          <a:stretch/>
        </p:blipFill>
        <p:spPr>
          <a:xfrm>
            <a:off x="265143" y="388189"/>
            <a:ext cx="776377" cy="483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9453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242034"/>
            <a:ext cx="3694112" cy="2917842"/>
          </a:xfrm>
        </p:spPr>
        <p:txBody>
          <a:bodyPr anchor="b"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098146" y="579549"/>
            <a:ext cx="5718225" cy="589903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20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 sz="20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2"/>
            <a:r>
              <a:rPr lang="en-GB" dirty="0"/>
              <a:t>Fourth level</a:t>
            </a:r>
          </a:p>
          <a:p>
            <a:pPr lvl="2"/>
            <a:r>
              <a:rPr lang="en-GB" dirty="0"/>
              <a:t>Fifth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-6058" y="3531457"/>
            <a:ext cx="5797612" cy="2365031"/>
            <a:chOff x="-2229" y="2361812"/>
            <a:chExt cx="11067619" cy="4514835"/>
          </a:xfrm>
          <a:solidFill>
            <a:srgbClr val="09EDB8"/>
          </a:solidFill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3703584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image" Target="../media/image1.png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339971" y="562058"/>
            <a:ext cx="11517818" cy="8050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23AAC1-38C0-EC41-AF66-7EC76ACCB83E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341272" y="1368256"/>
            <a:ext cx="11516239" cy="495535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dirty="0"/>
              <a:t>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98754" y="6584738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 b="1" i="0">
                <a:solidFill>
                  <a:schemeClr val="bg1">
                    <a:lumMod val="50000"/>
                  </a:schemeClr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0464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798" r:id="rId4"/>
    <p:sldLayoutId id="2147483806" r:id="rId5"/>
    <p:sldLayoutId id="2147483709" r:id="rId6"/>
    <p:sldLayoutId id="2147483822" r:id="rId7"/>
    <p:sldLayoutId id="2147483802" r:id="rId8"/>
    <p:sldLayoutId id="2147483792" r:id="rId9"/>
    <p:sldLayoutId id="2147483810" r:id="rId10"/>
    <p:sldLayoutId id="2147483804" r:id="rId11"/>
    <p:sldLayoutId id="2147483821" r:id="rId12"/>
    <p:sldLayoutId id="2147483824" r:id="rId13"/>
    <p:sldLayoutId id="2147483828" r:id="rId14"/>
    <p:sldLayoutId id="2147483853" r:id="rId15"/>
    <p:sldLayoutId id="2147483899" r:id="rId16"/>
    <p:sldLayoutId id="2147483832" r:id="rId17"/>
    <p:sldLayoutId id="2147483833" r:id="rId18"/>
    <p:sldLayoutId id="2147483836" r:id="rId19"/>
    <p:sldLayoutId id="2147483852" r:id="rId20"/>
    <p:sldLayoutId id="2147483900" r:id="rId21"/>
    <p:sldLayoutId id="2147483820" r:id="rId22"/>
    <p:sldLayoutId id="2147483842" r:id="rId23"/>
    <p:sldLayoutId id="2147483845" r:id="rId24"/>
    <p:sldLayoutId id="2147483851" r:id="rId25"/>
    <p:sldLayoutId id="2147483901" r:id="rId26"/>
    <p:sldLayoutId id="2147483650" r:id="rId27"/>
    <p:sldLayoutId id="2147483734" r:id="rId28"/>
    <p:sldLayoutId id="2147483796" r:id="rId29"/>
    <p:sldLayoutId id="2147483719" r:id="rId30"/>
    <p:sldLayoutId id="2147483721" r:id="rId31"/>
    <p:sldLayoutId id="2147483724" r:id="rId32"/>
    <p:sldLayoutId id="2147483797" r:id="rId33"/>
    <p:sldLayoutId id="2147483814" r:id="rId34"/>
    <p:sldLayoutId id="2147483903" r:id="rId35"/>
    <p:sldLayoutId id="2147483907" r:id="rId36"/>
    <p:sldLayoutId id="2147483908" r:id="rId37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0" i="0" kern="1200" cap="none" baseline="0">
          <a:solidFill>
            <a:schemeClr val="tx1"/>
          </a:solidFill>
          <a:latin typeface="Montserrat Black" panose="00000A00000000000000" pitchFamily="2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650"/>
        </a:spcAft>
        <a:buSzPct val="115000"/>
        <a:buFontTx/>
        <a:buNone/>
        <a:defRPr sz="20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1pPr>
      <a:lvl2pPr marL="355600" indent="-266700" algn="l" defTabSz="914400" rtl="0" eaLnBrk="1" latinLnBrk="0" hangingPunct="1">
        <a:lnSpc>
          <a:spcPct val="100000"/>
        </a:lnSpc>
        <a:spcBef>
          <a:spcPts val="0"/>
        </a:spcBef>
        <a:spcAft>
          <a:spcPts val="650"/>
        </a:spcAft>
        <a:buSzPct val="125000"/>
        <a:buFontTx/>
        <a:buBlip>
          <a:blip r:embed="rId39"/>
        </a:buBlip>
        <a:tabLst/>
        <a:defRPr sz="20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2pPr>
      <a:lvl3pPr marL="355600" indent="-266700" algn="l" defTabSz="914400" rtl="0" eaLnBrk="1" latinLnBrk="0" hangingPunct="1">
        <a:lnSpc>
          <a:spcPct val="100000"/>
        </a:lnSpc>
        <a:spcBef>
          <a:spcPts val="0"/>
        </a:spcBef>
        <a:spcAft>
          <a:spcPts val="650"/>
        </a:spcAft>
        <a:buSzPct val="120000"/>
        <a:buFontTx/>
        <a:buBlip>
          <a:blip r:embed="rId39"/>
        </a:buBlip>
        <a:tabLst/>
        <a:defRPr sz="20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3pPr>
      <a:lvl4pPr marL="355600" indent="-266700" algn="l" defTabSz="914400" rtl="0" eaLnBrk="1" latinLnBrk="0" hangingPunct="1">
        <a:lnSpc>
          <a:spcPct val="100000"/>
        </a:lnSpc>
        <a:spcBef>
          <a:spcPts val="0"/>
        </a:spcBef>
        <a:spcAft>
          <a:spcPts val="650"/>
        </a:spcAft>
        <a:buSzPct val="120000"/>
        <a:buFontTx/>
        <a:buBlip>
          <a:blip r:embed="rId39"/>
        </a:buBlip>
        <a:tabLst/>
        <a:defRPr sz="20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4pPr>
      <a:lvl5pPr marL="355600" indent="-266700" algn="l" defTabSz="914400" rtl="0" eaLnBrk="1" latinLnBrk="0" hangingPunct="1">
        <a:lnSpc>
          <a:spcPct val="100000"/>
        </a:lnSpc>
        <a:spcBef>
          <a:spcPts val="0"/>
        </a:spcBef>
        <a:spcAft>
          <a:spcPts val="650"/>
        </a:spcAft>
        <a:buSzPct val="125000"/>
        <a:buFontTx/>
        <a:buBlip>
          <a:blip r:embed="rId39"/>
        </a:buBlip>
        <a:tabLst/>
        <a:defRPr sz="20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8" userDrawn="1">
          <p15:clr>
            <a:srgbClr val="F26B43"/>
          </p15:clr>
        </p15:guide>
        <p15:guide id="2" orient="horz" pos="4081" userDrawn="1">
          <p15:clr>
            <a:srgbClr val="F26B43"/>
          </p15:clr>
        </p15:guide>
        <p15:guide id="3" pos="237" userDrawn="1">
          <p15:clr>
            <a:srgbClr val="F26B43"/>
          </p15:clr>
        </p15:guide>
        <p15:guide id="4" pos="732" userDrawn="1">
          <p15:clr>
            <a:srgbClr val="F26B43"/>
          </p15:clr>
        </p15:guide>
        <p15:guide id="5" pos="850" userDrawn="1">
          <p15:clr>
            <a:srgbClr val="F26B43"/>
          </p15:clr>
        </p15:guide>
        <p15:guide id="6" pos="1345" userDrawn="1">
          <p15:clr>
            <a:srgbClr val="F26B43"/>
          </p15:clr>
        </p15:guide>
        <p15:guide id="7" pos="1460" userDrawn="1">
          <p15:clr>
            <a:srgbClr val="F26B43"/>
          </p15:clr>
        </p15:guide>
        <p15:guide id="8" pos="1954" userDrawn="1">
          <p15:clr>
            <a:srgbClr val="F26B43"/>
          </p15:clr>
        </p15:guide>
        <p15:guide id="9" pos="2069" userDrawn="1">
          <p15:clr>
            <a:srgbClr val="F26B43"/>
          </p15:clr>
        </p15:guide>
        <p15:guide id="10" pos="2564" userDrawn="1">
          <p15:clr>
            <a:srgbClr val="F26B43"/>
          </p15:clr>
        </p15:guide>
        <p15:guide id="11" pos="2683" userDrawn="1">
          <p15:clr>
            <a:srgbClr val="F26B43"/>
          </p15:clr>
        </p15:guide>
        <p15:guide id="12" pos="3173" userDrawn="1">
          <p15:clr>
            <a:srgbClr val="F26B43"/>
          </p15:clr>
        </p15:guide>
        <p15:guide id="13" pos="3288" userDrawn="1">
          <p15:clr>
            <a:srgbClr val="F26B43"/>
          </p15:clr>
        </p15:guide>
        <p15:guide id="14" pos="3782" userDrawn="1">
          <p15:clr>
            <a:srgbClr val="F26B43"/>
          </p15:clr>
        </p15:guide>
        <p15:guide id="15" pos="3897" userDrawn="1">
          <p15:clr>
            <a:srgbClr val="F26B43"/>
          </p15:clr>
        </p15:guide>
        <p15:guide id="16" pos="4392" userDrawn="1">
          <p15:clr>
            <a:srgbClr val="F26B43"/>
          </p15:clr>
        </p15:guide>
        <p15:guide id="17" pos="4506" userDrawn="1">
          <p15:clr>
            <a:srgbClr val="F26B43"/>
          </p15:clr>
        </p15:guide>
        <p15:guide id="18" pos="5001" userDrawn="1">
          <p15:clr>
            <a:srgbClr val="F26B43"/>
          </p15:clr>
        </p15:guide>
        <p15:guide id="19" pos="5115" userDrawn="1">
          <p15:clr>
            <a:srgbClr val="F26B43"/>
          </p15:clr>
        </p15:guide>
        <p15:guide id="20" pos="5610" userDrawn="1">
          <p15:clr>
            <a:srgbClr val="F26B43"/>
          </p15:clr>
        </p15:guide>
        <p15:guide id="21" pos="5725" userDrawn="1">
          <p15:clr>
            <a:srgbClr val="F26B43"/>
          </p15:clr>
        </p15:guide>
        <p15:guide id="22" pos="6220" userDrawn="1">
          <p15:clr>
            <a:srgbClr val="F26B43"/>
          </p15:clr>
        </p15:guide>
        <p15:guide id="23" pos="6334" userDrawn="1">
          <p15:clr>
            <a:srgbClr val="F26B43"/>
          </p15:clr>
        </p15:guide>
        <p15:guide id="24" pos="6829" userDrawn="1">
          <p15:clr>
            <a:srgbClr val="F26B43"/>
          </p15:clr>
        </p15:guide>
        <p15:guide id="25" pos="6943" userDrawn="1">
          <p15:clr>
            <a:srgbClr val="F26B43"/>
          </p15:clr>
        </p15:guide>
        <p15:guide id="26" pos="7438" userDrawn="1">
          <p15:clr>
            <a:srgbClr val="F26B43"/>
          </p15:clr>
        </p15:guide>
        <p15:guide id="27" pos="3840" userDrawn="1">
          <p15:clr>
            <a:srgbClr val="9FCC3B"/>
          </p15:clr>
        </p15:guide>
        <p15:guide id="28" orient="horz" pos="2160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E1E73-148A-42A6-9C16-6E17B4777C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6237" y="2424700"/>
            <a:ext cx="6596062" cy="2496621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en-US" sz="4800" b="1" dirty="0"/>
              <a:t>HANDS-ON</a:t>
            </a:r>
            <a:br>
              <a:rPr lang="en-US" sz="4800" b="1" dirty="0"/>
            </a:br>
            <a:r>
              <a:rPr lang="en-US" sz="4800" b="1" dirty="0"/>
              <a:t>WITH REACT</a:t>
            </a:r>
            <a:endParaRPr lang="en-US" sz="4800" b="1" dirty="0">
              <a:latin typeface="+mn-lt"/>
              <a:cs typeface="Calibri" panose="020F0502020204030204" pitchFamily="34" charset="0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F89EFBA6-54D1-61DA-5C17-54F7B57CDF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76237" y="5270642"/>
            <a:ext cx="1259858" cy="111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67869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24D035-9F76-B234-C209-1E9CC751E5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React</a:t>
            </a:r>
            <a:br>
              <a:rPr lang="en-GB" dirty="0"/>
            </a:br>
            <a:r>
              <a:rPr lang="en-GB" dirty="0"/>
              <a:t>props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00C845B-1625-4D7C-B102-40B57E1FEE3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96000" y="579549"/>
            <a:ext cx="5720371" cy="5899039"/>
          </a:xfrm>
        </p:spPr>
        <p:txBody>
          <a:bodyPr/>
          <a:lstStyle/>
          <a:p>
            <a:r>
              <a:rPr lang="en-GB" dirty="0"/>
              <a:t>We can now change this content and pass more than one </a:t>
            </a:r>
            <a:r>
              <a:rPr lang="en-GB" b="1" dirty="0"/>
              <a:t>Prop </a:t>
            </a:r>
            <a:r>
              <a:rPr lang="en-GB" dirty="0"/>
              <a:t>to the component call. 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A821018-76F4-32FA-F4B5-652C77E505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892D59-8F09-EF4B-AD6D-DA609442F868}" type="slidenum">
              <a:rPr lang="en-GB" smtClean="0"/>
              <a:pPr/>
              <a:t>10</a:t>
            </a:fld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1595E0C-F07F-10C6-68C0-BF89AB56B3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312" y="1685724"/>
            <a:ext cx="5553850" cy="2876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0770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24D035-9F76-B234-C209-1E9CC751E5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React</a:t>
            </a:r>
            <a:br>
              <a:rPr lang="en-GB" dirty="0"/>
            </a:br>
            <a:r>
              <a:rPr lang="en-GB" dirty="0"/>
              <a:t>props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00C845B-1625-4D7C-B102-40B57E1FEE3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96000" y="579549"/>
            <a:ext cx="5720371" cy="5899039"/>
          </a:xfrm>
        </p:spPr>
        <p:txBody>
          <a:bodyPr/>
          <a:lstStyle/>
          <a:p>
            <a:r>
              <a:rPr lang="en-GB" dirty="0"/>
              <a:t>We can now change this content and pass more than one </a:t>
            </a:r>
            <a:r>
              <a:rPr lang="en-GB" b="1" dirty="0"/>
              <a:t>Prop </a:t>
            </a:r>
            <a:r>
              <a:rPr lang="en-GB" dirty="0"/>
              <a:t>to the component call. 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A821018-76F4-32FA-F4B5-652C77E505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892D59-8F09-EF4B-AD6D-DA609442F868}" type="slidenum">
              <a:rPr lang="en-GB" smtClean="0"/>
              <a:pPr/>
              <a:t>11</a:t>
            </a:fld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6AF1C6-20E0-F2EA-AD16-B2D8A7F8FA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7941" y="1910667"/>
            <a:ext cx="8059275" cy="3915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9103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24D035-9F76-B234-C209-1E9CC751E5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React</a:t>
            </a:r>
            <a:br>
              <a:rPr lang="en-GB" dirty="0"/>
            </a:br>
            <a:r>
              <a:rPr lang="en-GB" dirty="0"/>
              <a:t>props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00C845B-1625-4D7C-B102-40B57E1FEE3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96000" y="579549"/>
            <a:ext cx="5720371" cy="5899039"/>
          </a:xfrm>
        </p:spPr>
        <p:txBody>
          <a:bodyPr/>
          <a:lstStyle/>
          <a:p>
            <a:r>
              <a:rPr lang="en-GB" dirty="0"/>
              <a:t>We can now change this content and pass more than one </a:t>
            </a:r>
            <a:r>
              <a:rPr lang="en-GB" b="1" dirty="0"/>
              <a:t>Prop </a:t>
            </a:r>
            <a:r>
              <a:rPr lang="en-GB" dirty="0"/>
              <a:t>to the component call. 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A821018-76F4-32FA-F4B5-652C77E505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892D59-8F09-EF4B-AD6D-DA609442F868}" type="slidenum">
              <a:rPr lang="en-GB" smtClean="0"/>
              <a:pPr/>
              <a:t>12</a:t>
            </a:fld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4AD427E-50AC-4E3A-E025-8CD81061E805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72014" y="1444486"/>
            <a:ext cx="4696283" cy="4374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5972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24D035-9F76-B234-C209-1E9CC751E5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React</a:t>
            </a:r>
            <a:br>
              <a:rPr lang="en-GB" dirty="0"/>
            </a:br>
            <a:r>
              <a:rPr lang="en-GB" dirty="0"/>
              <a:t>props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00C845B-1625-4D7C-B102-40B57E1FEE3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96000" y="579549"/>
            <a:ext cx="5720371" cy="5899039"/>
          </a:xfrm>
        </p:spPr>
        <p:txBody>
          <a:bodyPr/>
          <a:lstStyle/>
          <a:p>
            <a:r>
              <a:rPr lang="en-GB" dirty="0"/>
              <a:t>Lets add an image and edit some CSS: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A821018-76F4-32FA-F4B5-652C77E505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892D59-8F09-EF4B-AD6D-DA609442F868}" type="slidenum">
              <a:rPr lang="en-GB" smtClean="0"/>
              <a:pPr/>
              <a:t>13</a:t>
            </a:fld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F65DD9D-A193-0FE0-BE11-E1DDF550F0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0316" y="1626394"/>
            <a:ext cx="7766982" cy="2986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6703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24D035-9F76-B234-C209-1E9CC751E5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React</a:t>
            </a:r>
            <a:br>
              <a:rPr lang="en-GB" dirty="0"/>
            </a:br>
            <a:r>
              <a:rPr lang="en-GB" dirty="0"/>
              <a:t>props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00C845B-1625-4D7C-B102-40B57E1FEE3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09252" y="579549"/>
            <a:ext cx="5720371" cy="5899039"/>
          </a:xfrm>
        </p:spPr>
        <p:txBody>
          <a:bodyPr/>
          <a:lstStyle/>
          <a:p>
            <a:r>
              <a:rPr lang="en-GB" dirty="0"/>
              <a:t>Lets add an image and edit some CSS:</a:t>
            </a:r>
          </a:p>
          <a:p>
            <a:endParaRPr lang="en-GB" dirty="0"/>
          </a:p>
          <a:p>
            <a:r>
              <a:rPr lang="en-GB" dirty="0"/>
              <a:t>App.css - 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A821018-76F4-32FA-F4B5-652C77E505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892D59-8F09-EF4B-AD6D-DA609442F868}" type="slidenum">
              <a:rPr lang="en-GB" smtClean="0"/>
              <a:pPr/>
              <a:t>14</a:t>
            </a:fld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685620D-6106-B568-68FA-FAACAB5888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377" y="2058287"/>
            <a:ext cx="4734586" cy="4220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3735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24D035-9F76-B234-C209-1E9CC751E5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React</a:t>
            </a:r>
            <a:br>
              <a:rPr lang="en-GB" dirty="0"/>
            </a:br>
            <a:r>
              <a:rPr lang="en-GB" dirty="0"/>
              <a:t>props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00C845B-1625-4D7C-B102-40B57E1FEE3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09252" y="579549"/>
            <a:ext cx="5720371" cy="5899039"/>
          </a:xfrm>
        </p:spPr>
        <p:txBody>
          <a:bodyPr/>
          <a:lstStyle/>
          <a:p>
            <a:r>
              <a:rPr lang="en-GB" dirty="0"/>
              <a:t>Gives us this: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A821018-76F4-32FA-F4B5-652C77E505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892D59-8F09-EF4B-AD6D-DA609442F868}" type="slidenum">
              <a:rPr lang="en-GB" smtClean="0"/>
              <a:pPr/>
              <a:t>15</a:t>
            </a:fld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11E7D8-FF17-6C64-3D2D-D5EF5FD5B745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73018" y="1597251"/>
            <a:ext cx="7637231" cy="3663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0693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24D035-9F76-B234-C209-1E9CC751E5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React</a:t>
            </a:r>
            <a:br>
              <a:rPr lang="en-GB" dirty="0"/>
            </a:br>
            <a:r>
              <a:rPr lang="en-GB" dirty="0"/>
              <a:t>props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00C845B-1625-4D7C-B102-40B57E1FEE3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09252" y="579549"/>
            <a:ext cx="5720371" cy="5899039"/>
          </a:xfrm>
        </p:spPr>
        <p:txBody>
          <a:bodyPr/>
          <a:lstStyle/>
          <a:p>
            <a:r>
              <a:rPr lang="en-GB" dirty="0"/>
              <a:t>We can also pass the </a:t>
            </a:r>
            <a:r>
              <a:rPr lang="en-GB" b="1" dirty="0"/>
              <a:t>Props </a:t>
            </a:r>
            <a:r>
              <a:rPr lang="en-GB" dirty="0"/>
              <a:t>in and deconstruct them within the  function itself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A821018-76F4-32FA-F4B5-652C77E505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892D59-8F09-EF4B-AD6D-DA609442F868}" type="slidenum">
              <a:rPr lang="en-GB" smtClean="0"/>
              <a:pPr/>
              <a:t>16</a:t>
            </a:fld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AF7F21-D867-217E-DE89-24857E0F52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1307" y="1924646"/>
            <a:ext cx="9735909" cy="3867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5435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92925-F1CD-B8C8-C0B5-763808D67D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/>
              <a:t>QuickLab</a:t>
            </a:r>
            <a:r>
              <a:rPr lang="en-GB" dirty="0"/>
              <a:t> 3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DBD7CE-59DB-737D-84B2-12808407AF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Working with Props in react</a:t>
            </a:r>
          </a:p>
        </p:txBody>
      </p:sp>
    </p:spTree>
    <p:extLst>
      <p:ext uri="{BB962C8B-B14F-4D97-AF65-F5344CB8AC3E}">
        <p14:creationId xmlns:p14="http://schemas.microsoft.com/office/powerpoint/2010/main" val="780995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1B9718-696A-BA87-10FB-0024F999A32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28162" y="380144"/>
            <a:ext cx="7379663" cy="6089248"/>
          </a:xfrm>
        </p:spPr>
        <p:txBody>
          <a:bodyPr/>
          <a:lstStyle/>
          <a:p>
            <a:r>
              <a:rPr lang="en-GB" sz="2800" b="1" dirty="0"/>
              <a:t>What is React?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1" dirty="0"/>
              <a:t>A JavaScript library</a:t>
            </a:r>
            <a:r>
              <a:rPr lang="en-GB" dirty="0"/>
              <a:t> that allows you to build user interfaces (UIs) out of a hierarchy of “components”.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1" dirty="0"/>
              <a:t>Widely used </a:t>
            </a:r>
            <a:r>
              <a:rPr lang="en-GB" dirty="0"/>
              <a:t>-</a:t>
            </a:r>
            <a:r>
              <a:rPr lang="en-GB" b="1" dirty="0"/>
              <a:t> </a:t>
            </a:r>
            <a:r>
              <a:rPr lang="en-GB" dirty="0"/>
              <a:t>Facebook, Instagram, Reddit, Twitter, Netflix, Airbnb, BBC, and many more use React for their user interfaces.</a:t>
            </a:r>
          </a:p>
          <a:p>
            <a:endParaRPr lang="en-GB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b="1" dirty="0"/>
          </a:p>
          <a:p>
            <a:endParaRPr lang="en-GB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95AE873-855F-7062-E1D6-4FAB1A062C8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721732" y="3236360"/>
            <a:ext cx="6792521" cy="2979505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608567-C3D6-6F63-38D2-55A6AD1318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React Overview</a:t>
            </a:r>
          </a:p>
        </p:txBody>
      </p:sp>
    </p:spTree>
    <p:extLst>
      <p:ext uri="{BB962C8B-B14F-4D97-AF65-F5344CB8AC3E}">
        <p14:creationId xmlns:p14="http://schemas.microsoft.com/office/powerpoint/2010/main" val="3788662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1B9718-696A-BA87-10FB-0024F999A32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13789" y="380144"/>
            <a:ext cx="6794036" cy="6089248"/>
          </a:xfrm>
        </p:spPr>
        <p:txBody>
          <a:bodyPr/>
          <a:lstStyle/>
          <a:p>
            <a:r>
              <a:rPr lang="en-GB" sz="2800" b="1" dirty="0"/>
              <a:t>Why React?</a:t>
            </a:r>
          </a:p>
          <a:p>
            <a:endParaRPr lang="en-GB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It’s </a:t>
            </a:r>
            <a:r>
              <a:rPr lang="en-GB" b="1" dirty="0"/>
              <a:t>approachable</a:t>
            </a:r>
            <a:r>
              <a:rPr lang="en-GB" dirty="0"/>
              <a:t>.</a:t>
            </a:r>
            <a:r>
              <a:rPr lang="en-GB" b="1" dirty="0"/>
              <a:t> </a:t>
            </a:r>
            <a:r>
              <a:rPr lang="en-GB" dirty="0"/>
              <a:t>Anyone with an understanding of JavaScript and HTML can pick up React.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It’s </a:t>
            </a:r>
            <a:r>
              <a:rPr lang="en-GB" b="1" dirty="0"/>
              <a:t>composable</a:t>
            </a:r>
            <a:r>
              <a:rPr lang="en-GB" dirty="0"/>
              <a:t>. Building your UI with reusable components makes your code simpler, more logical, easier to read, and less repetitive.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Creating </a:t>
            </a:r>
            <a:r>
              <a:rPr lang="en-GB" b="1" dirty="0"/>
              <a:t>dynamic, interactive applications </a:t>
            </a:r>
            <a:r>
              <a:rPr lang="en-GB" dirty="0"/>
              <a:t>becomes much easier thanks to React features like state.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Its</a:t>
            </a:r>
            <a:r>
              <a:rPr lang="en-GB" b="1" dirty="0"/>
              <a:t> rich ecosystem </a:t>
            </a:r>
            <a:r>
              <a:rPr lang="en-GB" dirty="0"/>
              <a:t>of community-created tools helps to make your life easier.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b="1" dirty="0"/>
          </a:p>
          <a:p>
            <a:endParaRPr lang="en-GB" b="1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608567-C3D6-6F63-38D2-55A6AD1318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React Overview</a:t>
            </a:r>
          </a:p>
        </p:txBody>
      </p:sp>
    </p:spTree>
    <p:extLst>
      <p:ext uri="{BB962C8B-B14F-4D97-AF65-F5344CB8AC3E}">
        <p14:creationId xmlns:p14="http://schemas.microsoft.com/office/powerpoint/2010/main" val="352850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744A60A-F22B-53F9-4B79-70B439B4F9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Props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1F83BE7-DC08-BA59-31F6-AEE4B0ED8F5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07775" y="6511925"/>
            <a:ext cx="784225" cy="179388"/>
          </a:xfrm>
        </p:spPr>
        <p:txBody>
          <a:bodyPr/>
          <a:lstStyle/>
          <a:p>
            <a:fld id="{EF892D59-8F09-EF4B-AD6D-DA609442F868}" type="slidenum">
              <a:rPr lang="en-GB" smtClean="0"/>
              <a:pPr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45819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24D035-9F76-B234-C209-1E9CC751E5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React</a:t>
            </a:r>
            <a:br>
              <a:rPr lang="en-GB" dirty="0"/>
            </a:br>
            <a:r>
              <a:rPr lang="en-GB" dirty="0"/>
              <a:t>props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00C845B-1625-4D7C-B102-40B57E1FEE3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96000" y="579549"/>
            <a:ext cx="5720371" cy="5899039"/>
          </a:xfrm>
        </p:spPr>
        <p:txBody>
          <a:bodyPr/>
          <a:lstStyle/>
          <a:p>
            <a:r>
              <a:rPr lang="en-GB" b="1" dirty="0"/>
              <a:t>Props </a:t>
            </a:r>
            <a:r>
              <a:rPr lang="en-GB" dirty="0"/>
              <a:t>are </a:t>
            </a:r>
            <a:r>
              <a:rPr lang="en-GB" dirty="0" err="1"/>
              <a:t>React’s</a:t>
            </a:r>
            <a:r>
              <a:rPr lang="en-GB" dirty="0"/>
              <a:t> way of passing information to a component.</a:t>
            </a:r>
          </a:p>
          <a:p>
            <a:endParaRPr lang="en-GB" dirty="0"/>
          </a:p>
          <a:p>
            <a:r>
              <a:rPr lang="en-GB" dirty="0"/>
              <a:t>Like how an &lt;</a:t>
            </a:r>
            <a:r>
              <a:rPr lang="en-GB" dirty="0" err="1"/>
              <a:t>img</a:t>
            </a:r>
            <a:r>
              <a:rPr lang="en-GB" dirty="0"/>
              <a:t>&gt; tag in HTML can accept attributes like “</a:t>
            </a:r>
            <a:r>
              <a:rPr lang="en-GB" dirty="0" err="1"/>
              <a:t>src</a:t>
            </a:r>
            <a:r>
              <a:rPr lang="en-GB" dirty="0"/>
              <a:t>” and “width”, React components can accept data in the form of props.</a:t>
            </a:r>
          </a:p>
          <a:p>
            <a:endParaRPr lang="en-GB" dirty="0"/>
          </a:p>
          <a:p>
            <a:r>
              <a:rPr lang="en-GB" dirty="0"/>
              <a:t>Props are incredibly useful for creating </a:t>
            </a:r>
            <a:r>
              <a:rPr lang="en-GB" b="1" dirty="0"/>
              <a:t>reusable components</a:t>
            </a:r>
            <a:r>
              <a:rPr lang="en-GB" dirty="0"/>
              <a:t>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A821018-76F4-32FA-F4B5-652C77E505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892D59-8F09-EF4B-AD6D-DA609442F868}" type="slidenum">
              <a:rPr lang="en-GB" smtClean="0"/>
              <a:pPr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98139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24D035-9F76-B234-C209-1E9CC751E5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React</a:t>
            </a:r>
            <a:br>
              <a:rPr lang="en-GB" dirty="0"/>
            </a:br>
            <a:r>
              <a:rPr lang="en-GB" dirty="0"/>
              <a:t>props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00C845B-1625-4D7C-B102-40B57E1FEE3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96000" y="579549"/>
            <a:ext cx="5720371" cy="5899039"/>
          </a:xfrm>
        </p:spPr>
        <p:txBody>
          <a:bodyPr/>
          <a:lstStyle/>
          <a:p>
            <a:r>
              <a:rPr lang="en-GB" dirty="0"/>
              <a:t>I can create a component which can be reused time and time again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A821018-76F4-32FA-F4B5-652C77E505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892D59-8F09-EF4B-AD6D-DA609442F868}" type="slidenum">
              <a:rPr lang="en-GB" smtClean="0"/>
              <a:pPr/>
              <a:t>6</a:t>
            </a:fld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E2E8D1-B621-6DD5-96D7-7559575D5C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6808" y="1316161"/>
            <a:ext cx="4610743" cy="190526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EC30D9F-CFDC-F501-69D7-D28CFD5EAAC8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68866" y="3347470"/>
            <a:ext cx="3457370" cy="300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8374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24D035-9F76-B234-C209-1E9CC751E5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React</a:t>
            </a:r>
            <a:br>
              <a:rPr lang="en-GB" dirty="0"/>
            </a:br>
            <a:r>
              <a:rPr lang="en-GB" dirty="0"/>
              <a:t>props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00C845B-1625-4D7C-B102-40B57E1FEE3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96000" y="579549"/>
            <a:ext cx="5720371" cy="5899039"/>
          </a:xfrm>
        </p:spPr>
        <p:txBody>
          <a:bodyPr/>
          <a:lstStyle/>
          <a:p>
            <a:r>
              <a:rPr lang="en-GB" dirty="0"/>
              <a:t>This creates a predictable output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A821018-76F4-32FA-F4B5-652C77E505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892D59-8F09-EF4B-AD6D-DA609442F868}" type="slidenum">
              <a:rPr lang="en-GB" smtClean="0"/>
              <a:pPr/>
              <a:t>7</a:t>
            </a:fld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2BCF63-48D4-CB64-7497-D7DE46813B05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82949" y="1556795"/>
            <a:ext cx="6558955" cy="2202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5698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24D035-9F76-B234-C209-1E9CC751E5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React</a:t>
            </a:r>
            <a:br>
              <a:rPr lang="en-GB" dirty="0"/>
            </a:br>
            <a:r>
              <a:rPr lang="en-GB" dirty="0"/>
              <a:t>props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00C845B-1625-4D7C-B102-40B57E1FEE3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96000" y="579549"/>
            <a:ext cx="5720371" cy="5899039"/>
          </a:xfrm>
        </p:spPr>
        <p:txBody>
          <a:bodyPr/>
          <a:lstStyle/>
          <a:p>
            <a:r>
              <a:rPr lang="en-GB" b="1" dirty="0"/>
              <a:t>Props </a:t>
            </a:r>
            <a:r>
              <a:rPr lang="en-GB" dirty="0"/>
              <a:t> allow us to pass data to a child component and then have it used and re rendered based on the content we have given it.</a:t>
            </a:r>
          </a:p>
          <a:p>
            <a:endParaRPr lang="en-GB" b="1" dirty="0"/>
          </a:p>
          <a:p>
            <a:r>
              <a:rPr lang="en-GB" dirty="0"/>
              <a:t>For example, I can add a parameter to the function and then use it in the return, just like JS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This now requires information to be passed with the call. It will be deconstructed like a map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A821018-76F4-32FA-F4B5-652C77E505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892D59-8F09-EF4B-AD6D-DA609442F868}" type="slidenum">
              <a:rPr lang="en-GB" smtClean="0"/>
              <a:pPr/>
              <a:t>8</a:t>
            </a:fld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2FA64BA-33D7-B064-4DF2-121BA19844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8733" y="3429000"/>
            <a:ext cx="5934903" cy="2076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3040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24D035-9F76-B234-C209-1E9CC751E5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React</a:t>
            </a:r>
            <a:br>
              <a:rPr lang="en-GB" dirty="0"/>
            </a:br>
            <a:r>
              <a:rPr lang="en-GB" dirty="0"/>
              <a:t>props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00C845B-1625-4D7C-B102-40B57E1FEE3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96000" y="579549"/>
            <a:ext cx="5720371" cy="5899039"/>
          </a:xfrm>
        </p:spPr>
        <p:txBody>
          <a:bodyPr/>
          <a:lstStyle/>
          <a:p>
            <a:r>
              <a:rPr lang="en-GB" dirty="0"/>
              <a:t>Adding this as Props to the call allow it to be returned and rendered in the App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A821018-76F4-32FA-F4B5-652C77E505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892D59-8F09-EF4B-AD6D-DA609442F868}" type="slidenum">
              <a:rPr lang="en-GB" smtClean="0"/>
              <a:pPr/>
              <a:t>9</a:t>
            </a:fld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284A46-1546-89DA-F387-197E8E2ECA65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96000" y="1333275"/>
            <a:ext cx="3274142" cy="273535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A0D7A07-0FF5-5C33-8361-FEB2964AED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5097" y="4210563"/>
            <a:ext cx="7735380" cy="2391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3971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861ba5a240904b86632099fc56e12dead204a13"/>
</p:tagLst>
</file>

<file path=ppt/theme/theme1.xml><?xml version="1.0" encoding="utf-8"?>
<a:theme xmlns:a="http://schemas.openxmlformats.org/drawingml/2006/main" name="Master">
  <a:themeElements>
    <a:clrScheme name="QA Branding Custom Colour Set">
      <a:dk1>
        <a:srgbClr val="004050"/>
      </a:dk1>
      <a:lt1>
        <a:srgbClr val="FFFFFF"/>
      </a:lt1>
      <a:dk2>
        <a:srgbClr val="00EDB5"/>
      </a:dk2>
      <a:lt2>
        <a:srgbClr val="FFFFFF"/>
      </a:lt2>
      <a:accent1>
        <a:srgbClr val="004050"/>
      </a:accent1>
      <a:accent2>
        <a:srgbClr val="00EDB5"/>
      </a:accent2>
      <a:accent3>
        <a:srgbClr val="7F007D"/>
      </a:accent3>
      <a:accent4>
        <a:srgbClr val="FF004C"/>
      </a:accent4>
      <a:accent5>
        <a:srgbClr val="F8D237"/>
      </a:accent5>
      <a:accent6>
        <a:srgbClr val="F3612C"/>
      </a:accent6>
      <a:hlink>
        <a:srgbClr val="004050"/>
      </a:hlink>
      <a:folHlink>
        <a:srgbClr val="00EDB5"/>
      </a:folHlink>
    </a:clrScheme>
    <a:fontScheme name="QA Brand Fonts 2019">
      <a:majorFont>
        <a:latin typeface="Krana Fat B"/>
        <a:ea typeface=""/>
        <a:cs typeface=""/>
      </a:majorFont>
      <a:minorFont>
        <a:latin typeface="Montserr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vert="horz" lIns="0" tIns="0" rIns="0" bIns="0" rtlCol="0" anchor="t" anchorCtr="0">
        <a:normAutofit/>
      </a:bodyPr>
      <a:lstStyle>
        <a:defPPr algn="l"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Trainer Slidedeck Template DRAFT v0.1" id="{7AC1CA74-4441-42CA-9897-72DF6ED83A1A}" vid="{6017FA94-E546-4DB4-BF25-6AABB84AA04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bd9f7b81-fce9-4f5e-8ca2-b74234fba64d" xsi:nil="true"/>
    <lcf76f155ced4ddcb4097134ff3c332f xmlns="201905e2-e348-4925-9bf9-859ff66d3731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3467C10D74B2B4AB009A8AE58957B70" ma:contentTypeVersion="11" ma:contentTypeDescription="Create a new document." ma:contentTypeScope="" ma:versionID="5a954220bcc81bde48470b97c8d8107f">
  <xsd:schema xmlns:xsd="http://www.w3.org/2001/XMLSchema" xmlns:xs="http://www.w3.org/2001/XMLSchema" xmlns:p="http://schemas.microsoft.com/office/2006/metadata/properties" xmlns:ns2="201905e2-e348-4925-9bf9-859ff66d3731" xmlns:ns3="bd9f7b81-fce9-4f5e-8ca2-b74234fba64d" targetNamespace="http://schemas.microsoft.com/office/2006/metadata/properties" ma:root="true" ma:fieldsID="426082142d469ee0a66d8c0ced7a111b" ns2:_="" ns3:_="">
    <xsd:import namespace="201905e2-e348-4925-9bf9-859ff66d3731"/>
    <xsd:import namespace="bd9f7b81-fce9-4f5e-8ca2-b74234fba64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01905e2-e348-4925-9bf9-859ff66d373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85f1f1f9-0179-4c93-b971-8e9741e0450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d9f7b81-fce9-4f5e-8ca2-b74234fba64d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3947cfe7-9c88-4581-b1d0-b668bbfcd318}" ma:internalName="TaxCatchAll" ma:showField="CatchAllData" ma:web="bd9f7b81-fce9-4f5e-8ca2-b74234fba64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3393610-D53F-4A84-8D42-34EBCB008255}">
  <ds:schemaRefs>
    <ds:schemaRef ds:uri="http://schemas.microsoft.com/office/2006/metadata/properties"/>
    <ds:schemaRef ds:uri="http://purl.org/dc/terms/"/>
    <ds:schemaRef ds:uri="bd9f7b81-fce9-4f5e-8ca2-b74234fba64d"/>
    <ds:schemaRef ds:uri="201905e2-e348-4925-9bf9-859ff66d3731"/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http://purl.org/dc/dcmitype/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31480688-5C47-4973-B323-709A11A8DD2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01905e2-e348-4925-9bf9-859ff66d3731"/>
    <ds:schemaRef ds:uri="bd9f7b81-fce9-4f5e-8ca2-b74234fba64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5B3E867-B45B-49B9-9F16-ACF80FBBDAA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10083</TotalTime>
  <Words>577</Words>
  <Application>Microsoft Office PowerPoint</Application>
  <PresentationFormat>Widescreen</PresentationFormat>
  <Paragraphs>90</Paragraphs>
  <Slides>17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Montserrat</vt:lpstr>
      <vt:lpstr>Montserrat Black</vt:lpstr>
      <vt:lpstr>Consolas</vt:lpstr>
      <vt:lpstr>Arial</vt:lpstr>
      <vt:lpstr>Calibri</vt:lpstr>
      <vt:lpstr>Master</vt:lpstr>
      <vt:lpstr>HANDS-ON WITH REACT</vt:lpstr>
      <vt:lpstr>PowerPoint Presentation</vt:lpstr>
      <vt:lpstr>PowerPoint Presentation</vt:lpstr>
      <vt:lpstr>Props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QuickLab 3</vt:lpstr>
    </vt:vector>
  </TitlesOfParts>
  <Manager/>
  <Company>QA Ltd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Liam Robertson</dc:creator>
  <cp:keywords/>
  <dc:description/>
  <cp:lastModifiedBy>Smith, Andy</cp:lastModifiedBy>
  <cp:revision>155</cp:revision>
  <cp:lastPrinted>2019-07-03T09:46:41Z</cp:lastPrinted>
  <dcterms:created xsi:type="dcterms:W3CDTF">2019-09-05T08:17:12Z</dcterms:created>
  <dcterms:modified xsi:type="dcterms:W3CDTF">2024-11-19T16:59:18Z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0x010100F3467C10D74B2B4AB009A8AE58957B70</vt:lpwstr>
  </property>
  <property fmtid="{D5CDD505-2E9C-101B-9397-08002B2CF9AE}" pid="3" name="BookType">
    <vt:lpwstr>4</vt:lpwstr>
  </property>
</Properties>
</file>